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31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EGKBaDhNt9EwN50Nt1Gww==" hashData="Y9E1t2h/UQ8Q7ok+cyQ/pIGiyK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C0FC1-02F1-4127-9C43-AE96205D6DD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A78E-49EC-4559-AD11-4ACDC12D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321A-F371-452F-BBC7-86E55C0EBA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1A2-FE9A-44B0-B076-38E515CD7AE6}" type="datetime1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7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BC2-58D8-46E6-914F-394F2C61E741}" type="datetime1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8CF7-B8E9-462B-B581-23094490CA7B}" type="datetime1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CD6918-2A2D-4D57-BB97-6FD9AE656908}" type="datetime1">
              <a:rPr lang="en-US" smtClean="0"/>
              <a:t>9/26/2012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990600"/>
            <a:ext cx="9144000" cy="19050"/>
          </a:xfrm>
          <a:prstGeom prst="line">
            <a:avLst/>
          </a:prstGeom>
          <a:noFill/>
          <a:ln w="69850" cmpd="tri">
            <a:solidFill>
              <a:srgbClr val="7030A0"/>
            </a:solidFill>
            <a:round/>
            <a:headEnd/>
            <a:tailEnd/>
          </a:ln>
          <a:effectLst/>
          <a:scene3d>
            <a:camera prst="orthographicFront"/>
            <a:lightRig rig="freezing" dir="t"/>
          </a:scene3d>
          <a:sp3d prstMaterial="dkEdge"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249B-5D08-428F-9B13-FA0E509FBDD1}" type="datetime1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5F2B-B75A-421D-B1DB-E2DA8FC1AB7E}" type="datetime1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173E-B20C-4941-B007-1939165A30EB}" type="datetime1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36B-E413-4EF6-B848-ED8500B8DC10}" type="datetime1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6821-F96C-47EB-A7BE-2729D7EB4422}" type="datetime1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DAA1-597F-4D97-99B5-F282CFEA39E9}" type="datetime1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4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FB7A-B3B3-4E82-9DF2-E622CF3204F0}" type="datetime1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134A-CB98-4210-9730-56100E1E844E}" type="datetime1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DUDBC2012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F13D-8977-4802-B810-A070935E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124200"/>
            <a:ext cx="9144000" cy="14478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8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O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{+6f 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jf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9'Ëfsf] 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/f]af6 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aGg</a:t>
            </a:r>
            <a:r>
              <a:rPr lang="en-US" sz="8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</a:p>
          <a:p>
            <a:pPr marL="0" indent="0" algn="ctr">
              <a:buNone/>
            </a:pPr>
            <a:r>
              <a:rPr lang="en-US" sz="8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-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b'O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tNnf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 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a'O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{+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un;Ddsf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_ </a:t>
            </a:r>
            <a:r>
              <a:rPr lang="en-US" sz="8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ejgx</a:t>
            </a:r>
            <a:r>
              <a:rPr lang="en-US" sz="8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?</a:t>
            </a:r>
          </a:p>
          <a:p>
            <a:pPr marL="0" indent="0" algn="ctr" eaLnBrk="0" hangingPunct="0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None/>
              <a:defRPr/>
            </a:pP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reeti" pitchFamily="2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0" y="157216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e"sDk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k|lt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wfTds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ejg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lgdf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{0f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k|ljlw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/]</a:t>
            </a:r>
          </a:p>
          <a:p>
            <a:pPr algn="ctr" eaLnBrk="0" hangingPunct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kfFr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lbg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sflnu9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tflnd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qmd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8197" name="Picture 17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373562"/>
            <a:ext cx="22669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3028950"/>
            <a:ext cx="9144000" cy="19050"/>
          </a:xfrm>
          <a:prstGeom prst="line">
            <a:avLst/>
          </a:prstGeom>
          <a:noFill/>
          <a:ln w="69850" cmpd="tri">
            <a:solidFill>
              <a:srgbClr val="7030A0"/>
            </a:solidFill>
            <a:round/>
            <a:headEnd/>
            <a:tailEnd/>
          </a:ln>
          <a:effectLst/>
          <a:scene3d>
            <a:camera prst="orthographicFront"/>
            <a:lightRig rig="freezing" dir="t"/>
          </a:scene3d>
          <a:sp3d prstMaterial="dkEdge"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0" y="4476750"/>
            <a:ext cx="9144000" cy="19050"/>
          </a:xfrm>
          <a:prstGeom prst="line">
            <a:avLst/>
          </a:prstGeom>
          <a:noFill/>
          <a:ln w="69850" cmpd="tri">
            <a:solidFill>
              <a:srgbClr val="7030A0"/>
            </a:solidFill>
            <a:round/>
            <a:headEnd/>
            <a:tailEnd/>
          </a:ln>
          <a:effectLst/>
          <a:scene3d>
            <a:camera prst="orthographicFront"/>
            <a:lightRig rig="freezing" dir="t"/>
          </a:scene3d>
          <a:sp3d prstMaterial="dkEdge"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latin typeface="Preeti" pitchFamily="2" charset="0"/>
              </a:rPr>
              <a:t>cltl</a:t>
            </a:r>
            <a:r>
              <a:rPr lang="en-US" sz="4000" b="1" dirty="0">
                <a:solidFill>
                  <a:srgbClr val="C00000"/>
                </a:solidFill>
                <a:latin typeface="Preeti" pitchFamily="2" charset="0"/>
              </a:rPr>
              <a:t>/</a:t>
            </a:r>
            <a:r>
              <a:rPr lang="en-US" sz="4000" b="1" dirty="0" err="1">
                <a:solidFill>
                  <a:srgbClr val="C00000"/>
                </a:solidFill>
                <a:latin typeface="Preeti" pitchFamily="2" charset="0"/>
              </a:rPr>
              <a:t>Qm</a:t>
            </a:r>
            <a:r>
              <a:rPr lang="en-US" sz="4000" b="1" dirty="0">
                <a:solidFill>
                  <a:srgbClr val="C00000"/>
                </a:solidFill>
                <a:latin typeface="Preeti" pitchFamily="2" charset="0"/>
              </a:rPr>
              <a:t> ;q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18" y="304800"/>
            <a:ext cx="12998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0600" y="0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Preeti" pitchFamily="2" charset="0"/>
              </a:rPr>
              <a:t>g]</a:t>
            </a:r>
            <a:r>
              <a:rPr lang="en-US" sz="2000" dirty="0" err="1" smtClean="0">
                <a:latin typeface="Preeti" pitchFamily="2" charset="0"/>
              </a:rPr>
              <a:t>kfn</a:t>
            </a:r>
            <a:r>
              <a:rPr lang="en-US" sz="2000" dirty="0" smtClean="0">
                <a:latin typeface="Preeti" pitchFamily="2" charset="0"/>
              </a:rPr>
              <a:t> ;/</a:t>
            </a:r>
            <a:r>
              <a:rPr lang="en-US" sz="2000" dirty="0" err="1" smtClean="0">
                <a:latin typeface="Preeti" pitchFamily="2" charset="0"/>
              </a:rPr>
              <a:t>sf</a:t>
            </a:r>
            <a:r>
              <a:rPr lang="en-US" sz="2000" dirty="0" smtClean="0">
                <a:latin typeface="Preeti" pitchFamily="2" charset="0"/>
              </a:rPr>
              <a:t>/</a:t>
            </a:r>
          </a:p>
          <a:p>
            <a:pPr algn="ctr"/>
            <a:r>
              <a:rPr lang="en-US" sz="2000" dirty="0" err="1" smtClean="0">
                <a:latin typeface="Preeti" pitchFamily="2" charset="0"/>
              </a:rPr>
              <a:t>zx</a:t>
            </a:r>
            <a:r>
              <a:rPr lang="en-US" sz="2000" dirty="0" smtClean="0">
                <a:latin typeface="Preeti" pitchFamily="2" charset="0"/>
              </a:rPr>
              <a:t>/L </a:t>
            </a:r>
            <a:r>
              <a:rPr lang="en-US" sz="2000" dirty="0" err="1" smtClean="0">
                <a:latin typeface="Preeti" pitchFamily="2" charset="0"/>
              </a:rPr>
              <a:t>ljsf</a:t>
            </a:r>
            <a:r>
              <a:rPr lang="en-US" sz="2000" dirty="0" smtClean="0">
                <a:latin typeface="Preeti" pitchFamily="2" charset="0"/>
              </a:rPr>
              <a:t>; </a:t>
            </a:r>
            <a:r>
              <a:rPr lang="en-US" sz="2000" dirty="0" err="1" smtClean="0">
                <a:latin typeface="Preeti" pitchFamily="2" charset="0"/>
              </a:rPr>
              <a:t>dGqfno</a:t>
            </a:r>
            <a:endParaRPr lang="en-US" sz="2000" dirty="0" smtClean="0">
              <a:latin typeface="Preeti" pitchFamily="2" charset="0"/>
            </a:endParaRPr>
          </a:p>
          <a:p>
            <a:pPr algn="ctr"/>
            <a:r>
              <a:rPr lang="en-US" sz="2000" b="1" dirty="0" err="1" smtClean="0">
                <a:latin typeface="Preeti" pitchFamily="2" charset="0"/>
              </a:rPr>
              <a:t>zx</a:t>
            </a:r>
            <a:r>
              <a:rPr lang="en-US" sz="2000" b="1" dirty="0" smtClean="0">
                <a:latin typeface="Preeti" pitchFamily="2" charset="0"/>
              </a:rPr>
              <a:t>/L </a:t>
            </a:r>
            <a:r>
              <a:rPr lang="en-US" sz="2000" b="1" dirty="0" err="1" smtClean="0">
                <a:latin typeface="Preeti" pitchFamily="2" charset="0"/>
              </a:rPr>
              <a:t>ljsf</a:t>
            </a:r>
            <a:r>
              <a:rPr lang="en-US" sz="2000" b="1" dirty="0" smtClean="0">
                <a:latin typeface="Preeti" pitchFamily="2" charset="0"/>
              </a:rPr>
              <a:t>; </a:t>
            </a:r>
            <a:r>
              <a:rPr lang="en-US" sz="2000" b="1" dirty="0" err="1" smtClean="0">
                <a:latin typeface="Preeti" pitchFamily="2" charset="0"/>
              </a:rPr>
              <a:t>tyf</a:t>
            </a:r>
            <a:r>
              <a:rPr lang="en-US" sz="2000" b="1" dirty="0" smtClean="0">
                <a:latin typeface="Preeti" pitchFamily="2" charset="0"/>
              </a:rPr>
              <a:t> </a:t>
            </a:r>
            <a:r>
              <a:rPr lang="en-US" sz="2000" b="1" dirty="0" err="1" smtClean="0">
                <a:latin typeface="Preeti" pitchFamily="2" charset="0"/>
              </a:rPr>
              <a:t>ejg</a:t>
            </a:r>
            <a:r>
              <a:rPr lang="en-US" sz="2000" b="1" dirty="0" smtClean="0">
                <a:latin typeface="Preeti" pitchFamily="2" charset="0"/>
              </a:rPr>
              <a:t> </a:t>
            </a:r>
            <a:r>
              <a:rPr lang="en-US" sz="2000" b="1" dirty="0" err="1" smtClean="0">
                <a:latin typeface="Preeti" pitchFamily="2" charset="0"/>
              </a:rPr>
              <a:t>lgdf</a:t>
            </a:r>
            <a:r>
              <a:rPr lang="en-US" sz="2000" b="1" dirty="0" smtClean="0">
                <a:latin typeface="Preeti" pitchFamily="2" charset="0"/>
              </a:rPr>
              <a:t>{0f </a:t>
            </a:r>
            <a:r>
              <a:rPr lang="en-US" sz="2000" b="1" dirty="0" err="1" smtClean="0">
                <a:latin typeface="Preeti" pitchFamily="2" charset="0"/>
              </a:rPr>
              <a:t>ljefu</a:t>
            </a:r>
            <a:endParaRPr lang="en-US" sz="2000" b="1" dirty="0" smtClean="0">
              <a:latin typeface="Preeti" pitchFamily="2" charset="0"/>
            </a:endParaRPr>
          </a:p>
          <a:p>
            <a:pPr algn="ctr"/>
            <a:r>
              <a:rPr lang="en-US" sz="2400" b="1" dirty="0" err="1" smtClean="0">
                <a:latin typeface="Preeti" pitchFamily="2" charset="0"/>
              </a:rPr>
              <a:t>e"sDk</a:t>
            </a:r>
            <a:r>
              <a:rPr lang="en-US" sz="2400" b="1" dirty="0" smtClean="0">
                <a:latin typeface="Preeti" pitchFamily="2" charset="0"/>
              </a:rPr>
              <a:t> </a:t>
            </a:r>
            <a:r>
              <a:rPr lang="en-US" sz="2400" b="1" dirty="0" err="1" smtClean="0">
                <a:latin typeface="Preeti" pitchFamily="2" charset="0"/>
              </a:rPr>
              <a:t>k'glg</a:t>
            </a:r>
            <a:r>
              <a:rPr lang="en-US" sz="2400" b="1" dirty="0" smtClean="0">
                <a:latin typeface="Preeti" pitchFamily="2" charset="0"/>
              </a:rPr>
              <a:t>{df0f </a:t>
            </a:r>
            <a:r>
              <a:rPr lang="en-US" sz="2400" b="1" dirty="0" err="1" smtClean="0">
                <a:latin typeface="Preeti" pitchFamily="2" charset="0"/>
              </a:rPr>
              <a:t>tyf</a:t>
            </a:r>
            <a:r>
              <a:rPr lang="en-US" sz="2400" b="1" dirty="0" smtClean="0">
                <a:latin typeface="Preeti" pitchFamily="2" charset="0"/>
              </a:rPr>
              <a:t> </a:t>
            </a:r>
            <a:r>
              <a:rPr lang="en-US" sz="2400" b="1" dirty="0" err="1" smtClean="0">
                <a:latin typeface="Preeti" pitchFamily="2" charset="0"/>
              </a:rPr>
              <a:t>k'g:yfkgf</a:t>
            </a:r>
            <a:r>
              <a:rPr lang="en-US" sz="2400" b="1" dirty="0" smtClean="0">
                <a:latin typeface="Preeti" pitchFamily="2" charset="0"/>
              </a:rPr>
              <a:t> </a:t>
            </a:r>
            <a:r>
              <a:rPr lang="en-US" sz="2400" b="1" dirty="0" err="1" smtClean="0">
                <a:latin typeface="Preeti" pitchFamily="2" charset="0"/>
              </a:rPr>
              <a:t>cfof</a:t>
            </a:r>
            <a:r>
              <a:rPr lang="en-US" sz="2400" b="1" dirty="0" smtClean="0">
                <a:latin typeface="Preeti" pitchFamily="2" charset="0"/>
              </a:rPr>
              <a:t>]</a:t>
            </a:r>
            <a:r>
              <a:rPr lang="en-US" sz="2400" b="1" dirty="0" err="1" smtClean="0">
                <a:latin typeface="Preeti" pitchFamily="2" charset="0"/>
              </a:rPr>
              <a:t>hgf</a:t>
            </a:r>
            <a:r>
              <a:rPr lang="en-US" sz="2400" b="1" dirty="0" smtClean="0">
                <a:latin typeface="Preeti" pitchFamily="2" charset="0"/>
              </a:rPr>
              <a:t> </a:t>
            </a:r>
            <a:r>
              <a:rPr lang="en-US" sz="2400" b="1" dirty="0" err="1" smtClean="0">
                <a:latin typeface="Preeti" pitchFamily="2" charset="0"/>
              </a:rPr>
              <a:t>sfof</a:t>
            </a:r>
            <a:r>
              <a:rPr lang="en-US" sz="2400" b="1" dirty="0" smtClean="0">
                <a:latin typeface="Preeti" pitchFamily="2" charset="0"/>
              </a:rPr>
              <a:t>{no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F13D-8977-4802-B810-A070935E5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fdfly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vf+af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]8\g]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9144000" cy="885371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vf+af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9326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" y="-7257"/>
            <a:ext cx="9104086" cy="845457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d]7 h8fg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676400"/>
            <a:ext cx="76809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" y="21771"/>
            <a:ext cx="9114971" cy="8164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6'F8fn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6261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blngnfO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r's'nn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s:g]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15869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0902"/>
            <a:ext cx="3505200" cy="248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9" y="0"/>
            <a:ext cx="9173029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k6\6Lx?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1086"/>
            <a:ext cx="5000000" cy="28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7290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5fgf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730" y="228600"/>
            <a:ext cx="595036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" y="0"/>
            <a:ext cx="9125857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5fgf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857" y="2291753"/>
            <a:ext cx="6314286" cy="3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1905000" cy="39925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blngsf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29" y="0"/>
            <a:ext cx="665397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;'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wfl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5fgf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886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9133114" cy="9906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ejgsf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 /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gfk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6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9"/>
            <a:ext cx="9144000" cy="910771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k"m;sf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5fgf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50" y="1600200"/>
            <a:ext cx="6025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" y="0"/>
            <a:ext cx="9125857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;'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wfl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k"m;sf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5fgf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3000"/>
            <a:ext cx="89830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9'Ëfsf] 5kgL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78" y="2209800"/>
            <a:ext cx="89216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l;d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]G6 6fon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1687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df6f]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6fon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7660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0"/>
            <a:ext cx="9125857" cy="852714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h:tf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kftf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1360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"/>
            <a:ext cx="9144000" cy="8164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e'O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{+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7830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76200"/>
            <a:ext cx="2743200" cy="30781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5fgf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4286" cy="33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669" y="3352800"/>
            <a:ext cx="64023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35348"/>
            <a:ext cx="2846992" cy="183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" y="32657"/>
            <a:ext cx="9114971" cy="805543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e"sDk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k|lt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tTjx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07" y="1752600"/>
            <a:ext cx="837504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@)^*.^.!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k"jf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{~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rndf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uPsf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e"sDksf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qmddf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u|fdL0f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ejgdf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b]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lvPsf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Ifltsf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k|j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[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lQ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ljZn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]if0f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48200"/>
          </a:xfrm>
        </p:spPr>
        <p:txBody>
          <a:bodyPr>
            <a:normAutofit/>
          </a:bodyPr>
          <a:lstStyle/>
          <a:p>
            <a:pPr lvl="1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ejgsf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s'gfdf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Iflt÷lr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fx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?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s}+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rL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k|efjsf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Iflt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/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sf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]0fLo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Iflt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Preeti" pitchFamily="2" charset="0"/>
            </a:endParaRPr>
          </a:p>
          <a:p>
            <a:pPr lvl="1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v'Nnf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efux?df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lr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/f</a:t>
            </a:r>
          </a:p>
          <a:p>
            <a:pPr lvl="1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r'nL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uf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/f]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df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Iflt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/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lr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/f</a:t>
            </a:r>
          </a:p>
          <a:p>
            <a:pPr lvl="1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uf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/f]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sf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 k/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tx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? 5'l6\6Psf]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6]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jfljxLg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nfdf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uf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/f]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df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Iflt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Preeti" pitchFamily="2" charset="0"/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5'6\6} v8f /x]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sf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uf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/f]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df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Iflt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jf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eTs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]s]f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cg'ko'Qm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ef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/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eeti" pitchFamily="2" charset="0"/>
              </a:rPr>
              <a:t>ky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Preeti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sf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]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dn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tNnf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k|efjx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dsf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{O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k"0f{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Iflt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reeti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sDkghGo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Iflt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reeti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tNnfx?sf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]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ljrng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reeti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c;dtnLo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Iflt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reeti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w;fg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jf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eL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/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hGo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Iflt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reeti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tNnfsf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]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e'O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{+ 5'l6\6Psf]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724400"/>
            <a:ext cx="2133600" cy="1143000"/>
          </a:xfrm>
        </p:spPr>
        <p:txBody>
          <a:bodyPr/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hux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?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114800" cy="45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933825" cy="41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59578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1771"/>
            <a:ext cx="9118600" cy="8164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7f8f] 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anLs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/0f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3" y="2286000"/>
            <a:ext cx="885692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2971800" cy="19351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sf7sf] 7f8f] 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anLs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/0f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"/>
            <a:ext cx="5292712" cy="65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2971800" cy="19351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kmnfdsf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7f8f] 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anLs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/0f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133" y="228600"/>
            <a:ext cx="564266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9144000" cy="809171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7f8f] 808L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nufpg'kg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]{ 7fp+x?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4939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7"/>
            <a:ext cx="9144000" cy="830943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t];f]{ k6\6L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62704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" y="3629"/>
            <a:ext cx="9125857" cy="910771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sf7sf] t];f]{ k6\6L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14" y="1600200"/>
            <a:ext cx="836844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s+lqm6sf] k6\6L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3033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s+lqm6 k6\6Ldf 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flvg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808L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304" y="1600200"/>
            <a:ext cx="6542896" cy="48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30" y="0"/>
            <a:ext cx="9173029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flvg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808L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6291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752600"/>
            <a:ext cx="4762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29"/>
            <a:ext cx="9144000" cy="8672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flvg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808L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95400"/>
            <a:ext cx="7139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82368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le/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fnf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hldgdf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34644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4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hfnLsf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k|of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676400"/>
            <a:ext cx="778345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1676400"/>
            <a:ext cx="2057400" cy="1143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r'nL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3227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219200"/>
            <a:ext cx="2209800" cy="1143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rf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}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s'g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aGwg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59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371600"/>
            <a:ext cx="1524000" cy="39163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nfO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 cf8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35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k6\6L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76" y="1600200"/>
            <a:ext cx="444312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9004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267200"/>
            <a:ext cx="1943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" y="0"/>
            <a:ext cx="9111343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kfgLsf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524000"/>
            <a:ext cx="8267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" y="0"/>
            <a:ext cx="9111343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 s6fg / ;'/If0f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Preeti" pitchFamily="2" charset="0"/>
              </a:rPr>
              <a:t>s6fg </a:t>
            </a:r>
            <a:r>
              <a:rPr lang="en-US" dirty="0" err="1" smtClean="0">
                <a:latin typeface="Preeti" pitchFamily="2" charset="0"/>
              </a:rPr>
              <a:t>lgb</a:t>
            </a:r>
            <a:r>
              <a:rPr lang="en-US" dirty="0" smtClean="0">
                <a:latin typeface="Preeti" pitchFamily="2" charset="0"/>
              </a:rPr>
              <a:t>]{</a:t>
            </a:r>
            <a:r>
              <a:rPr lang="en-US" dirty="0" err="1" smtClean="0">
                <a:latin typeface="Preeti" pitchFamily="2" charset="0"/>
              </a:rPr>
              <a:t>lzsf</a:t>
            </a:r>
            <a:endParaRPr lang="en-US" dirty="0" smtClean="0">
              <a:latin typeface="Preeti" pitchFamily="2" charset="0"/>
            </a:endParaRPr>
          </a:p>
          <a:p>
            <a:r>
              <a:rPr lang="en-US" dirty="0" err="1" smtClean="0">
                <a:latin typeface="Preeti" pitchFamily="2" charset="0"/>
              </a:rPr>
              <a:t>tLgjif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eGbf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slnnf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afF</a:t>
            </a:r>
            <a:r>
              <a:rPr lang="en-US" dirty="0" smtClean="0">
                <a:latin typeface="Preeti" pitchFamily="2" charset="0"/>
              </a:rPr>
              <a:t>; gsf6\g], jiff{</a:t>
            </a:r>
            <a:r>
              <a:rPr lang="en-US" dirty="0" err="1" smtClean="0">
                <a:latin typeface="Preeti" pitchFamily="2" charset="0"/>
              </a:rPr>
              <a:t>ofddf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km"n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nfUbf</a:t>
            </a:r>
            <a:r>
              <a:rPr lang="en-US" dirty="0" smtClean="0">
                <a:latin typeface="Preeti" pitchFamily="2" charset="0"/>
              </a:rPr>
              <a:t> gsf6\g] .</a:t>
            </a:r>
          </a:p>
          <a:p>
            <a:r>
              <a:rPr lang="en-US" dirty="0" smtClean="0">
                <a:latin typeface="Preeti" pitchFamily="2" charset="0"/>
              </a:rPr>
              <a:t>bf];|f] </a:t>
            </a:r>
            <a:r>
              <a:rPr lang="en-US" dirty="0" err="1" smtClean="0">
                <a:latin typeface="Preeti" pitchFamily="2" charset="0"/>
              </a:rPr>
              <a:t>cfFVnf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eGbf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tn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cyjf</a:t>
            </a:r>
            <a:r>
              <a:rPr lang="en-US" dirty="0" smtClean="0">
                <a:latin typeface="Preeti" pitchFamily="2" charset="0"/>
              </a:rPr>
              <a:t> hldgaf6 #) ;]=ld= </a:t>
            </a:r>
            <a:r>
              <a:rPr lang="en-US" dirty="0" err="1" smtClean="0">
                <a:latin typeface="Preeti" pitchFamily="2" charset="0"/>
              </a:rPr>
              <a:t>eGbf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dfly</a:t>
            </a:r>
            <a:r>
              <a:rPr lang="en-US" dirty="0" smtClean="0">
                <a:latin typeface="Preeti" pitchFamily="2" charset="0"/>
              </a:rPr>
              <a:t> gsf6\g] .</a:t>
            </a:r>
          </a:p>
          <a:p>
            <a:r>
              <a:rPr lang="en-US" dirty="0" err="1" smtClean="0">
                <a:latin typeface="Preeti" pitchFamily="2" charset="0"/>
              </a:rPr>
              <a:t>xfFufx</a:t>
            </a:r>
            <a:r>
              <a:rPr lang="en-US" dirty="0" smtClean="0">
                <a:latin typeface="Preeti" pitchFamily="2" charset="0"/>
              </a:rPr>
              <a:t>? / </a:t>
            </a:r>
            <a:r>
              <a:rPr lang="en-US" dirty="0" err="1" smtClean="0">
                <a:latin typeface="Preeti" pitchFamily="2" charset="0"/>
              </a:rPr>
              <a:t>cfFVnfsf</a:t>
            </a:r>
            <a:r>
              <a:rPr lang="en-US" dirty="0" smtClean="0">
                <a:latin typeface="Preeti" pitchFamily="2" charset="0"/>
              </a:rPr>
              <a:t>] 6'Kkf]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/ s6fgsf ;a} </a:t>
            </a:r>
            <a:r>
              <a:rPr lang="en-US" dirty="0" err="1" smtClean="0">
                <a:latin typeface="Preeti" pitchFamily="2" charset="0"/>
              </a:rPr>
              <a:t>grflx+bf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kmf</a:t>
            </a:r>
            <a:r>
              <a:rPr lang="en-US" dirty="0" smtClean="0">
                <a:latin typeface="Preeti" pitchFamily="2" charset="0"/>
              </a:rPr>
              <a:t>]x]f/</a:t>
            </a:r>
            <a:r>
              <a:rPr lang="en-US" dirty="0" err="1" smtClean="0">
                <a:latin typeface="Preeti" pitchFamily="2" charset="0"/>
              </a:rPr>
              <a:t>x?nfO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lemlslbg</a:t>
            </a:r>
            <a:r>
              <a:rPr lang="en-US" dirty="0" smtClean="0">
                <a:latin typeface="Preeti" pitchFamily="2" charset="0"/>
              </a:rPr>
              <a:t>] . </a:t>
            </a:r>
          </a:p>
          <a:p>
            <a:r>
              <a:rPr lang="en-US" dirty="0" err="1" smtClean="0">
                <a:latin typeface="Preeti" pitchFamily="2" charset="0"/>
              </a:rPr>
              <a:t>kftx?nfO</a:t>
            </a:r>
            <a:r>
              <a:rPr lang="en-US" dirty="0" smtClean="0">
                <a:latin typeface="Preeti" pitchFamily="2" charset="0"/>
              </a:rPr>
              <a:t>{ 5fkf]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?</a:t>
            </a:r>
            <a:r>
              <a:rPr lang="en-US" dirty="0" err="1" smtClean="0">
                <a:latin typeface="Preeti" pitchFamily="2" charset="0"/>
              </a:rPr>
              <a:t>kdf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Tolx</a:t>
            </a:r>
            <a:r>
              <a:rPr lang="en-US" dirty="0" smtClean="0">
                <a:latin typeface="Preeti" pitchFamily="2" charset="0"/>
              </a:rPr>
              <a:t>+ 5f]l8lbg] . </a:t>
            </a:r>
          </a:p>
          <a:p>
            <a:r>
              <a:rPr lang="en-US" dirty="0" smtClean="0">
                <a:latin typeface="Preeti" pitchFamily="2" charset="0"/>
              </a:rPr>
              <a:t>pi0f </a:t>
            </a:r>
            <a:r>
              <a:rPr lang="en-US" dirty="0" err="1" smtClean="0">
                <a:latin typeface="Preeti" pitchFamily="2" charset="0"/>
              </a:rPr>
              <a:t>hftsf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afF;sf</a:t>
            </a:r>
            <a:r>
              <a:rPr lang="en-US" dirty="0" smtClean="0">
                <a:latin typeface="Preeti" pitchFamily="2" charset="0"/>
              </a:rPr>
              <a:t>] ‰</a:t>
            </a:r>
            <a:r>
              <a:rPr lang="en-US" dirty="0" err="1" smtClean="0">
                <a:latin typeface="Preeti" pitchFamily="2" charset="0"/>
              </a:rPr>
              <a:t>ofªdf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kfs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sd</a:t>
            </a:r>
            <a:r>
              <a:rPr lang="en-US" dirty="0" smtClean="0">
                <a:latin typeface="Preeti" pitchFamily="2" charset="0"/>
              </a:rPr>
              <a:t> ;] </a:t>
            </a:r>
            <a:r>
              <a:rPr lang="en-US" dirty="0" err="1" smtClean="0">
                <a:latin typeface="Preeti" pitchFamily="2" charset="0"/>
              </a:rPr>
              <a:t>sd</a:t>
            </a:r>
            <a:r>
              <a:rPr lang="en-US" dirty="0" smtClean="0">
                <a:latin typeface="Preeti" pitchFamily="2" charset="0"/>
              </a:rPr>
              <a:t> 5 j6f </a:t>
            </a:r>
            <a:r>
              <a:rPr lang="en-US" dirty="0" err="1" smtClean="0">
                <a:latin typeface="Preeti" pitchFamily="2" charset="0"/>
              </a:rPr>
              <a:t>afF;nfO</a:t>
            </a:r>
            <a:r>
              <a:rPr lang="en-US" dirty="0" smtClean="0">
                <a:latin typeface="Preeti" pitchFamily="2" charset="0"/>
              </a:rPr>
              <a:t>{ gsfl6sg} 5f]8\g] . 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arfp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pkrf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Preeti" pitchFamily="2" charset="0"/>
              </a:rPr>
              <a:t>kfgLdf</a:t>
            </a:r>
            <a:r>
              <a:rPr lang="en-US" dirty="0" smtClean="0">
                <a:latin typeface="Preeti" pitchFamily="2" charset="0"/>
              </a:rPr>
              <a:t> 8'afP/ ;'</a:t>
            </a:r>
            <a:r>
              <a:rPr lang="en-US" dirty="0" err="1" smtClean="0">
                <a:latin typeface="Preeti" pitchFamily="2" charset="0"/>
              </a:rPr>
              <a:t>tfpg</a:t>
            </a:r>
            <a:r>
              <a:rPr lang="en-US" dirty="0" smtClean="0">
                <a:latin typeface="Preeti" pitchFamily="2" charset="0"/>
              </a:rPr>
              <a:t>]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gofF</a:t>
            </a:r>
            <a:r>
              <a:rPr lang="en-US" dirty="0" smtClean="0">
                <a:latin typeface="Preeti" pitchFamily="2" charset="0"/>
              </a:rPr>
              <a:t> sfl6Psf </a:t>
            </a:r>
            <a:r>
              <a:rPr lang="en-US" dirty="0" err="1" smtClean="0">
                <a:latin typeface="Preeti" pitchFamily="2" charset="0"/>
              </a:rPr>
              <a:t>afF;nfO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kfgLdf</a:t>
            </a:r>
            <a:r>
              <a:rPr lang="en-US" dirty="0" smtClean="0">
                <a:latin typeface="Preeti" pitchFamily="2" charset="0"/>
              </a:rPr>
              <a:t> 8'afP/ /</a:t>
            </a:r>
            <a:r>
              <a:rPr lang="en-US" dirty="0" err="1" smtClean="0">
                <a:latin typeface="Preeti" pitchFamily="2" charset="0"/>
              </a:rPr>
              <a:t>fVbf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sL</a:t>
            </a:r>
            <a:r>
              <a:rPr lang="en-US" dirty="0" smtClean="0">
                <a:latin typeface="Preeti" pitchFamily="2" charset="0"/>
              </a:rPr>
              <a:t>/f </a:t>
            </a:r>
            <a:r>
              <a:rPr lang="en-US" dirty="0" err="1" smtClean="0">
                <a:latin typeface="Preeti" pitchFamily="2" charset="0"/>
              </a:rPr>
              <a:t>nfUb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gg</a:t>
            </a:r>
            <a:r>
              <a:rPr lang="en-US" dirty="0" smtClean="0">
                <a:latin typeface="Preeti" pitchFamily="2" charset="0"/>
              </a:rPr>
              <a:t>\ . 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cfjZos</a:t>
            </a:r>
            <a:r>
              <a:rPr lang="en-US" dirty="0" smtClean="0">
                <a:latin typeface="Preeti" pitchFamily="2" charset="0"/>
              </a:rPr>
              <a:t> k/]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9'Ëfn] </a:t>
            </a:r>
            <a:r>
              <a:rPr lang="en-US" dirty="0" err="1" smtClean="0">
                <a:latin typeface="Preeti" pitchFamily="2" charset="0"/>
              </a:rPr>
              <a:t>lyr</a:t>
            </a:r>
            <a:r>
              <a:rPr lang="en-US" dirty="0" smtClean="0">
                <a:latin typeface="Preeti" pitchFamily="2" charset="0"/>
              </a:rPr>
              <a:t>]/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afF;nfO</a:t>
            </a:r>
            <a:r>
              <a:rPr lang="en-US" dirty="0" smtClean="0">
                <a:latin typeface="Preeti" pitchFamily="2" charset="0"/>
              </a:rPr>
              <a:t>{ k'/} </a:t>
            </a:r>
            <a:r>
              <a:rPr lang="en-US" dirty="0" err="1" smtClean="0">
                <a:latin typeface="Preeti" pitchFamily="2" charset="0"/>
              </a:rPr>
              <a:t>kfgLdf</a:t>
            </a:r>
            <a:r>
              <a:rPr lang="en-US" dirty="0" smtClean="0">
                <a:latin typeface="Preeti" pitchFamily="2" charset="0"/>
              </a:rPr>
              <a:t> 8'afpg'k5{ . 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gofF</a:t>
            </a:r>
            <a:r>
              <a:rPr lang="en-US" dirty="0" smtClean="0">
                <a:latin typeface="Preeti" pitchFamily="2" charset="0"/>
              </a:rPr>
              <a:t> sfl6Psf </a:t>
            </a:r>
            <a:r>
              <a:rPr lang="en-US" dirty="0" err="1" smtClean="0">
                <a:latin typeface="Preeti" pitchFamily="2" charset="0"/>
              </a:rPr>
              <a:t>afF;nfO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tLglbg</a:t>
            </a:r>
            <a:r>
              <a:rPr lang="en-US" dirty="0" smtClean="0">
                <a:latin typeface="Preeti" pitchFamily="2" charset="0"/>
              </a:rPr>
              <a:t> b]</a:t>
            </a:r>
            <a:r>
              <a:rPr lang="en-US" dirty="0" err="1" smtClean="0">
                <a:latin typeface="Preeti" pitchFamily="2" charset="0"/>
              </a:rPr>
              <a:t>lv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dlxgf;Dd</a:t>
            </a:r>
            <a:r>
              <a:rPr lang="en-US" dirty="0" smtClean="0">
                <a:latin typeface="Preeti" pitchFamily="2" charset="0"/>
              </a:rPr>
              <a:t> / s]lx ;'s]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afF;nfO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yk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b'O</a:t>
            </a:r>
            <a:r>
              <a:rPr lang="en-US" dirty="0" smtClean="0">
                <a:latin typeface="Preeti" pitchFamily="2" charset="0"/>
              </a:rPr>
              <a:t>{ ;</a:t>
            </a:r>
            <a:r>
              <a:rPr lang="en-US" dirty="0" err="1" smtClean="0">
                <a:latin typeface="Preeti" pitchFamily="2" charset="0"/>
              </a:rPr>
              <a:t>ftf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kfgLdf</a:t>
            </a:r>
            <a:r>
              <a:rPr lang="en-US" dirty="0" smtClean="0">
                <a:latin typeface="Preeti" pitchFamily="2" charset="0"/>
              </a:rPr>
              <a:t> 8'afpg'k5{ . </a:t>
            </a:r>
            <a:r>
              <a:rPr lang="en-US" dirty="0" err="1" smtClean="0">
                <a:latin typeface="Preeti" pitchFamily="2" charset="0"/>
              </a:rPr>
              <a:t>aUbf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kfgL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emg</a:t>
            </a:r>
            <a:r>
              <a:rPr lang="en-US" dirty="0" smtClean="0">
                <a:latin typeface="Preeti" pitchFamily="2" charset="0"/>
              </a:rPr>
              <a:t> /</a:t>
            </a:r>
            <a:r>
              <a:rPr lang="en-US" dirty="0" err="1" smtClean="0">
                <a:latin typeface="Preeti" pitchFamily="2" charset="0"/>
              </a:rPr>
              <a:t>fd|f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]5 . </a:t>
            </a:r>
          </a:p>
          <a:p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r'g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Tg</a:t>
            </a:r>
            <a:r>
              <a:rPr lang="en-US" dirty="0" smtClean="0">
                <a:latin typeface="Preeti" pitchFamily="2" charset="0"/>
              </a:rPr>
              <a:t>] / </a:t>
            </a:r>
            <a:r>
              <a:rPr lang="en-US" dirty="0" err="1" smtClean="0">
                <a:latin typeface="Preeti" pitchFamily="2" charset="0"/>
              </a:rPr>
              <a:t>cGo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kq</a:t>
            </a:r>
            <a:endParaRPr lang="en-US" dirty="0" smtClean="0">
              <a:latin typeface="Preeti" pitchFamily="2" charset="0"/>
            </a:endParaRPr>
          </a:p>
          <a:p>
            <a:pPr lvl="1"/>
            <a:r>
              <a:rPr lang="en-US" dirty="0" err="1" smtClean="0">
                <a:latin typeface="Preeti" pitchFamily="2" charset="0"/>
              </a:rPr>
              <a:t>cnsqf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r'g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Tg</a:t>
            </a:r>
            <a:r>
              <a:rPr lang="en-US" dirty="0" smtClean="0">
                <a:latin typeface="Preeti" pitchFamily="2" charset="0"/>
              </a:rPr>
              <a:t>] / </a:t>
            </a:r>
            <a:r>
              <a:rPr lang="en-US" dirty="0" err="1" smtClean="0">
                <a:latin typeface="Preeti" pitchFamily="2" charset="0"/>
              </a:rPr>
              <a:t>afn'jf</a:t>
            </a:r>
            <a:r>
              <a:rPr lang="en-US" dirty="0" smtClean="0">
                <a:latin typeface="Preeti" pitchFamily="2" charset="0"/>
              </a:rPr>
              <a:t> 5ls{</a:t>
            </a:r>
            <a:r>
              <a:rPr lang="en-US" dirty="0" err="1" smtClean="0">
                <a:latin typeface="Preeti" pitchFamily="2" charset="0"/>
              </a:rPr>
              <a:t>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cnsqf</a:t>
            </a:r>
            <a:r>
              <a:rPr lang="en-US" dirty="0" smtClean="0">
                <a:latin typeface="Preeti" pitchFamily="2" charset="0"/>
              </a:rPr>
              <a:t> h:tf y/L y/</a:t>
            </a:r>
            <a:r>
              <a:rPr lang="en-US" dirty="0" err="1" smtClean="0">
                <a:latin typeface="Preeti" pitchFamily="2" charset="0"/>
              </a:rPr>
              <a:t>Lsf</a:t>
            </a:r>
            <a:r>
              <a:rPr lang="en-US" dirty="0" smtClean="0">
                <a:latin typeface="Preeti" pitchFamily="2" charset="0"/>
              </a:rPr>
              <a:t> /f]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kqsf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pkof</a:t>
            </a:r>
            <a:r>
              <a:rPr lang="en-US" dirty="0" smtClean="0">
                <a:latin typeface="Preeti" pitchFamily="2" charset="0"/>
              </a:rPr>
              <a:t>]u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]{ ;lsG5 . </a:t>
            </a:r>
            <a:r>
              <a:rPr lang="en-US" dirty="0" err="1" smtClean="0">
                <a:latin typeface="Preeti" pitchFamily="2" charset="0"/>
              </a:rPr>
              <a:t>afF</a:t>
            </a:r>
            <a:r>
              <a:rPr lang="en-US" dirty="0" smtClean="0">
                <a:latin typeface="Preeti" pitchFamily="2" charset="0"/>
              </a:rPr>
              <a:t>; sfl6Psf], </a:t>
            </a:r>
            <a:r>
              <a:rPr lang="en-US" dirty="0" err="1" smtClean="0">
                <a:latin typeface="Preeti" pitchFamily="2" charset="0"/>
              </a:rPr>
              <a:t>o;sf</a:t>
            </a:r>
            <a:r>
              <a:rPr lang="en-US" dirty="0" smtClean="0">
                <a:latin typeface="Preeti" pitchFamily="2" charset="0"/>
              </a:rPr>
              <a:t>] ;</a:t>
            </a:r>
            <a:r>
              <a:rPr lang="en-US" dirty="0" err="1" smtClean="0">
                <a:latin typeface="Preeti" pitchFamily="2" charset="0"/>
              </a:rPr>
              <a:t>tx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plKsPsf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]l/</a:t>
            </a:r>
            <a:r>
              <a:rPr lang="en-US" dirty="0" err="1" smtClean="0">
                <a:latin typeface="Preeti" pitchFamily="2" charset="0"/>
              </a:rPr>
              <a:t>Psf</a:t>
            </a:r>
            <a:r>
              <a:rPr lang="en-US" dirty="0" smtClean="0">
                <a:latin typeface="Preeti" pitchFamily="2" charset="0"/>
              </a:rPr>
              <a:t> :</a:t>
            </a:r>
            <a:r>
              <a:rPr lang="en-US" dirty="0" err="1" smtClean="0">
                <a:latin typeface="Preeti" pitchFamily="2" charset="0"/>
              </a:rPr>
              <a:t>yfgx?df</a:t>
            </a:r>
            <a:r>
              <a:rPr lang="en-US" dirty="0" smtClean="0">
                <a:latin typeface="Preeti" pitchFamily="2" charset="0"/>
              </a:rPr>
              <a:t> n]kg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]{ .</a:t>
            </a:r>
          </a:p>
          <a:p>
            <a:r>
              <a:rPr lang="en-US" dirty="0" smtClean="0">
                <a:latin typeface="Preeti" pitchFamily="2" charset="0"/>
              </a:rPr>
              <a:t>a'?;n] </a:t>
            </a:r>
            <a:r>
              <a:rPr lang="en-US" dirty="0" err="1" smtClean="0">
                <a:latin typeface="Preeti" pitchFamily="2" charset="0"/>
              </a:rPr>
              <a:t>emfg</a:t>
            </a:r>
            <a:r>
              <a:rPr lang="en-US" dirty="0" smtClean="0">
                <a:latin typeface="Preeti" pitchFamily="2" charset="0"/>
              </a:rPr>
              <a:t>'{, </a:t>
            </a:r>
            <a:r>
              <a:rPr lang="en-US" dirty="0" err="1" smtClean="0">
                <a:latin typeface="Preeti" pitchFamily="2" charset="0"/>
              </a:rPr>
              <a:t>em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fnn</a:t>
            </a:r>
            <a:r>
              <a:rPr lang="en-US" dirty="0" smtClean="0">
                <a:latin typeface="Preeti" pitchFamily="2" charset="0"/>
              </a:rPr>
              <a:t>] k'5\g', 5ls{g' / 8'afpg'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oL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txut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afF</a:t>
            </a:r>
            <a:r>
              <a:rPr lang="en-US" dirty="0" smtClean="0">
                <a:latin typeface="Preeti" pitchFamily="2" charset="0"/>
              </a:rPr>
              <a:t>; e08f/0f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'{</a:t>
            </a:r>
            <a:r>
              <a:rPr lang="en-US" dirty="0" err="1" smtClean="0">
                <a:latin typeface="Preeti" pitchFamily="2" charset="0"/>
              </a:rPr>
              <a:t>kbf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o;df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cGo</a:t>
            </a:r>
            <a:r>
              <a:rPr lang="en-US" dirty="0" smtClean="0">
                <a:latin typeface="Preeti" pitchFamily="2" charset="0"/>
              </a:rPr>
              <a:t> /;</a:t>
            </a:r>
            <a:r>
              <a:rPr lang="en-US" dirty="0" err="1" smtClean="0">
                <a:latin typeface="Preeti" pitchFamily="2" charset="0"/>
              </a:rPr>
              <a:t>folgs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emf</a:t>
            </a:r>
            <a:r>
              <a:rPr lang="en-US" dirty="0" smtClean="0">
                <a:latin typeface="Preeti" pitchFamily="2" charset="0"/>
              </a:rPr>
              <a:t>]n </a:t>
            </a:r>
            <a:r>
              <a:rPr lang="en-US" dirty="0" err="1" smtClean="0">
                <a:latin typeface="Preeti" pitchFamily="2" charset="0"/>
              </a:rPr>
              <a:t>kbfy</a:t>
            </a:r>
            <a:r>
              <a:rPr lang="en-US" dirty="0" smtClean="0">
                <a:latin typeface="Preeti" pitchFamily="2" charset="0"/>
              </a:rPr>
              <a:t>{x? </a:t>
            </a:r>
            <a:r>
              <a:rPr lang="en-US" dirty="0" err="1" smtClean="0">
                <a:latin typeface="Preeti" pitchFamily="2" charset="0"/>
              </a:rPr>
              <a:t>af;Fdf</a:t>
            </a:r>
            <a:r>
              <a:rPr lang="en-US" dirty="0" smtClean="0">
                <a:latin typeface="Preeti" pitchFamily="2" charset="0"/>
              </a:rPr>
              <a:t> l5/</a:t>
            </a:r>
            <a:r>
              <a:rPr lang="en-US" dirty="0" err="1" smtClean="0">
                <a:latin typeface="Preeti" pitchFamily="2" charset="0"/>
              </a:rPr>
              <a:t>fP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'{ cl3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/G5 .</a:t>
            </a:r>
          </a:p>
          <a:p>
            <a:r>
              <a:rPr lang="en-US" dirty="0" err="1" smtClean="0">
                <a:latin typeface="Preeti" pitchFamily="2" charset="0"/>
              </a:rPr>
              <a:t>cfuf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lg</a:t>
            </a:r>
            <a:r>
              <a:rPr lang="en-US" dirty="0" smtClean="0">
                <a:latin typeface="Preeti" pitchFamily="2" charset="0"/>
              </a:rPr>
              <a:t>/f]</a:t>
            </a:r>
            <a:r>
              <a:rPr lang="en-US" dirty="0" err="1" smtClean="0">
                <a:latin typeface="Preeti" pitchFamily="2" charset="0"/>
              </a:rPr>
              <a:t>ws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</a:t>
            </a:r>
          </a:p>
          <a:p>
            <a:r>
              <a:rPr lang="en-US" dirty="0" err="1" smtClean="0">
                <a:latin typeface="Preeti" pitchFamily="2" charset="0"/>
              </a:rPr>
              <a:t>cGo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 M  :6Llkª,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}r]l/O </a:t>
            </a:r>
            <a:r>
              <a:rPr lang="en-US" dirty="0" err="1" smtClean="0">
                <a:latin typeface="Preeti" pitchFamily="2" charset="0"/>
              </a:rPr>
              <a:t>k|s</a:t>
            </a:r>
            <a:r>
              <a:rPr lang="en-US" dirty="0" smtClean="0">
                <a:latin typeface="Preeti" pitchFamily="2" charset="0"/>
              </a:rPr>
              <a:t>[of </a:t>
            </a:r>
            <a:r>
              <a:rPr lang="en-US" sz="2600" dirty="0" smtClean="0"/>
              <a:t>(Steeping, </a:t>
            </a:r>
            <a:r>
              <a:rPr lang="en-US" sz="2600" dirty="0" err="1" smtClean="0"/>
              <a:t>Boucherie</a:t>
            </a:r>
            <a:r>
              <a:rPr lang="en-US" sz="2600" dirty="0" smtClean="0"/>
              <a:t> process), </a:t>
            </a:r>
            <a:r>
              <a:rPr lang="en-US" dirty="0" err="1" smtClean="0">
                <a:latin typeface="Preeti" pitchFamily="2" charset="0"/>
              </a:rPr>
              <a:t>tftf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rL;f</a:t>
            </a:r>
            <a:r>
              <a:rPr lang="en-US" dirty="0" smtClean="0">
                <a:latin typeface="Preeti" pitchFamily="2" charset="0"/>
              </a:rPr>
              <a:t> :</a:t>
            </a:r>
            <a:r>
              <a:rPr lang="en-US" dirty="0" err="1" smtClean="0">
                <a:latin typeface="Preeti" pitchFamily="2" charset="0"/>
              </a:rPr>
              <a:t>gfg</a:t>
            </a:r>
            <a:r>
              <a:rPr lang="en-US" dirty="0" smtClean="0">
                <a:latin typeface="Preeti" pitchFamily="2" charset="0"/>
              </a:rPr>
              <a:t> 5f]Kg] </a:t>
            </a:r>
            <a:r>
              <a:rPr lang="en-US" dirty="0" err="1" smtClean="0">
                <a:latin typeface="Preeti" pitchFamily="2" charset="0"/>
              </a:rPr>
              <a:t>k|s</a:t>
            </a:r>
            <a:r>
              <a:rPr lang="en-US" dirty="0" smtClean="0">
                <a:latin typeface="Preeti" pitchFamily="2" charset="0"/>
              </a:rPr>
              <a:t>[of, </a:t>
            </a:r>
            <a:r>
              <a:rPr lang="en-US" dirty="0" err="1" smtClean="0">
                <a:latin typeface="Preeti" pitchFamily="2" charset="0"/>
              </a:rPr>
              <a:t>bjfj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cflb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89988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+;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e08f/0f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cUnf</a:t>
            </a:r>
            <a:r>
              <a:rPr lang="en-US" sz="2200" dirty="0" smtClean="0">
                <a:latin typeface="Preeti" pitchFamily="2" charset="0"/>
              </a:rPr>
              <a:t> / </a:t>
            </a:r>
            <a:r>
              <a:rPr lang="en-US" sz="2200" dirty="0" err="1" smtClean="0">
                <a:latin typeface="Preeti" pitchFamily="2" charset="0"/>
              </a:rPr>
              <a:t>prflnPsf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Kn</a:t>
            </a:r>
            <a:r>
              <a:rPr lang="en-US" sz="2200" dirty="0" smtClean="0">
                <a:latin typeface="Preeti" pitchFamily="2" charset="0"/>
              </a:rPr>
              <a:t>]6kmd{ </a:t>
            </a:r>
            <a:r>
              <a:rPr lang="en-US" sz="2200" dirty="0" err="1" smtClean="0">
                <a:latin typeface="Preeti" pitchFamily="2" charset="0"/>
              </a:rPr>
              <a:t>dfyL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afF;nfO</a:t>
            </a:r>
            <a:r>
              <a:rPr lang="en-US" sz="2200" dirty="0" smtClean="0">
                <a:latin typeface="Preeti" pitchFamily="2" charset="0"/>
              </a:rPr>
              <a:t>{ t];f]{ </a:t>
            </a:r>
            <a:r>
              <a:rPr lang="en-US" sz="2200" dirty="0" err="1" smtClean="0">
                <a:latin typeface="Preeti" pitchFamily="2" charset="0"/>
              </a:rPr>
              <a:t>kf</a:t>
            </a:r>
            <a:r>
              <a:rPr lang="en-US" sz="2200" dirty="0" smtClean="0">
                <a:latin typeface="Preeti" pitchFamily="2" charset="0"/>
              </a:rPr>
              <a:t>/]/ </a:t>
            </a:r>
            <a:r>
              <a:rPr lang="en-US" sz="2200" dirty="0" err="1" smtClean="0">
                <a:latin typeface="Preeti" pitchFamily="2" charset="0"/>
              </a:rPr>
              <a:t>tx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ldnfO</a:t>
            </a:r>
            <a:r>
              <a:rPr lang="en-US" sz="2200" dirty="0" smtClean="0">
                <a:latin typeface="Preeti" pitchFamily="2" charset="0"/>
              </a:rPr>
              <a:t>{ /fVg'k5{ .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wld</a:t>
            </a:r>
            <a:r>
              <a:rPr lang="en-US" sz="2200" dirty="0" smtClean="0">
                <a:latin typeface="Preeti" pitchFamily="2" charset="0"/>
              </a:rPr>
              <a:t>/f </a:t>
            </a:r>
            <a:r>
              <a:rPr lang="en-US" sz="2200" dirty="0" err="1" smtClean="0">
                <a:latin typeface="Preeti" pitchFamily="2" charset="0"/>
              </a:rPr>
              <a:t>gnfu'g</a:t>
            </a:r>
            <a:r>
              <a:rPr lang="en-US" sz="2200" dirty="0" smtClean="0">
                <a:latin typeface="Preeti" pitchFamily="2" charset="0"/>
              </a:rPr>
              <a:t>\ </a:t>
            </a:r>
            <a:r>
              <a:rPr lang="en-US" sz="2200" dirty="0" err="1" smtClean="0">
                <a:latin typeface="Preeti" pitchFamily="2" charset="0"/>
              </a:rPr>
              <a:t>egL</a:t>
            </a:r>
            <a:r>
              <a:rPr lang="en-US" sz="2200" dirty="0" smtClean="0">
                <a:latin typeface="Preeti" pitchFamily="2" charset="0"/>
              </a:rPr>
              <a:t> hldgaf6 </a:t>
            </a:r>
            <a:r>
              <a:rPr lang="en-US" sz="2200" dirty="0" err="1" smtClean="0">
                <a:latin typeface="Preeti" pitchFamily="2" charset="0"/>
              </a:rPr>
              <a:t>slDtdf</a:t>
            </a:r>
            <a:r>
              <a:rPr lang="en-US" sz="2200" dirty="0" smtClean="0">
                <a:latin typeface="Preeti" pitchFamily="2" charset="0"/>
              </a:rPr>
              <a:t> #)) ld=ld= </a:t>
            </a:r>
            <a:r>
              <a:rPr lang="en-US" sz="2200" dirty="0" err="1" smtClean="0">
                <a:latin typeface="Preeti" pitchFamily="2" charset="0"/>
              </a:rPr>
              <a:t>cUnf</a:t>
            </a:r>
            <a:r>
              <a:rPr lang="en-US" sz="2200" dirty="0" smtClean="0">
                <a:latin typeface="Preeti" pitchFamily="2" charset="0"/>
              </a:rPr>
              <a:t>] </a:t>
            </a:r>
            <a:r>
              <a:rPr lang="en-US" sz="2200" dirty="0" err="1" smtClean="0">
                <a:latin typeface="Preeti" pitchFamily="2" charset="0"/>
              </a:rPr>
              <a:t>Kn</a:t>
            </a:r>
            <a:r>
              <a:rPr lang="en-US" sz="2200" dirty="0" smtClean="0">
                <a:latin typeface="Preeti" pitchFamily="2" charset="0"/>
              </a:rPr>
              <a:t>]6kmd{ </a:t>
            </a:r>
            <a:r>
              <a:rPr lang="en-US" sz="2200" dirty="0" err="1" smtClean="0">
                <a:latin typeface="Preeti" pitchFamily="2" charset="0"/>
              </a:rPr>
              <a:t>agfpg</a:t>
            </a:r>
            <a:r>
              <a:rPr lang="en-US" sz="2200" dirty="0" smtClean="0">
                <a:latin typeface="Preeti" pitchFamily="2" charset="0"/>
              </a:rPr>
              <a:t>' k5{ . 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rf</a:t>
            </a:r>
            <a:r>
              <a:rPr lang="en-US" sz="2200" dirty="0" smtClean="0">
                <a:latin typeface="Preeti" pitchFamily="2" charset="0"/>
              </a:rPr>
              <a:t>/} lbzfaf6 </a:t>
            </a:r>
            <a:r>
              <a:rPr lang="en-US" sz="2200" dirty="0" err="1" smtClean="0">
                <a:latin typeface="Preeti" pitchFamily="2" charset="0"/>
              </a:rPr>
              <a:t>lgoldt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tj</a:t>
            </a:r>
            <a:r>
              <a:rPr lang="en-US" sz="2200" dirty="0" smtClean="0">
                <a:latin typeface="Preeti" pitchFamily="2" charset="0"/>
              </a:rPr>
              <a:t>/</a:t>
            </a:r>
            <a:r>
              <a:rPr lang="en-US" sz="2200" dirty="0" err="1" smtClean="0">
                <a:latin typeface="Preeti" pitchFamily="2" charset="0"/>
              </a:rPr>
              <a:t>df</a:t>
            </a:r>
            <a:r>
              <a:rPr lang="en-US" sz="2200" dirty="0" smtClean="0">
                <a:latin typeface="Preeti" pitchFamily="2" charset="0"/>
              </a:rPr>
              <a:t> / ;</a:t>
            </a:r>
            <a:r>
              <a:rPr lang="en-US" sz="2200" dirty="0" err="1" smtClean="0">
                <a:latin typeface="Preeti" pitchFamily="2" charset="0"/>
              </a:rPr>
              <a:t>lhn</a:t>
            </a:r>
            <a:r>
              <a:rPr lang="en-US" sz="2200" dirty="0" smtClean="0">
                <a:latin typeface="Preeti" pitchFamily="2" charset="0"/>
              </a:rPr>
              <a:t>}</a:t>
            </a:r>
            <a:r>
              <a:rPr lang="en-US" sz="2200" dirty="0" err="1" smtClean="0">
                <a:latin typeface="Preeti" pitchFamily="2" charset="0"/>
              </a:rPr>
              <a:t>l;t</a:t>
            </a:r>
            <a:r>
              <a:rPr lang="en-US" sz="2200" dirty="0" smtClean="0">
                <a:latin typeface="Preeti" pitchFamily="2" charset="0"/>
              </a:rPr>
              <a:t> x]/</a:t>
            </a:r>
            <a:r>
              <a:rPr lang="en-US" sz="2200" dirty="0" err="1" smtClean="0">
                <a:latin typeface="Preeti" pitchFamily="2" charset="0"/>
              </a:rPr>
              <a:t>ljrf</a:t>
            </a:r>
            <a:r>
              <a:rPr lang="en-US" sz="2200" dirty="0" smtClean="0">
                <a:latin typeface="Preeti" pitchFamily="2" charset="0"/>
              </a:rPr>
              <a:t>/ </a:t>
            </a:r>
            <a:r>
              <a:rPr lang="en-US" sz="2200" dirty="0" err="1" smtClean="0">
                <a:latin typeface="Preeti" pitchFamily="2" charset="0"/>
              </a:rPr>
              <a:t>ug</a:t>
            </a:r>
            <a:r>
              <a:rPr lang="en-US" sz="2200" dirty="0" smtClean="0">
                <a:latin typeface="Preeti" pitchFamily="2" charset="0"/>
              </a:rPr>
              <a:t>{;</a:t>
            </a:r>
            <a:r>
              <a:rPr lang="en-US" sz="2200" dirty="0" err="1" smtClean="0">
                <a:latin typeface="Preeti" pitchFamily="2" charset="0"/>
              </a:rPr>
              <a:t>lsg</a:t>
            </a:r>
            <a:r>
              <a:rPr lang="en-US" sz="2200" dirty="0" smtClean="0">
                <a:latin typeface="Preeti" pitchFamily="2" charset="0"/>
              </a:rPr>
              <a:t>] u/L </a:t>
            </a:r>
            <a:r>
              <a:rPr lang="en-US" sz="2200" dirty="0" err="1" smtClean="0">
                <a:latin typeface="Preeti" pitchFamily="2" charset="0"/>
              </a:rPr>
              <a:t>afF;sf</a:t>
            </a:r>
            <a:r>
              <a:rPr lang="en-US" sz="2200" dirty="0" smtClean="0">
                <a:latin typeface="Preeti" pitchFamily="2" charset="0"/>
              </a:rPr>
              <a:t> e08f/ </a:t>
            </a:r>
            <a:r>
              <a:rPr lang="en-US" sz="2200" dirty="0" err="1" smtClean="0">
                <a:latin typeface="Preeti" pitchFamily="2" charset="0"/>
              </a:rPr>
              <a:t>ug</a:t>
            </a:r>
            <a:r>
              <a:rPr lang="en-US" sz="2200" dirty="0" smtClean="0">
                <a:latin typeface="Preeti" pitchFamily="2" charset="0"/>
              </a:rPr>
              <a:t>'{k5{ . 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ls</a:t>
            </a:r>
            <a:r>
              <a:rPr lang="en-US" sz="2200" dirty="0" smtClean="0">
                <a:latin typeface="Preeti" pitchFamily="2" charset="0"/>
              </a:rPr>
              <a:t>/f </a:t>
            </a:r>
            <a:r>
              <a:rPr lang="en-US" sz="2200" dirty="0" err="1" smtClean="0">
                <a:latin typeface="Preeti" pitchFamily="2" charset="0"/>
              </a:rPr>
              <a:t>nfu</a:t>
            </a:r>
            <a:r>
              <a:rPr lang="en-US" sz="2200" dirty="0" smtClean="0">
                <a:latin typeface="Preeti" pitchFamily="2" charset="0"/>
              </a:rPr>
              <a:t>]</a:t>
            </a:r>
            <a:r>
              <a:rPr lang="en-US" sz="2200" dirty="0" err="1" smtClean="0">
                <a:latin typeface="Preeti" pitchFamily="2" charset="0"/>
              </a:rPr>
              <a:t>sf</a:t>
            </a:r>
            <a:r>
              <a:rPr lang="en-US" sz="2200" dirty="0" smtClean="0">
                <a:latin typeface="Preeti" pitchFamily="2" charset="0"/>
              </a:rPr>
              <a:t> w8Þx?nfO{ x6fpg </a:t>
            </a:r>
            <a:r>
              <a:rPr lang="en-US" sz="2200" dirty="0" err="1" smtClean="0">
                <a:latin typeface="Preeti" pitchFamily="2" charset="0"/>
              </a:rPr>
              <a:t>jf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pkrf</a:t>
            </a:r>
            <a:r>
              <a:rPr lang="en-US" sz="2200" dirty="0" smtClean="0">
                <a:latin typeface="Preeti" pitchFamily="2" charset="0"/>
              </a:rPr>
              <a:t>/ </a:t>
            </a:r>
            <a:r>
              <a:rPr lang="en-US" sz="2200" dirty="0" err="1" smtClean="0">
                <a:latin typeface="Preeti" pitchFamily="2" charset="0"/>
              </a:rPr>
              <a:t>ug</a:t>
            </a:r>
            <a:r>
              <a:rPr lang="en-US" sz="2200" dirty="0" smtClean="0">
                <a:latin typeface="Preeti" pitchFamily="2" charset="0"/>
              </a:rPr>
              <a:t>'{k5{ .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Preeti" pitchFamily="2" charset="0"/>
              </a:rPr>
              <a:t>^ b]</a:t>
            </a:r>
            <a:r>
              <a:rPr lang="en-US" sz="2200" dirty="0" err="1" smtClean="0">
                <a:latin typeface="Preeti" pitchFamily="2" charset="0"/>
              </a:rPr>
              <a:t>lv</a:t>
            </a:r>
            <a:r>
              <a:rPr lang="en-US" sz="2200" dirty="0" smtClean="0">
                <a:latin typeface="Preeti" pitchFamily="2" charset="0"/>
              </a:rPr>
              <a:t> !@ ;</a:t>
            </a:r>
            <a:r>
              <a:rPr lang="en-US" sz="2200" dirty="0" err="1" smtClean="0">
                <a:latin typeface="Preeti" pitchFamily="2" charset="0"/>
              </a:rPr>
              <a:t>ftf;Dd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jfo</a:t>
            </a:r>
            <a:r>
              <a:rPr lang="en-US" sz="2200" dirty="0" smtClean="0">
                <a:latin typeface="Preeti" pitchFamily="2" charset="0"/>
              </a:rPr>
              <a:t>' </a:t>
            </a:r>
            <a:r>
              <a:rPr lang="en-US" sz="2200" dirty="0" err="1" smtClean="0">
                <a:latin typeface="Preeti" pitchFamily="2" charset="0"/>
              </a:rPr>
              <a:t>jf</a:t>
            </a:r>
            <a:r>
              <a:rPr lang="en-US" sz="2200" dirty="0" smtClean="0">
                <a:latin typeface="Preeti" pitchFamily="2" charset="0"/>
              </a:rPr>
              <a:t> el§ </a:t>
            </a:r>
            <a:r>
              <a:rPr lang="en-US" sz="2200" dirty="0" err="1" smtClean="0">
                <a:latin typeface="Preeti" pitchFamily="2" charset="0"/>
              </a:rPr>
              <a:t>pkrf</a:t>
            </a:r>
            <a:r>
              <a:rPr lang="en-US" sz="2200" dirty="0" smtClean="0">
                <a:latin typeface="Preeti" pitchFamily="2" charset="0"/>
              </a:rPr>
              <a:t>/ </a:t>
            </a:r>
            <a:r>
              <a:rPr lang="en-US" sz="2200" dirty="0" err="1" smtClean="0">
                <a:latin typeface="Preeti" pitchFamily="2" charset="0"/>
              </a:rPr>
              <a:t>ug</a:t>
            </a:r>
            <a:r>
              <a:rPr lang="en-US" sz="2200" dirty="0" smtClean="0">
                <a:latin typeface="Preeti" pitchFamily="2" charset="0"/>
              </a:rPr>
              <a:t>'{k5{ . 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pkrf</a:t>
            </a:r>
            <a:r>
              <a:rPr lang="en-US" sz="2200" dirty="0" smtClean="0">
                <a:latin typeface="Preeti" pitchFamily="2" charset="0"/>
              </a:rPr>
              <a:t>/</a:t>
            </a:r>
            <a:r>
              <a:rPr lang="en-US" sz="2200" dirty="0" err="1" smtClean="0">
                <a:latin typeface="Preeti" pitchFamily="2" charset="0"/>
              </a:rPr>
              <a:t>df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b'O</a:t>
            </a:r>
            <a:r>
              <a:rPr lang="en-US" sz="2200" dirty="0" smtClean="0">
                <a:latin typeface="Preeti" pitchFamily="2" charset="0"/>
              </a:rPr>
              <a:t>{ </a:t>
            </a:r>
            <a:r>
              <a:rPr lang="en-US" sz="2200" dirty="0" err="1" smtClean="0">
                <a:latin typeface="Preeti" pitchFamily="2" charset="0"/>
              </a:rPr>
              <a:t>jf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tLg</a:t>
            </a:r>
            <a:r>
              <a:rPr lang="en-US" sz="2200" dirty="0" smtClean="0">
                <a:latin typeface="Preeti" pitchFamily="2" charset="0"/>
              </a:rPr>
              <a:t> ;</a:t>
            </a:r>
            <a:r>
              <a:rPr lang="en-US" sz="2200" dirty="0" err="1" smtClean="0">
                <a:latin typeface="Preeti" pitchFamily="2" charset="0"/>
              </a:rPr>
              <a:t>ftf</a:t>
            </a:r>
            <a:r>
              <a:rPr lang="en-US" sz="2200" dirty="0" smtClean="0">
                <a:latin typeface="Preeti" pitchFamily="2" charset="0"/>
              </a:rPr>
              <a:t> nfU5, lz3|tf </a:t>
            </a:r>
            <a:r>
              <a:rPr lang="en-US" sz="2200" dirty="0" err="1" smtClean="0">
                <a:latin typeface="Preeti" pitchFamily="2" charset="0"/>
              </a:rPr>
              <a:t>ul</a:t>
            </a:r>
            <a:r>
              <a:rPr lang="en-US" sz="2200" dirty="0" smtClean="0">
                <a:latin typeface="Preeti" pitchFamily="2" charset="0"/>
              </a:rPr>
              <a:t>/of] </a:t>
            </a:r>
            <a:r>
              <a:rPr lang="en-US" sz="2200" dirty="0" err="1" smtClean="0">
                <a:latin typeface="Preeti" pitchFamily="2" charset="0"/>
              </a:rPr>
              <a:t>eg</a:t>
            </a:r>
            <a:r>
              <a:rPr lang="en-US" sz="2200" dirty="0" smtClean="0">
                <a:latin typeface="Preeti" pitchFamily="2" charset="0"/>
              </a:rPr>
              <a:t>] </a:t>
            </a:r>
            <a:r>
              <a:rPr lang="en-US" sz="2200" dirty="0" err="1" smtClean="0">
                <a:latin typeface="Preeti" pitchFamily="2" charset="0"/>
              </a:rPr>
              <a:t>afF;sf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aflx</a:t>
            </a:r>
            <a:r>
              <a:rPr lang="en-US" sz="2200" dirty="0" smtClean="0">
                <a:latin typeface="Preeti" pitchFamily="2" charset="0"/>
              </a:rPr>
              <a:t>/L </a:t>
            </a:r>
            <a:r>
              <a:rPr lang="en-US" sz="2200" dirty="0" err="1" smtClean="0">
                <a:latin typeface="Preeti" pitchFamily="2" charset="0"/>
              </a:rPr>
              <a:t>kq</a:t>
            </a:r>
            <a:r>
              <a:rPr lang="en-US" sz="2200" dirty="0" smtClean="0">
                <a:latin typeface="Preeti" pitchFamily="2" charset="0"/>
              </a:rPr>
              <a:t> kmf6\g] 8/ /xG5 .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afF;df</a:t>
            </a:r>
            <a:r>
              <a:rPr lang="en-US" sz="2200" dirty="0" smtClean="0">
                <a:latin typeface="Preeti" pitchFamily="2" charset="0"/>
              </a:rPr>
              <a:t> 9';L </a:t>
            </a:r>
            <a:r>
              <a:rPr lang="en-US" sz="2200" dirty="0" err="1" smtClean="0">
                <a:latin typeface="Preeti" pitchFamily="2" charset="0"/>
              </a:rPr>
              <a:t>gnfuf</a:t>
            </a:r>
            <a:r>
              <a:rPr lang="en-US" sz="2200" dirty="0" smtClean="0">
                <a:latin typeface="Preeti" pitchFamily="2" charset="0"/>
              </a:rPr>
              <a:t>];\ </a:t>
            </a:r>
            <a:r>
              <a:rPr lang="en-US" sz="2200" dirty="0" err="1" smtClean="0">
                <a:latin typeface="Preeti" pitchFamily="2" charset="0"/>
              </a:rPr>
              <a:t>eGg</a:t>
            </a:r>
            <a:r>
              <a:rPr lang="en-US" sz="2200" dirty="0" smtClean="0">
                <a:latin typeface="Preeti" pitchFamily="2" charset="0"/>
              </a:rPr>
              <a:t>] x]</a:t>
            </a:r>
            <a:r>
              <a:rPr lang="en-US" sz="2200" dirty="0" err="1" smtClean="0">
                <a:latin typeface="Preeti" pitchFamily="2" charset="0"/>
              </a:rPr>
              <a:t>t'n</a:t>
            </a:r>
            <a:r>
              <a:rPr lang="en-US" sz="2200" dirty="0" smtClean="0">
                <a:latin typeface="Preeti" pitchFamily="2" charset="0"/>
              </a:rPr>
              <a:t>] df6f]</a:t>
            </a:r>
            <a:r>
              <a:rPr lang="en-US" sz="2200" dirty="0" err="1" smtClean="0">
                <a:latin typeface="Preeti" pitchFamily="2" charset="0"/>
              </a:rPr>
              <a:t>l;t</a:t>
            </a:r>
            <a:r>
              <a:rPr lang="en-US" sz="2200" dirty="0" smtClean="0">
                <a:latin typeface="Preeti" pitchFamily="2" charset="0"/>
              </a:rPr>
              <a:t> ;</a:t>
            </a:r>
            <a:r>
              <a:rPr lang="en-US" sz="2200" dirty="0" err="1" smtClean="0">
                <a:latin typeface="Preeti" pitchFamily="2" charset="0"/>
              </a:rPr>
              <a:t>Dks</a:t>
            </a:r>
            <a:r>
              <a:rPr lang="en-US" sz="2200" dirty="0" smtClean="0">
                <a:latin typeface="Preeti" pitchFamily="2" charset="0"/>
              </a:rPr>
              <a:t>{ </a:t>
            </a:r>
            <a:r>
              <a:rPr lang="en-US" sz="2200" dirty="0" err="1" smtClean="0">
                <a:latin typeface="Preeti" pitchFamily="2" charset="0"/>
              </a:rPr>
              <a:t>jf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kfgLn</a:t>
            </a:r>
            <a:r>
              <a:rPr lang="en-US" sz="2200" dirty="0" smtClean="0">
                <a:latin typeface="Preeti" pitchFamily="2" charset="0"/>
              </a:rPr>
              <a:t>] leHgaf6 </a:t>
            </a:r>
            <a:r>
              <a:rPr lang="en-US" sz="2200" dirty="0" err="1" smtClean="0">
                <a:latin typeface="Preeti" pitchFamily="2" charset="0"/>
              </a:rPr>
              <a:t>afF;nfO</a:t>
            </a:r>
            <a:r>
              <a:rPr lang="en-US" sz="2200" dirty="0" smtClean="0">
                <a:latin typeface="Preeti" pitchFamily="2" charset="0"/>
              </a:rPr>
              <a:t>{ </a:t>
            </a:r>
            <a:r>
              <a:rPr lang="en-US" sz="2200" dirty="0" err="1" smtClean="0">
                <a:latin typeface="Preeti" pitchFamily="2" charset="0"/>
              </a:rPr>
              <a:t>hf</a:t>
            </a:r>
            <a:r>
              <a:rPr lang="en-US" sz="2200" dirty="0" smtClean="0">
                <a:latin typeface="Preeti" pitchFamily="2" charset="0"/>
              </a:rPr>
              <a:t>]ufpg'k5{ .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Preeti" pitchFamily="2" charset="0"/>
              </a:rPr>
              <a:t>;a} </a:t>
            </a:r>
            <a:r>
              <a:rPr lang="en-US" sz="2200" dirty="0" err="1" smtClean="0">
                <a:latin typeface="Preeti" pitchFamily="2" charset="0"/>
              </a:rPr>
              <a:t>k|sf</a:t>
            </a:r>
            <a:r>
              <a:rPr lang="en-US" sz="2200" dirty="0" smtClean="0">
                <a:latin typeface="Preeti" pitchFamily="2" charset="0"/>
              </a:rPr>
              <a:t>/</a:t>
            </a:r>
            <a:r>
              <a:rPr lang="en-US" sz="2200" dirty="0" err="1" smtClean="0">
                <a:latin typeface="Preeti" pitchFamily="2" charset="0"/>
              </a:rPr>
              <a:t>sf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kmf</a:t>
            </a:r>
            <a:r>
              <a:rPr lang="en-US" sz="2200" dirty="0" smtClean="0">
                <a:latin typeface="Preeti" pitchFamily="2" charset="0"/>
              </a:rPr>
              <a:t>]x/ d}</a:t>
            </a:r>
            <a:r>
              <a:rPr lang="en-US" sz="2200" dirty="0" err="1" smtClean="0">
                <a:latin typeface="Preeti" pitchFamily="2" charset="0"/>
              </a:rPr>
              <a:t>nf</a:t>
            </a:r>
            <a:r>
              <a:rPr lang="en-US" sz="2200" dirty="0" smtClean="0">
                <a:latin typeface="Preeti" pitchFamily="2" charset="0"/>
              </a:rPr>
              <a:t>, </a:t>
            </a:r>
            <a:r>
              <a:rPr lang="en-US" sz="2200" dirty="0" err="1" smtClean="0">
                <a:latin typeface="Preeti" pitchFamily="2" charset="0"/>
              </a:rPr>
              <a:t>sfd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gnfUg</a:t>
            </a:r>
            <a:r>
              <a:rPr lang="en-US" sz="2200" dirty="0" smtClean="0">
                <a:latin typeface="Preeti" pitchFamily="2" charset="0"/>
              </a:rPr>
              <a:t>] sf7 / </a:t>
            </a:r>
            <a:r>
              <a:rPr lang="en-US" sz="2200" dirty="0" err="1" smtClean="0">
                <a:latin typeface="Preeti" pitchFamily="2" charset="0"/>
              </a:rPr>
              <a:t>afF;nfO</a:t>
            </a:r>
            <a:r>
              <a:rPr lang="en-US" sz="2200" dirty="0" smtClean="0">
                <a:latin typeface="Preeti" pitchFamily="2" charset="0"/>
              </a:rPr>
              <a:t>{ x6fpg'k5{ .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wld</a:t>
            </a:r>
            <a:r>
              <a:rPr lang="en-US" sz="2200" dirty="0" smtClean="0">
                <a:latin typeface="Preeti" pitchFamily="2" charset="0"/>
              </a:rPr>
              <a:t>/f </a:t>
            </a:r>
            <a:r>
              <a:rPr lang="en-US" sz="2200" dirty="0" err="1" smtClean="0">
                <a:latin typeface="Preeti" pitchFamily="2" charset="0"/>
              </a:rPr>
              <a:t>nfu</a:t>
            </a:r>
            <a:r>
              <a:rPr lang="en-US" sz="2200" dirty="0" smtClean="0">
                <a:latin typeface="Preeti" pitchFamily="2" charset="0"/>
              </a:rPr>
              <a:t>]</a:t>
            </a:r>
            <a:r>
              <a:rPr lang="en-US" sz="2200" dirty="0" err="1" smtClean="0">
                <a:latin typeface="Preeti" pitchFamily="2" charset="0"/>
              </a:rPr>
              <a:t>sf</a:t>
            </a:r>
            <a:r>
              <a:rPr lang="en-US" sz="2200" dirty="0" smtClean="0">
                <a:latin typeface="Preeti" pitchFamily="2" charset="0"/>
              </a:rPr>
              <a:t>] </a:t>
            </a:r>
            <a:r>
              <a:rPr lang="en-US" sz="2200" dirty="0" err="1" smtClean="0">
                <a:latin typeface="Preeti" pitchFamily="2" charset="0"/>
              </a:rPr>
              <a:t>hldg</a:t>
            </a:r>
            <a:r>
              <a:rPr lang="en-US" sz="2200" dirty="0" smtClean="0">
                <a:latin typeface="Preeti" pitchFamily="2" charset="0"/>
              </a:rPr>
              <a:t> / j/k/ l8=l8=l6= </a:t>
            </a:r>
            <a:r>
              <a:rPr lang="en-US" sz="2200" dirty="0" err="1" smtClean="0">
                <a:latin typeface="Preeti" pitchFamily="2" charset="0"/>
              </a:rPr>
              <a:t>sf</a:t>
            </a:r>
            <a:r>
              <a:rPr lang="en-US" sz="2200" dirty="0" smtClean="0">
                <a:latin typeface="Preeti" pitchFamily="2" charset="0"/>
              </a:rPr>
              <a:t>] $Ü </a:t>
            </a:r>
            <a:r>
              <a:rPr lang="en-US" sz="2200" dirty="0" err="1" smtClean="0">
                <a:latin typeface="Preeti" pitchFamily="2" charset="0"/>
              </a:rPr>
              <a:t>cyjf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smtClean="0"/>
              <a:t>B.H.C. </a:t>
            </a:r>
            <a:r>
              <a:rPr lang="en-US" sz="2200" dirty="0" err="1" smtClean="0">
                <a:latin typeface="Preeti" pitchFamily="2" charset="0"/>
              </a:rPr>
              <a:t>sf</a:t>
            </a:r>
            <a:r>
              <a:rPr lang="en-US" sz="2200" dirty="0" smtClean="0">
                <a:latin typeface="Preeti" pitchFamily="2" charset="0"/>
              </a:rPr>
              <a:t>] @Ü 3f]n h:tf sL6gfzs 5ls{g'k5{ . </a:t>
            </a:r>
            <a:r>
              <a:rPr lang="en-US" sz="2200" dirty="0" err="1" smtClean="0">
                <a:latin typeface="Preeti" pitchFamily="2" charset="0"/>
              </a:rPr>
              <a:t>ls</a:t>
            </a:r>
            <a:r>
              <a:rPr lang="en-US" sz="2200" dirty="0" smtClean="0">
                <a:latin typeface="Preeti" pitchFamily="2" charset="0"/>
              </a:rPr>
              <a:t>/f, </a:t>
            </a:r>
            <a:r>
              <a:rPr lang="en-US" sz="2200" dirty="0" err="1" smtClean="0">
                <a:latin typeface="Preeti" pitchFamily="2" charset="0"/>
              </a:rPr>
              <a:t>wld</a:t>
            </a:r>
            <a:r>
              <a:rPr lang="en-US" sz="2200" dirty="0" smtClean="0">
                <a:latin typeface="Preeti" pitchFamily="2" charset="0"/>
              </a:rPr>
              <a:t>/f </a:t>
            </a:r>
            <a:r>
              <a:rPr lang="en-US" sz="2200" dirty="0" err="1" smtClean="0">
                <a:latin typeface="Preeti" pitchFamily="2" charset="0"/>
              </a:rPr>
              <a:t>nfu</a:t>
            </a:r>
            <a:r>
              <a:rPr lang="en-US" sz="2200" dirty="0" smtClean="0">
                <a:latin typeface="Preeti" pitchFamily="2" charset="0"/>
              </a:rPr>
              <a:t>]</a:t>
            </a:r>
            <a:r>
              <a:rPr lang="en-US" sz="2200" dirty="0" err="1" smtClean="0">
                <a:latin typeface="Preeti" pitchFamily="2" charset="0"/>
              </a:rPr>
              <a:t>sf</a:t>
            </a:r>
            <a:r>
              <a:rPr lang="en-US" sz="2200" dirty="0" smtClean="0">
                <a:latin typeface="Preeti" pitchFamily="2" charset="0"/>
              </a:rPr>
              <a:t>] If]</a:t>
            </a:r>
            <a:r>
              <a:rPr lang="en-US" sz="2200" dirty="0" err="1" smtClean="0">
                <a:latin typeface="Preeti" pitchFamily="2" charset="0"/>
              </a:rPr>
              <a:t>qdf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tyf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wld</a:t>
            </a:r>
            <a:r>
              <a:rPr lang="en-US" sz="2200" dirty="0" smtClean="0">
                <a:latin typeface="Preeti" pitchFamily="2" charset="0"/>
              </a:rPr>
              <a:t>/</a:t>
            </a:r>
            <a:r>
              <a:rPr lang="en-US" sz="2200" dirty="0" err="1" smtClean="0">
                <a:latin typeface="Preeti" pitchFamily="2" charset="0"/>
              </a:rPr>
              <a:t>fsf</a:t>
            </a:r>
            <a:r>
              <a:rPr lang="en-US" sz="2200" dirty="0" smtClean="0">
                <a:latin typeface="Preeti" pitchFamily="2" charset="0"/>
              </a:rPr>
              <a:t>] </a:t>
            </a:r>
            <a:r>
              <a:rPr lang="en-US" sz="2200" dirty="0" err="1" smtClean="0">
                <a:latin typeface="Preeti" pitchFamily="2" charset="0"/>
              </a:rPr>
              <a:t>uf</a:t>
            </a:r>
            <a:r>
              <a:rPr lang="en-US" sz="2200" dirty="0" smtClean="0">
                <a:latin typeface="Preeti" pitchFamily="2" charset="0"/>
              </a:rPr>
              <a:t>]</a:t>
            </a:r>
            <a:r>
              <a:rPr lang="en-US" sz="2200" dirty="0" err="1" smtClean="0">
                <a:latin typeface="Preeti" pitchFamily="2" charset="0"/>
              </a:rPr>
              <a:t>nf</a:t>
            </a:r>
            <a:r>
              <a:rPr lang="en-US" sz="2200" dirty="0" smtClean="0">
                <a:latin typeface="Preeti" pitchFamily="2" charset="0"/>
              </a:rPr>
              <a:t> km'6fO{ sL6gfzs xfNg'k5{ . 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Preeti" pitchFamily="2" charset="0"/>
              </a:rPr>
              <a:t>hldgdf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kfgL</a:t>
            </a:r>
            <a:r>
              <a:rPr lang="en-US" sz="2200" dirty="0" smtClean="0">
                <a:latin typeface="Preeti" pitchFamily="2" charset="0"/>
              </a:rPr>
              <a:t> </a:t>
            </a:r>
            <a:r>
              <a:rPr lang="en-US" sz="2200" dirty="0" err="1" smtClean="0">
                <a:latin typeface="Preeti" pitchFamily="2" charset="0"/>
              </a:rPr>
              <a:t>lgsf;sf</a:t>
            </a:r>
            <a:r>
              <a:rPr lang="en-US" sz="2200" dirty="0" smtClean="0">
                <a:latin typeface="Preeti" pitchFamily="2" charset="0"/>
              </a:rPr>
              <a:t>] /</a:t>
            </a:r>
            <a:r>
              <a:rPr lang="en-US" sz="2200" dirty="0" err="1" smtClean="0">
                <a:latin typeface="Preeti" pitchFamily="2" charset="0"/>
              </a:rPr>
              <a:t>fd|f</a:t>
            </a:r>
            <a:r>
              <a:rPr lang="en-US" sz="2200" dirty="0" smtClean="0">
                <a:latin typeface="Preeti" pitchFamily="2" charset="0"/>
              </a:rPr>
              <a:t>] </a:t>
            </a:r>
            <a:r>
              <a:rPr lang="en-US" sz="2200" dirty="0" err="1" smtClean="0">
                <a:latin typeface="Preeti" pitchFamily="2" charset="0"/>
              </a:rPr>
              <a:t>k|jGw</a:t>
            </a:r>
            <a:r>
              <a:rPr lang="en-US" sz="2200" dirty="0" smtClean="0">
                <a:latin typeface="Preeti" pitchFamily="2" charset="0"/>
              </a:rPr>
              <a:t> ldnfpg'k5{ .</a:t>
            </a:r>
            <a:endParaRPr lang="en-US" sz="2200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" y="14514"/>
            <a:ext cx="9111343" cy="82368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5fgfsf]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lglDt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clUg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pkrf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Preeti" pitchFamily="2" charset="0"/>
              </a:rPr>
              <a:t>5fgfnfO{ </a:t>
            </a:r>
            <a:r>
              <a:rPr lang="en-US" dirty="0" err="1" smtClean="0">
                <a:latin typeface="Preeti" pitchFamily="2" charset="0"/>
              </a:rPr>
              <a:t>clUg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kfgL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k|lt</a:t>
            </a:r>
            <a:r>
              <a:rPr lang="en-US" dirty="0" smtClean="0">
                <a:latin typeface="Preeti" pitchFamily="2" charset="0"/>
              </a:rPr>
              <a:t>/f]</a:t>
            </a:r>
            <a:r>
              <a:rPr lang="en-US" dirty="0" err="1" smtClean="0">
                <a:latin typeface="Preeti" pitchFamily="2" charset="0"/>
              </a:rPr>
              <a:t>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agfpg</a:t>
            </a:r>
            <a:r>
              <a:rPr lang="en-US" dirty="0" smtClean="0">
                <a:latin typeface="Preeti" pitchFamily="2" charset="0"/>
              </a:rPr>
              <a:t>] ;/n </a:t>
            </a:r>
            <a:r>
              <a:rPr lang="en-US" dirty="0" err="1" smtClean="0">
                <a:latin typeface="Preeti" pitchFamily="2" charset="0"/>
              </a:rPr>
              <a:t>pkfo</a:t>
            </a:r>
            <a:r>
              <a:rPr lang="en-US" dirty="0" smtClean="0">
                <a:latin typeface="Preeti" pitchFamily="2" charset="0"/>
              </a:rPr>
              <a:t> Knf:6/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.</a:t>
            </a:r>
          </a:p>
          <a:p>
            <a:r>
              <a:rPr lang="en-US" dirty="0" err="1" smtClean="0">
                <a:latin typeface="Preeti" pitchFamily="2" charset="0"/>
              </a:rPr>
              <a:t>cfjZos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fdu|Lx</a:t>
            </a:r>
            <a:r>
              <a:rPr lang="en-US" dirty="0" smtClean="0">
                <a:latin typeface="Preeti" pitchFamily="2" charset="0"/>
              </a:rPr>
              <a:t>? </a:t>
            </a:r>
            <a:r>
              <a:rPr lang="en-US" i="1" dirty="0" smtClean="0">
                <a:latin typeface="Preeti" pitchFamily="2" charset="0"/>
              </a:rPr>
              <a:t>-5fgfsf] !)) </a:t>
            </a:r>
            <a:r>
              <a:rPr lang="en-US" i="1" dirty="0" err="1" smtClean="0">
                <a:latin typeface="Preeti" pitchFamily="2" charset="0"/>
              </a:rPr>
              <a:t>ju</a:t>
            </a:r>
            <a:r>
              <a:rPr lang="en-US" i="1" dirty="0" smtClean="0">
                <a:latin typeface="Preeti" pitchFamily="2" charset="0"/>
              </a:rPr>
              <a:t>{ld6/</a:t>
            </a:r>
            <a:r>
              <a:rPr lang="en-US" i="1" dirty="0" err="1" smtClean="0">
                <a:latin typeface="Preeti" pitchFamily="2" charset="0"/>
              </a:rPr>
              <a:t>nfO</a:t>
            </a:r>
            <a:r>
              <a:rPr lang="en-US" i="1" dirty="0" smtClean="0">
                <a:latin typeface="Preeti" pitchFamily="2" charset="0"/>
              </a:rPr>
              <a:t>{ </a:t>
            </a:r>
            <a:r>
              <a:rPr lang="en-US" i="1" dirty="0" err="1" smtClean="0">
                <a:latin typeface="Preeti" pitchFamily="2" charset="0"/>
              </a:rPr>
              <a:t>pkrf</a:t>
            </a:r>
            <a:r>
              <a:rPr lang="en-US" i="1" dirty="0" smtClean="0">
                <a:latin typeface="Preeti" pitchFamily="2" charset="0"/>
              </a:rPr>
              <a:t>/ </a:t>
            </a:r>
            <a:r>
              <a:rPr lang="en-US" i="1" dirty="0" err="1" smtClean="0">
                <a:latin typeface="Preeti" pitchFamily="2" charset="0"/>
              </a:rPr>
              <a:t>ug</a:t>
            </a:r>
            <a:r>
              <a:rPr lang="en-US" i="1" dirty="0" smtClean="0">
                <a:latin typeface="Preeti" pitchFamily="2" charset="0"/>
              </a:rPr>
              <a:t>{_ </a:t>
            </a:r>
            <a:r>
              <a:rPr lang="en-US" dirty="0" smtClean="0">
                <a:latin typeface="Preeti" pitchFamily="2" charset="0"/>
              </a:rPr>
              <a:t>M 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lunf</a:t>
            </a:r>
            <a:r>
              <a:rPr lang="en-US" dirty="0" smtClean="0">
                <a:latin typeface="Preeti" pitchFamily="2" charset="0"/>
              </a:rPr>
              <a:t>] df6f]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ux'F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wfgsf</a:t>
            </a:r>
            <a:r>
              <a:rPr lang="en-US" dirty="0" smtClean="0">
                <a:latin typeface="Preeti" pitchFamily="2" charset="0"/>
              </a:rPr>
              <a:t>] k/</a:t>
            </a:r>
            <a:r>
              <a:rPr lang="en-US" dirty="0" err="1" smtClean="0">
                <a:latin typeface="Preeti" pitchFamily="2" charset="0"/>
              </a:rPr>
              <a:t>fnsf</a:t>
            </a:r>
            <a:r>
              <a:rPr lang="en-US" dirty="0" smtClean="0">
                <a:latin typeface="Preeti" pitchFamily="2" charset="0"/>
              </a:rPr>
              <a:t> e";</a:t>
            </a:r>
          </a:p>
          <a:p>
            <a:pPr lvl="1"/>
            <a:r>
              <a:rPr lang="en-US" dirty="0" smtClean="0">
                <a:latin typeface="Preeti" pitchFamily="2" charset="0"/>
              </a:rPr>
              <a:t>*)÷!)) :t/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cnsqf</a:t>
            </a:r>
            <a:endParaRPr lang="en-US" dirty="0" smtClean="0">
              <a:latin typeface="Preeti" pitchFamily="2" charset="0"/>
            </a:endParaRPr>
          </a:p>
          <a:p>
            <a:pPr lvl="1"/>
            <a:r>
              <a:rPr lang="en-US" dirty="0" err="1" smtClean="0">
                <a:latin typeface="Preeti" pitchFamily="2" charset="0"/>
              </a:rPr>
              <a:t>dl§t</a:t>
            </a:r>
            <a:r>
              <a:rPr lang="en-US" dirty="0" smtClean="0">
                <a:latin typeface="Preeti" pitchFamily="2" charset="0"/>
              </a:rPr>
              <a:t>]n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uf</a:t>
            </a:r>
            <a:r>
              <a:rPr lang="en-US" dirty="0" smtClean="0">
                <a:latin typeface="Preeti" pitchFamily="2" charset="0"/>
              </a:rPr>
              <a:t>]a/</a:t>
            </a:r>
          </a:p>
          <a:p>
            <a:pPr lvl="1"/>
            <a:r>
              <a:rPr lang="en-US" dirty="0" err="1" smtClean="0">
                <a:latin typeface="Preeti" pitchFamily="2" charset="0"/>
              </a:rPr>
              <a:t>bfp</a:t>
            </a:r>
            <a:r>
              <a:rPr lang="en-US" dirty="0" smtClean="0">
                <a:latin typeface="Preeti" pitchFamily="2" charset="0"/>
              </a:rPr>
              <a:t>/f</a:t>
            </a:r>
          </a:p>
          <a:p>
            <a:pPr lvl="1"/>
            <a:r>
              <a:rPr lang="en-US" dirty="0" smtClean="0">
                <a:latin typeface="Preeti" pitchFamily="2" charset="0"/>
              </a:rPr>
              <a:t>lj6'd]g </a:t>
            </a:r>
            <a:r>
              <a:rPr lang="en-US" dirty="0" err="1" smtClean="0">
                <a:latin typeface="Preeti" pitchFamily="2" charset="0"/>
              </a:rPr>
              <a:t>ufNg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lehfpg</a:t>
            </a:r>
            <a:r>
              <a:rPr lang="en-US" dirty="0" smtClean="0">
                <a:latin typeface="Preeti" pitchFamily="2" charset="0"/>
              </a:rPr>
              <a:t> l/</a:t>
            </a:r>
            <a:r>
              <a:rPr lang="en-US" dirty="0" err="1" smtClean="0">
                <a:latin typeface="Preeti" pitchFamily="2" charset="0"/>
              </a:rPr>
              <a:t>Qf</a:t>
            </a:r>
            <a:r>
              <a:rPr lang="en-US" dirty="0" smtClean="0">
                <a:latin typeface="Preeti" pitchFamily="2" charset="0"/>
              </a:rPr>
              <a:t>] 9\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ª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9144000" cy="859971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/f]x?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38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1981200"/>
            <a:ext cx="534352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1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" y="7257"/>
            <a:ext cx="9114971" cy="907143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tof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kfg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]{ t/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Lsf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Preeti" pitchFamily="2" charset="0"/>
              </a:rPr>
              <a:t>l:y/ df6f] </a:t>
            </a:r>
            <a:r>
              <a:rPr lang="en-US" sz="2400" dirty="0" err="1" smtClean="0">
                <a:latin typeface="Preeti" pitchFamily="2" charset="0"/>
              </a:rPr>
              <a:t>d;nfsf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tof</a:t>
            </a:r>
            <a:r>
              <a:rPr lang="en-US" sz="2400" dirty="0" smtClean="0">
                <a:latin typeface="Preeti" pitchFamily="2" charset="0"/>
              </a:rPr>
              <a:t>/L</a:t>
            </a:r>
          </a:p>
          <a:p>
            <a:r>
              <a:rPr lang="en-US" sz="2400" dirty="0" smtClean="0">
                <a:latin typeface="Preeti" pitchFamily="2" charset="0"/>
              </a:rPr>
              <a:t>Knfi6/</a:t>
            </a:r>
            <a:r>
              <a:rPr lang="en-US" sz="2400" dirty="0" err="1" smtClean="0">
                <a:latin typeface="Preeti" pitchFamily="2" charset="0"/>
              </a:rPr>
              <a:t>sf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err="1" smtClean="0">
                <a:latin typeface="Preeti" pitchFamily="2" charset="0"/>
              </a:rPr>
              <a:t>lglDt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smtClean="0"/>
              <a:t>cut-back</a:t>
            </a:r>
            <a:r>
              <a:rPr lang="en-US" sz="2400" dirty="0" smtClean="0">
                <a:latin typeface="Preeti" pitchFamily="2" charset="0"/>
              </a:rPr>
              <a:t> lj6'd]g / n]bf]</a:t>
            </a:r>
            <a:r>
              <a:rPr lang="en-US" sz="2400" dirty="0" err="1" smtClean="0">
                <a:latin typeface="Preeti" pitchFamily="2" charset="0"/>
              </a:rPr>
              <a:t>sf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tof</a:t>
            </a:r>
            <a:r>
              <a:rPr lang="en-US" sz="2400" dirty="0" smtClean="0">
                <a:latin typeface="Preeti" pitchFamily="2" charset="0"/>
              </a:rPr>
              <a:t>/L</a:t>
            </a:r>
          </a:p>
          <a:p>
            <a:r>
              <a:rPr lang="en-US" sz="2400" dirty="0" smtClean="0">
                <a:latin typeface="Preeti" pitchFamily="2" charset="0"/>
              </a:rPr>
              <a:t>Knfi6/</a:t>
            </a:r>
            <a:r>
              <a:rPr lang="en-US" sz="2400" dirty="0" err="1" smtClean="0">
                <a:latin typeface="Preeti" pitchFamily="2" charset="0"/>
              </a:rPr>
              <a:t>sf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tof</a:t>
            </a:r>
            <a:r>
              <a:rPr lang="en-US" sz="2400" dirty="0" smtClean="0">
                <a:latin typeface="Preeti" pitchFamily="2" charset="0"/>
              </a:rPr>
              <a:t>/L</a:t>
            </a:r>
          </a:p>
          <a:p>
            <a:r>
              <a:rPr lang="en-US" sz="2400" dirty="0" smtClean="0">
                <a:latin typeface="Preeti" pitchFamily="2" charset="0"/>
              </a:rPr>
              <a:t>l:y/ </a:t>
            </a:r>
            <a:r>
              <a:rPr lang="en-US" sz="2400" dirty="0" err="1" smtClean="0">
                <a:latin typeface="Preeti" pitchFamily="2" charset="0"/>
              </a:rPr>
              <a:t>ul</a:t>
            </a:r>
            <a:r>
              <a:rPr lang="en-US" sz="2400" dirty="0" smtClean="0">
                <a:latin typeface="Preeti" pitchFamily="2" charset="0"/>
              </a:rPr>
              <a:t>/</a:t>
            </a:r>
            <a:r>
              <a:rPr lang="en-US" sz="2400" dirty="0" err="1" smtClean="0">
                <a:latin typeface="Preeti" pitchFamily="2" charset="0"/>
              </a:rPr>
              <a:t>Psf</a:t>
            </a:r>
            <a:r>
              <a:rPr lang="en-US" sz="2400" dirty="0" smtClean="0">
                <a:latin typeface="Preeti" pitchFamily="2" charset="0"/>
              </a:rPr>
              <a:t>] df6f]</a:t>
            </a:r>
            <a:r>
              <a:rPr lang="en-US" sz="2400" dirty="0" err="1" smtClean="0">
                <a:latin typeface="Preeti" pitchFamily="2" charset="0"/>
              </a:rPr>
              <a:t>sf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RofkRofk</a:t>
            </a:r>
            <a:r>
              <a:rPr lang="en-US" sz="2400" dirty="0" smtClean="0">
                <a:latin typeface="Preeti" pitchFamily="2" charset="0"/>
              </a:rPr>
              <a:t>] 3f]n </a:t>
            </a:r>
            <a:r>
              <a:rPr lang="en-US" sz="2400" dirty="0" err="1" smtClean="0">
                <a:latin typeface="Preeti" pitchFamily="2" charset="0"/>
              </a:rPr>
              <a:t>lglDt</a:t>
            </a:r>
            <a:r>
              <a:rPr lang="en-US" sz="2400" dirty="0" smtClean="0">
                <a:latin typeface="Preeti" pitchFamily="2" charset="0"/>
              </a:rPr>
              <a:t> n]bf] </a:t>
            </a:r>
            <a:r>
              <a:rPr lang="en-US" sz="2400" dirty="0" err="1" smtClean="0">
                <a:latin typeface="Preeti" pitchFamily="2" charset="0"/>
              </a:rPr>
              <a:t>cnsqf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err="1" smtClean="0">
                <a:latin typeface="Preeti" pitchFamily="2" charset="0"/>
              </a:rPr>
              <a:t>tof</a:t>
            </a:r>
            <a:r>
              <a:rPr lang="en-US" sz="2400" dirty="0" smtClean="0">
                <a:latin typeface="Preeti" pitchFamily="2" charset="0"/>
              </a:rPr>
              <a:t>/ </a:t>
            </a:r>
            <a:r>
              <a:rPr lang="en-US" sz="2400" dirty="0" err="1" smtClean="0">
                <a:latin typeface="Preeti" pitchFamily="2" charset="0"/>
              </a:rPr>
              <a:t>kfg</a:t>
            </a:r>
            <a:r>
              <a:rPr lang="en-US" sz="2400" dirty="0" smtClean="0">
                <a:latin typeface="Preeti" pitchFamily="2" charset="0"/>
              </a:rPr>
              <a:t>]{ </a:t>
            </a:r>
          </a:p>
          <a:p>
            <a:r>
              <a:rPr lang="en-US" sz="2400" dirty="0" smtClean="0">
                <a:latin typeface="Preeti" pitchFamily="2" charset="0"/>
              </a:rPr>
              <a:t>Knfi6/ </a:t>
            </a:r>
            <a:r>
              <a:rPr lang="en-US" sz="2400" dirty="0" err="1" smtClean="0">
                <a:latin typeface="Preeti" pitchFamily="2" charset="0"/>
              </a:rPr>
              <a:t>lglDt</a:t>
            </a:r>
            <a:r>
              <a:rPr lang="en-US" sz="2400" dirty="0" smtClean="0">
                <a:latin typeface="Preeti" pitchFamily="2" charset="0"/>
              </a:rPr>
              <a:t> l:y/ df6f]</a:t>
            </a:r>
            <a:r>
              <a:rPr lang="en-US" sz="2400" dirty="0" err="1" smtClean="0">
                <a:latin typeface="Preeti" pitchFamily="2" charset="0"/>
              </a:rPr>
              <a:t>sf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tof</a:t>
            </a:r>
            <a:r>
              <a:rPr lang="en-US" sz="2400" dirty="0" smtClean="0">
                <a:latin typeface="Preeti" pitchFamily="2" charset="0"/>
              </a:rPr>
              <a:t>/L</a:t>
            </a:r>
          </a:p>
          <a:p>
            <a:r>
              <a:rPr lang="en-US" sz="2400" dirty="0" err="1" smtClean="0">
                <a:latin typeface="Preeti" pitchFamily="2" charset="0"/>
              </a:rPr>
              <a:t>cfuf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lg</a:t>
            </a:r>
            <a:r>
              <a:rPr lang="en-US" sz="2400" dirty="0" smtClean="0">
                <a:latin typeface="Preeti" pitchFamily="2" charset="0"/>
              </a:rPr>
              <a:t>/f]</a:t>
            </a:r>
            <a:r>
              <a:rPr lang="en-US" sz="2400" dirty="0" err="1" smtClean="0">
                <a:latin typeface="Preeti" pitchFamily="2" charset="0"/>
              </a:rPr>
              <a:t>ws</a:t>
            </a:r>
            <a:r>
              <a:rPr lang="en-US" sz="2400" dirty="0" smtClean="0">
                <a:latin typeface="Preeti" pitchFamily="2" charset="0"/>
              </a:rPr>
              <a:t> Knf:6/ </a:t>
            </a:r>
            <a:r>
              <a:rPr lang="en-US" sz="2400" dirty="0" err="1" smtClean="0">
                <a:latin typeface="Preeti" pitchFamily="2" charset="0"/>
              </a:rPr>
              <a:t>lglDt</a:t>
            </a:r>
            <a:r>
              <a:rPr lang="en-US" sz="2400" dirty="0" smtClean="0">
                <a:latin typeface="Preeti" pitchFamily="2" charset="0"/>
              </a:rPr>
              <a:t> l:y/ df6f]</a:t>
            </a:r>
            <a:r>
              <a:rPr lang="en-US" sz="2400" dirty="0" err="1" smtClean="0">
                <a:latin typeface="Preeti" pitchFamily="2" charset="0"/>
              </a:rPr>
              <a:t>sf</a:t>
            </a:r>
            <a:r>
              <a:rPr lang="en-US" sz="2400" dirty="0" smtClean="0">
                <a:latin typeface="Preeti" pitchFamily="2" charset="0"/>
              </a:rPr>
              <a:t>] </a:t>
            </a:r>
            <a:r>
              <a:rPr lang="en-US" sz="2400" dirty="0" err="1" smtClean="0">
                <a:latin typeface="Preeti" pitchFamily="2" charset="0"/>
              </a:rPr>
              <a:t>tof</a:t>
            </a:r>
            <a:r>
              <a:rPr lang="en-US" sz="2400" dirty="0" smtClean="0">
                <a:latin typeface="Preeti" pitchFamily="2" charset="0"/>
              </a:rPr>
              <a:t>/L</a:t>
            </a:r>
            <a:endParaRPr lang="en-US" sz="2400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21771"/>
            <a:ext cx="9169400" cy="8164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nufpg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t/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Lsf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Preeti" pitchFamily="2" charset="0"/>
              </a:rPr>
              <a:t>5fgf ;</a:t>
            </a:r>
            <a:r>
              <a:rPr lang="en-US" dirty="0" err="1" smtClean="0">
                <a:latin typeface="Preeti" pitchFamily="2" charset="0"/>
              </a:rPr>
              <a:t>txsf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tof</a:t>
            </a:r>
            <a:r>
              <a:rPr lang="en-US" dirty="0" smtClean="0">
                <a:latin typeface="Preeti" pitchFamily="2" charset="0"/>
              </a:rPr>
              <a:t>/L – 5fgf–;</a:t>
            </a:r>
            <a:r>
              <a:rPr lang="en-US" dirty="0" err="1" smtClean="0">
                <a:latin typeface="Preeti" pitchFamily="2" charset="0"/>
              </a:rPr>
              <a:t>txnfO</a:t>
            </a:r>
            <a:r>
              <a:rPr lang="en-US" dirty="0" smtClean="0">
                <a:latin typeface="Preeti" pitchFamily="2" charset="0"/>
              </a:rPr>
              <a:t>{ ;</a:t>
            </a:r>
            <a:r>
              <a:rPr lang="en-US" dirty="0" err="1" smtClean="0">
                <a:latin typeface="Preeti" pitchFamily="2" charset="0"/>
              </a:rPr>
              <a:t>dfg</a:t>
            </a:r>
            <a:r>
              <a:rPr lang="en-US" dirty="0" smtClean="0">
                <a:latin typeface="Preeti" pitchFamily="2" charset="0"/>
              </a:rPr>
              <a:t> t'NofPkl5 </a:t>
            </a:r>
            <a:r>
              <a:rPr lang="en-US" dirty="0" err="1" smtClean="0">
                <a:latin typeface="Preeti" pitchFamily="2" charset="0"/>
              </a:rPr>
              <a:t>clUglg</a:t>
            </a:r>
            <a:r>
              <a:rPr lang="en-US" dirty="0" smtClean="0">
                <a:latin typeface="Preeti" pitchFamily="2" charset="0"/>
              </a:rPr>
              <a:t>/f]</a:t>
            </a:r>
            <a:r>
              <a:rPr lang="en-US" dirty="0" err="1" smtClean="0">
                <a:latin typeface="Preeti" pitchFamily="2" charset="0"/>
              </a:rPr>
              <a:t>ws</a:t>
            </a:r>
            <a:r>
              <a:rPr lang="en-US" dirty="0" smtClean="0">
                <a:latin typeface="Preeti" pitchFamily="2" charset="0"/>
              </a:rPr>
              <a:t> Knf:6/ </a:t>
            </a:r>
            <a:r>
              <a:rPr lang="en-US" dirty="0" err="1" smtClean="0">
                <a:latin typeface="Preeti" pitchFamily="2" charset="0"/>
              </a:rPr>
              <a:t>nufpg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tof</a:t>
            </a:r>
            <a:r>
              <a:rPr lang="en-US" dirty="0" smtClean="0">
                <a:latin typeface="Preeti" pitchFamily="2" charset="0"/>
              </a:rPr>
              <a:t>/ x'G5</a:t>
            </a:r>
          </a:p>
          <a:p>
            <a:r>
              <a:rPr lang="en-US" dirty="0" smtClean="0">
                <a:latin typeface="Preeti" pitchFamily="2" charset="0"/>
              </a:rPr>
              <a:t>l:y/ df6f] Knf:6/ </a:t>
            </a:r>
            <a:r>
              <a:rPr lang="en-US" dirty="0" err="1" smtClean="0">
                <a:latin typeface="Preeti" pitchFamily="2" charset="0"/>
              </a:rPr>
              <a:t>nufpg</a:t>
            </a:r>
            <a:r>
              <a:rPr lang="en-US" dirty="0" smtClean="0">
                <a:latin typeface="Preeti" pitchFamily="2" charset="0"/>
              </a:rPr>
              <a:t>]</a:t>
            </a:r>
          </a:p>
          <a:p>
            <a:r>
              <a:rPr lang="en-US" dirty="0" smtClean="0">
                <a:latin typeface="Preeti" pitchFamily="2" charset="0"/>
              </a:rPr>
              <a:t>l:y/ df6f]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3f]n </a:t>
            </a:r>
            <a:r>
              <a:rPr lang="en-US" dirty="0" err="1" smtClean="0">
                <a:latin typeface="Preeti" pitchFamily="2" charset="0"/>
              </a:rPr>
              <a:t>nufpg</a:t>
            </a:r>
            <a:r>
              <a:rPr lang="en-US" dirty="0" smtClean="0">
                <a:latin typeface="Preeti" pitchFamily="2" charset="0"/>
              </a:rPr>
              <a:t>]</a:t>
            </a:r>
          </a:p>
          <a:p>
            <a:r>
              <a:rPr lang="en-US" sz="2800" dirty="0" smtClean="0"/>
              <a:t>NEM </a:t>
            </a:r>
            <a:r>
              <a:rPr lang="en-US" dirty="0" smtClean="0">
                <a:latin typeface="Preeti" pitchFamily="2" charset="0"/>
              </a:rPr>
              <a:t>Knf:6/ </a:t>
            </a:r>
            <a:r>
              <a:rPr lang="en-US" dirty="0" err="1" smtClean="0">
                <a:latin typeface="Preeti" pitchFamily="2" charset="0"/>
              </a:rPr>
              <a:t>nufpg</a:t>
            </a:r>
            <a:r>
              <a:rPr lang="en-US" dirty="0" smtClean="0">
                <a:latin typeface="Preeti" pitchFamily="2" charset="0"/>
              </a:rPr>
              <a:t>]</a:t>
            </a:r>
          </a:p>
          <a:p>
            <a:r>
              <a:rPr lang="en-US" dirty="0" smtClean="0">
                <a:latin typeface="Preeti" pitchFamily="2" charset="0"/>
              </a:rPr>
              <a:t>l:y/ df6f]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3f]n </a:t>
            </a:r>
            <a:r>
              <a:rPr lang="en-US" dirty="0" err="1" smtClean="0">
                <a:latin typeface="Preeti" pitchFamily="2" charset="0"/>
              </a:rPr>
              <a:t>nufpg</a:t>
            </a:r>
            <a:r>
              <a:rPr lang="en-US" dirty="0" smtClean="0">
                <a:latin typeface="Preeti" pitchFamily="2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Preeti" pitchFamily="2" charset="0"/>
              </a:rPr>
              <a:t>   5fgfsf </a:t>
            </a:r>
            <a:r>
              <a:rPr lang="en-US" dirty="0" err="1" smtClean="0">
                <a:latin typeface="Preeti" pitchFamily="2" charset="0"/>
              </a:rPr>
              <a:t>k|To</a:t>
            </a:r>
            <a:r>
              <a:rPr lang="en-US" dirty="0" smtClean="0">
                <a:latin typeface="Preeti" pitchFamily="2" charset="0"/>
              </a:rPr>
              <a:t>]s </a:t>
            </a:r>
            <a:r>
              <a:rPr lang="en-US" dirty="0" err="1" smtClean="0">
                <a:latin typeface="Preeti" pitchFamily="2" charset="0"/>
              </a:rPr>
              <a:t>s'gf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/}</a:t>
            </a:r>
            <a:r>
              <a:rPr lang="en-US" dirty="0" err="1" smtClean="0">
                <a:latin typeface="Preeti" pitchFamily="2" charset="0"/>
              </a:rPr>
              <a:t>lt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c;n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clUg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lg</a:t>
            </a:r>
            <a:r>
              <a:rPr lang="en-US" dirty="0" smtClean="0">
                <a:latin typeface="Preeti" pitchFamily="2" charset="0"/>
              </a:rPr>
              <a:t>/f]</a:t>
            </a:r>
            <a:r>
              <a:rPr lang="en-US" dirty="0" err="1" smtClean="0">
                <a:latin typeface="Preeti" pitchFamily="2" charset="0"/>
              </a:rPr>
              <a:t>ws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' </a:t>
            </a:r>
            <a:r>
              <a:rPr lang="en-US" dirty="0" err="1" smtClean="0">
                <a:latin typeface="Preeti" pitchFamily="2" charset="0"/>
              </a:rPr>
              <a:t>cfjZos</a:t>
            </a:r>
            <a:r>
              <a:rPr lang="en-US" dirty="0" smtClean="0">
                <a:latin typeface="Preeti" pitchFamily="2" charset="0"/>
              </a:rPr>
              <a:t> 5 . 5fgfsf] </a:t>
            </a:r>
            <a:r>
              <a:rPr lang="en-US" dirty="0" err="1" smtClean="0">
                <a:latin typeface="Preeti" pitchFamily="2" charset="0"/>
              </a:rPr>
              <a:t>l;lnËnfO</a:t>
            </a:r>
            <a:r>
              <a:rPr lang="en-US" dirty="0" smtClean="0">
                <a:latin typeface="Preeti" pitchFamily="2" charset="0"/>
              </a:rPr>
              <a:t>{ l:y/ df6f]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kqn</a:t>
            </a:r>
            <a:r>
              <a:rPr lang="en-US" dirty="0" smtClean="0">
                <a:latin typeface="Preeti" pitchFamily="2" charset="0"/>
              </a:rPr>
              <a:t>] Knf:6/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'{k5{ .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wGojfb</a:t>
            </a:r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flvg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k6\6L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199"/>
            <a:ext cx="7247743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cf8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000" y="1741753"/>
            <a:ext cx="6300000" cy="42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df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]6fO /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prfOsf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cg'kft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44161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sf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v'Nnf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efu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6171429" cy="36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105400"/>
            <a:ext cx="3143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B843-5782-4D29-9C02-A93BB182A8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DUDBC2012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1159</Words>
  <Application>Microsoft Office PowerPoint</Application>
  <PresentationFormat>On-screen Show (4:3)</PresentationFormat>
  <Paragraphs>227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ejgsf] cfsf/ / gfk</vt:lpstr>
      <vt:lpstr>hux?</vt:lpstr>
      <vt:lpstr>le/fnf] hldgdf hu</vt:lpstr>
      <vt:lpstr>uf/f]x?</vt:lpstr>
      <vt:lpstr>uf/f]df /flvg] k6\6L</vt:lpstr>
      <vt:lpstr>cf8 uf/f]</vt:lpstr>
      <vt:lpstr>uf/f]sf] df]6fO / prfOsf] cg'kft</vt:lpstr>
      <vt:lpstr>uf/f]sf] v'Nnf efu</vt:lpstr>
      <vt:lpstr>lk/fdfly vf+af] hf]8\g] tl/sf</vt:lpstr>
      <vt:lpstr>vf+af]sf] nx/</vt:lpstr>
      <vt:lpstr>d]7 h8fg</vt:lpstr>
      <vt:lpstr>6'F8fn</vt:lpstr>
      <vt:lpstr>blngnfO{ r's'nn] s:g] tl/sf</vt:lpstr>
      <vt:lpstr>k6\6Lx?</vt:lpstr>
      <vt:lpstr>5fgf</vt:lpstr>
      <vt:lpstr>5fgf</vt:lpstr>
      <vt:lpstr>blngsf] hf]gL{</vt:lpstr>
      <vt:lpstr>;'wfl/Psf] 5fgf</vt:lpstr>
      <vt:lpstr>k"m;sf] 5fgf</vt:lpstr>
      <vt:lpstr>;'wfl/Psf] k"m;sf] 5fgf</vt:lpstr>
      <vt:lpstr>9'Ëfsf] 5kgL</vt:lpstr>
      <vt:lpstr>l;d]G6 6fon</vt:lpstr>
      <vt:lpstr>df6f]sf] 6fon</vt:lpstr>
      <vt:lpstr>h:tf kftf</vt:lpstr>
      <vt:lpstr>af+;sf] e'O{+</vt:lpstr>
      <vt:lpstr>af+;sf] 5fgf</vt:lpstr>
      <vt:lpstr>e"sDk k|lt/f]wL tTjx?</vt:lpstr>
      <vt:lpstr>@)^*.^.! sf] k"jf{~rndf uPsf] e"sDksf] qmddf u|fdL0f ejgdf b]lvPsf] Ifltsf] k|j[lQ ljZn]if0f</vt:lpstr>
      <vt:lpstr>af+;sf] 7f8f] ;anLs/0f</vt:lpstr>
      <vt:lpstr>sf7sf] 7f8f] ;anLs/0f</vt:lpstr>
      <vt:lpstr>kmnfdsf] 7f8f] ;anLs/0f</vt:lpstr>
      <vt:lpstr>7f8f] 808L nufpg'kg]{ 7fp+x?</vt:lpstr>
      <vt:lpstr>af+;sf] t];f]{ k6\6L</vt:lpstr>
      <vt:lpstr>sf7sf] t];f]{ k6\6L</vt:lpstr>
      <vt:lpstr>s+lqm6sf] k6\6L</vt:lpstr>
      <vt:lpstr>s+lqm6 k6\6Ldf /flvg] 808L</vt:lpstr>
      <vt:lpstr>uf/f]df /flvg] 808L</vt:lpstr>
      <vt:lpstr>uf/f]df /flvg] 808L</vt:lpstr>
      <vt:lpstr>tf/hfnLsf] k|of]u</vt:lpstr>
      <vt:lpstr>r'nL uf/f]</vt:lpstr>
      <vt:lpstr>rf}s'g] aGwg</vt:lpstr>
      <vt:lpstr>uf/f]nfO{ cf8</vt:lpstr>
      <vt:lpstr>cf]; lg/f]ws k6\6L</vt:lpstr>
      <vt:lpstr>kfgLsf] lgsf;</vt:lpstr>
      <vt:lpstr>af+; s6fg / ;'/If0f</vt:lpstr>
      <vt:lpstr>af+;sf] arfp pkrf/</vt:lpstr>
      <vt:lpstr>af+;sf] e08f/0f</vt:lpstr>
      <vt:lpstr>v/sf] 5fgfsf] lglDt clUg lg/f]ws pkrf/ </vt:lpstr>
      <vt:lpstr> tof/ kfg]{ t/Lsf</vt:lpstr>
      <vt:lpstr>nufpg] t/Lsf</vt:lpstr>
      <vt:lpstr>wGojfb !!!</vt:lpstr>
    </vt:vector>
  </TitlesOfParts>
  <Company>kathmandu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dwarika shrestha</dc:creator>
  <cp:lastModifiedBy>dwarika shrestha</cp:lastModifiedBy>
  <cp:revision>4</cp:revision>
  <dcterms:created xsi:type="dcterms:W3CDTF">2012-09-25T16:40:32Z</dcterms:created>
  <dcterms:modified xsi:type="dcterms:W3CDTF">2012-09-26T17:58:17Z</dcterms:modified>
</cp:coreProperties>
</file>