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1" r:id="rId4"/>
  </p:sldMasterIdLst>
  <p:notesMasterIdLst>
    <p:notesMasterId r:id="rId13"/>
  </p:notesMasterIdLst>
  <p:handoutMasterIdLst>
    <p:handoutMasterId r:id="rId14"/>
  </p:handoutMasterIdLst>
  <p:sldIdLst>
    <p:sldId id="321" r:id="rId5"/>
    <p:sldId id="292" r:id="rId6"/>
    <p:sldId id="337" r:id="rId7"/>
    <p:sldId id="338" r:id="rId8"/>
    <p:sldId id="322" r:id="rId9"/>
    <p:sldId id="324" r:id="rId10"/>
    <p:sldId id="340" r:id="rId11"/>
    <p:sldId id="339"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4" userDrawn="1">
          <p15:clr>
            <a:srgbClr val="A4A3A4"/>
          </p15:clr>
        </p15:guide>
        <p15:guide id="3" orient="horz" pos="3861" userDrawn="1">
          <p15:clr>
            <a:srgbClr val="A4A3A4"/>
          </p15:clr>
        </p15:guide>
        <p15:guide id="4"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1" autoAdjust="0"/>
    <p:restoredTop sz="94743"/>
  </p:normalViewPr>
  <p:slideViewPr>
    <p:cSldViewPr snapToGrid="0" snapToObjects="1" showGuides="1">
      <p:cViewPr varScale="1">
        <p:scale>
          <a:sx n="70" d="100"/>
          <a:sy n="70" d="100"/>
        </p:scale>
        <p:origin x="1032" y="44"/>
      </p:cViewPr>
      <p:guideLst>
        <p:guide orient="horz" pos="2954"/>
        <p:guide orient="horz" pos="386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D72143E-8B90-DB41-A199-829DDBE3625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Arial Regular"/>
            </a:endParaRPr>
          </a:p>
        </p:txBody>
      </p:sp>
      <p:sp>
        <p:nvSpPr>
          <p:cNvPr id="3" name="Date Placeholder 2">
            <a:extLst>
              <a:ext uri="{FF2B5EF4-FFF2-40B4-BE49-F238E27FC236}">
                <a16:creationId xmlns="" xmlns:a16="http://schemas.microsoft.com/office/drawing/2014/main" id="{E59B98F8-995A-E649-A1EE-E2B2BC6C172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FE62BC-7D1D-DB4D-AD96-031CF1936726}" type="datetimeFigureOut">
              <a:rPr lang="en-US" smtClean="0">
                <a:latin typeface="Arial Regular"/>
              </a:rPr>
              <a:t>11/27/2020</a:t>
            </a:fld>
            <a:endParaRPr lang="en-US" dirty="0">
              <a:latin typeface="Arial Regular"/>
            </a:endParaRPr>
          </a:p>
        </p:txBody>
      </p:sp>
      <p:sp>
        <p:nvSpPr>
          <p:cNvPr id="4" name="Footer Placeholder 3">
            <a:extLst>
              <a:ext uri="{FF2B5EF4-FFF2-40B4-BE49-F238E27FC236}">
                <a16:creationId xmlns="" xmlns:a16="http://schemas.microsoft.com/office/drawing/2014/main" id="{C16B4001-DD12-F141-9F6A-4F227E8B0E6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Arial Regular"/>
            </a:endParaRPr>
          </a:p>
        </p:txBody>
      </p:sp>
      <p:sp>
        <p:nvSpPr>
          <p:cNvPr id="5" name="Slide Number Placeholder 4">
            <a:extLst>
              <a:ext uri="{FF2B5EF4-FFF2-40B4-BE49-F238E27FC236}">
                <a16:creationId xmlns="" xmlns:a16="http://schemas.microsoft.com/office/drawing/2014/main" id="{BA6BAFE0-3ABC-974E-9A32-9FA84A1C995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426FDC-2A48-1A4D-94DA-7D32A97780EF}" type="slidenum">
              <a:rPr lang="en-US" smtClean="0">
                <a:latin typeface="Arial Regular"/>
              </a:rPr>
              <a:t>‹#›</a:t>
            </a:fld>
            <a:endParaRPr lang="en-US" dirty="0">
              <a:latin typeface="Arial Regular"/>
            </a:endParaRPr>
          </a:p>
        </p:txBody>
      </p:sp>
    </p:spTree>
    <p:extLst>
      <p:ext uri="{BB962C8B-B14F-4D97-AF65-F5344CB8AC3E}">
        <p14:creationId xmlns:p14="http://schemas.microsoft.com/office/powerpoint/2010/main" val="3522721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Regular"/>
              </a:defRPr>
            </a:lvl1pPr>
          </a:lstStyle>
          <a:p>
            <a:fld id="{FAB37426-6DE3-5148-9826-683E79D6DD76}" type="datetimeFigureOut">
              <a:rPr lang="en-US" smtClean="0"/>
              <a:pPr/>
              <a:t>11/27/2020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Regular"/>
              </a:defRPr>
            </a:lvl1pPr>
          </a:lstStyle>
          <a:p>
            <a:fld id="{46B35C9C-89BF-E448-89E9-B40140B30819}" type="slidenum">
              <a:rPr lang="en-US" smtClean="0"/>
              <a:pPr/>
              <a:t>‹#›</a:t>
            </a:fld>
            <a:endParaRPr lang="en-US" dirty="0"/>
          </a:p>
        </p:txBody>
      </p:sp>
    </p:spTree>
    <p:extLst>
      <p:ext uri="{BB962C8B-B14F-4D97-AF65-F5344CB8AC3E}">
        <p14:creationId xmlns:p14="http://schemas.microsoft.com/office/powerpoint/2010/main" val="174776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9558E9-6C33-49A4-99B2-A3040306351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22950-680C-3A46-AC3C-1F0C3D703649}"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142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558E9-6C33-49A4-99B2-A3040306351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23535898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558E9-6C33-49A4-99B2-A3040306351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22950-680C-3A46-AC3C-1F0C3D703649}"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8039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187" y="2002632"/>
            <a:ext cx="7921625" cy="2332302"/>
          </a:xfrm>
        </p:spPr>
        <p:txBody>
          <a:bodyPr anchor="t" anchorCtr="0">
            <a:noAutofit/>
          </a:bodyPr>
          <a:lstStyle>
            <a:lvl1pPr algn="ctr">
              <a:lnSpc>
                <a:spcPts val="9600"/>
              </a:lnSpc>
              <a:defRPr sz="10600">
                <a:solidFill>
                  <a:schemeClr val="accent5"/>
                </a:solidFill>
                <a:latin typeface="Veneer" panose="02000806000000000000" pitchFamily="2" charset="77"/>
              </a:defRPr>
            </a:lvl1pPr>
          </a:lstStyle>
          <a:p>
            <a:r>
              <a:rPr lang="en-US"/>
              <a:t>Click to edit Master title style</a:t>
            </a:r>
            <a:endParaRPr lang="en-US" dirty="0"/>
          </a:p>
        </p:txBody>
      </p:sp>
      <p:sp>
        <p:nvSpPr>
          <p:cNvPr id="3" name="Text Placeholder 2"/>
          <p:cNvSpPr>
            <a:spLocks noGrp="1"/>
          </p:cNvSpPr>
          <p:nvPr>
            <p:ph type="body" idx="1"/>
          </p:nvPr>
        </p:nvSpPr>
        <p:spPr>
          <a:xfrm>
            <a:off x="1701800" y="4689475"/>
            <a:ext cx="5748867" cy="558800"/>
          </a:xfrm>
        </p:spPr>
        <p:txBody>
          <a:bodyPr>
            <a:noAutofit/>
          </a:bodyPr>
          <a:lstStyle>
            <a:lvl1pPr marL="0" indent="0" algn="ctr">
              <a:lnSpc>
                <a:spcPts val="3200"/>
              </a:lnSpc>
              <a:buNone/>
              <a:defRPr sz="28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7D022950-680C-3A46-AC3C-1F0C3D703649}" type="slidenum">
              <a:rPr lang="en-US" smtClean="0"/>
              <a:pPr/>
              <a:t>‹#›</a:t>
            </a:fld>
            <a:endParaRPr lang="en-US"/>
          </a:p>
        </p:txBody>
      </p:sp>
      <p:pic>
        <p:nvPicPr>
          <p:cNvPr id="7" name="Picture 6">
            <a:extLst>
              <a:ext uri="{FF2B5EF4-FFF2-40B4-BE49-F238E27FC236}">
                <a16:creationId xmlns="" xmlns:a16="http://schemas.microsoft.com/office/drawing/2014/main" id="{2C4CA2EC-E89F-BC47-A5B6-F703C98C378F}"/>
              </a:ext>
            </a:extLst>
          </p:cNvPr>
          <p:cNvPicPr>
            <a:picLocks noChangeAspect="1"/>
          </p:cNvPicPr>
          <p:nvPr userDrawn="1"/>
        </p:nvPicPr>
        <p:blipFill>
          <a:blip r:embed="rId2"/>
          <a:stretch>
            <a:fillRect/>
          </a:stretch>
        </p:blipFill>
        <p:spPr>
          <a:xfrm>
            <a:off x="6993465" y="194595"/>
            <a:ext cx="1980000" cy="830211"/>
          </a:xfrm>
          <a:prstGeom prst="rect">
            <a:avLst/>
          </a:prstGeom>
        </p:spPr>
      </p:pic>
    </p:spTree>
    <p:extLst>
      <p:ext uri="{BB962C8B-B14F-4D97-AF65-F5344CB8AC3E}">
        <p14:creationId xmlns:p14="http://schemas.microsoft.com/office/powerpoint/2010/main" val="1654046109"/>
      </p:ext>
    </p:extLst>
  </p:cSld>
  <p:clrMapOvr>
    <a:masterClrMapping/>
  </p:clrMapOvr>
  <p:extLst>
    <p:ext uri="{DCECCB84-F9BA-43D5-87BE-67443E8EF086}">
      <p15:sldGuideLst xmlns:p15="http://schemas.microsoft.com/office/powerpoint/2012/main">
        <p15:guide id="1" pos="5375">
          <p15:clr>
            <a:srgbClr val="FBAE40"/>
          </p15:clr>
        </p15:guide>
        <p15:guide id="2" orient="horz" pos="2954">
          <p15:clr>
            <a:srgbClr val="FBAE40"/>
          </p15:clr>
        </p15:guide>
        <p15:guide id="3" pos="385">
          <p15:clr>
            <a:srgbClr val="FBAE40"/>
          </p15:clr>
        </p15:guide>
        <p15:guide id="4"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187" y="2002632"/>
            <a:ext cx="7921625" cy="2332302"/>
          </a:xfrm>
        </p:spPr>
        <p:txBody>
          <a:bodyPr anchor="t" anchorCtr="0">
            <a:noAutofit/>
          </a:bodyPr>
          <a:lstStyle>
            <a:lvl1pPr algn="ctr">
              <a:lnSpc>
                <a:spcPts val="9600"/>
              </a:lnSpc>
              <a:defRPr sz="10600">
                <a:solidFill>
                  <a:schemeClr val="accent1"/>
                </a:solidFill>
                <a:latin typeface="Veneer" panose="02000806000000000000" pitchFamily="2" charset="77"/>
              </a:defRPr>
            </a:lvl1pPr>
          </a:lstStyle>
          <a:p>
            <a:r>
              <a:rPr lang="en-US"/>
              <a:t>Click to edit Master title style</a:t>
            </a:r>
            <a:endParaRPr lang="en-US" dirty="0"/>
          </a:p>
        </p:txBody>
      </p:sp>
      <p:sp>
        <p:nvSpPr>
          <p:cNvPr id="3" name="Text Placeholder 2"/>
          <p:cNvSpPr>
            <a:spLocks noGrp="1"/>
          </p:cNvSpPr>
          <p:nvPr>
            <p:ph type="body" idx="1"/>
          </p:nvPr>
        </p:nvSpPr>
        <p:spPr>
          <a:xfrm>
            <a:off x="1701800" y="4689475"/>
            <a:ext cx="5748867" cy="558800"/>
          </a:xfrm>
          <a:noFill/>
        </p:spPr>
        <p:txBody>
          <a:bodyPr>
            <a:noAutofit/>
          </a:bodyPr>
          <a:lstStyle>
            <a:lvl1pPr marL="0" indent="0" algn="ctr">
              <a:lnSpc>
                <a:spcPts val="3200"/>
              </a:lnSpc>
              <a:buNone/>
              <a:defRPr sz="2800" b="1" i="0">
                <a:solidFill>
                  <a:schemeClr val="accent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b="1">
                <a:solidFill>
                  <a:schemeClr val="accent1"/>
                </a:solidFill>
              </a:defRPr>
            </a:lvl1pPr>
          </a:lstStyle>
          <a:p>
            <a:fld id="{7D022950-680C-3A46-AC3C-1F0C3D703649}" type="slidenum">
              <a:rPr lang="en-US" smtClean="0"/>
              <a:pPr/>
              <a:t>‹#›</a:t>
            </a:fld>
            <a:endParaRPr lang="en-US"/>
          </a:p>
        </p:txBody>
      </p:sp>
      <p:pic>
        <p:nvPicPr>
          <p:cNvPr id="8" name="Picture 7">
            <a:extLst>
              <a:ext uri="{FF2B5EF4-FFF2-40B4-BE49-F238E27FC236}">
                <a16:creationId xmlns="" xmlns:a16="http://schemas.microsoft.com/office/drawing/2014/main" id="{03154038-CE8D-114A-A687-9E07079F2BF1}"/>
              </a:ext>
            </a:extLst>
          </p:cNvPr>
          <p:cNvPicPr>
            <a:picLocks noChangeAspect="1"/>
          </p:cNvPicPr>
          <p:nvPr userDrawn="1"/>
        </p:nvPicPr>
        <p:blipFill>
          <a:blip r:embed="rId2"/>
          <a:stretch>
            <a:fillRect/>
          </a:stretch>
        </p:blipFill>
        <p:spPr>
          <a:xfrm>
            <a:off x="6993465" y="194595"/>
            <a:ext cx="1980000" cy="830210"/>
          </a:xfrm>
          <a:prstGeom prst="rect">
            <a:avLst/>
          </a:prstGeom>
        </p:spPr>
      </p:pic>
    </p:spTree>
    <p:extLst>
      <p:ext uri="{BB962C8B-B14F-4D97-AF65-F5344CB8AC3E}">
        <p14:creationId xmlns:p14="http://schemas.microsoft.com/office/powerpoint/2010/main" val="2832372331"/>
      </p:ext>
    </p:extLst>
  </p:cSld>
  <p:clrMapOvr>
    <a:masterClrMapping/>
  </p:clrMapOvr>
  <p:extLst>
    <p:ext uri="{DCECCB84-F9BA-43D5-87BE-67443E8EF086}">
      <p15:sldGuideLst xmlns:p15="http://schemas.microsoft.com/office/powerpoint/2012/main">
        <p15:guide id="1" pos="5375">
          <p15:clr>
            <a:srgbClr val="FBAE40"/>
          </p15:clr>
        </p15:guide>
        <p15:guide id="2" orient="horz" pos="2954">
          <p15:clr>
            <a:srgbClr val="FBAE40"/>
          </p15:clr>
        </p15:guide>
        <p15:guide id="3" pos="385">
          <p15:clr>
            <a:srgbClr val="FBAE40"/>
          </p15:clr>
        </p15:guide>
        <p15:guide id="4"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accent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5775" y="6356351"/>
            <a:ext cx="2057400" cy="365125"/>
          </a:xfrm>
        </p:spPr>
        <p:txBody>
          <a:bodyPr/>
          <a:lstStyle>
            <a:lvl1pPr>
              <a:defRPr b="1">
                <a:solidFill>
                  <a:schemeClr val="bg1"/>
                </a:solidFill>
              </a:defRPr>
            </a:lvl1pPr>
          </a:lstStyle>
          <a:p>
            <a:fld id="{7D022950-680C-3A46-AC3C-1F0C3D703649}" type="slidenum">
              <a:rPr lang="en-US" smtClean="0"/>
              <a:pPr/>
              <a:t>‹#›</a:t>
            </a:fld>
            <a:endParaRPr lang="en-US" dirty="0"/>
          </a:p>
        </p:txBody>
      </p:sp>
      <p:sp>
        <p:nvSpPr>
          <p:cNvPr id="3" name="Subtitle 2"/>
          <p:cNvSpPr>
            <a:spLocks noGrp="1"/>
          </p:cNvSpPr>
          <p:nvPr>
            <p:ph type="subTitle" idx="1"/>
          </p:nvPr>
        </p:nvSpPr>
        <p:spPr>
          <a:xfrm>
            <a:off x="250825" y="4500000"/>
            <a:ext cx="7200899" cy="1260000"/>
          </a:xfrm>
        </p:spPr>
        <p:txBody>
          <a:bodyPr lIns="180000">
            <a:noAutofit/>
          </a:bodyPr>
          <a:lstStyle>
            <a:lvl1pPr marL="0" indent="0" algn="l">
              <a:lnSpc>
                <a:spcPts val="2400"/>
              </a:lnSpc>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259291" y="1980000"/>
            <a:ext cx="8633884" cy="1981728"/>
          </a:xfrm>
        </p:spPr>
        <p:txBody>
          <a:bodyPr lIns="144000" anchor="t" anchorCtr="0">
            <a:noAutofit/>
          </a:bodyPr>
          <a:lstStyle>
            <a:lvl1pPr algn="l">
              <a:lnSpc>
                <a:spcPts val="7020"/>
              </a:lnSpc>
              <a:defRPr sz="8000">
                <a:solidFill>
                  <a:schemeClr val="bg1"/>
                </a:solidFill>
                <a:latin typeface="Veneer" panose="02000806000000000000" pitchFamily="2" charset="77"/>
              </a:defRPr>
            </a:lvl1pPr>
          </a:lstStyle>
          <a:p>
            <a:r>
              <a:rPr lang="en-US"/>
              <a:t>Click to edit Master title style</a:t>
            </a:r>
            <a:endParaRPr lang="en-US" dirty="0"/>
          </a:p>
        </p:txBody>
      </p:sp>
      <p:pic>
        <p:nvPicPr>
          <p:cNvPr id="8" name="Picture 7">
            <a:extLst>
              <a:ext uri="{FF2B5EF4-FFF2-40B4-BE49-F238E27FC236}">
                <a16:creationId xmlns="" xmlns:a16="http://schemas.microsoft.com/office/drawing/2014/main" id="{8F6B611C-28B4-6244-B1B1-7FD541A265E7}"/>
              </a:ext>
            </a:extLst>
          </p:cNvPr>
          <p:cNvPicPr>
            <a:picLocks noChangeAspect="1"/>
          </p:cNvPicPr>
          <p:nvPr userDrawn="1"/>
        </p:nvPicPr>
        <p:blipFill>
          <a:blip r:embed="rId2"/>
          <a:stretch>
            <a:fillRect/>
          </a:stretch>
        </p:blipFill>
        <p:spPr>
          <a:xfrm>
            <a:off x="6993465" y="194595"/>
            <a:ext cx="1980000" cy="830211"/>
          </a:xfrm>
          <a:prstGeom prst="rect">
            <a:avLst/>
          </a:prstGeom>
        </p:spPr>
      </p:pic>
    </p:spTree>
    <p:extLst>
      <p:ext uri="{BB962C8B-B14F-4D97-AF65-F5344CB8AC3E}">
        <p14:creationId xmlns:p14="http://schemas.microsoft.com/office/powerpoint/2010/main" val="1026117512"/>
      </p:ext>
    </p:extLst>
  </p:cSld>
  <p:clrMapOvr>
    <a:masterClrMapping/>
  </p:clrMapOvr>
  <p:extLst>
    <p:ext uri="{DCECCB84-F9BA-43D5-87BE-67443E8EF086}">
      <p15:sldGuideLst xmlns:p15="http://schemas.microsoft.com/office/powerpoint/2012/main">
        <p15:guide id="1" orient="horz" pos="278">
          <p15:clr>
            <a:srgbClr val="FBAE40"/>
          </p15:clr>
        </p15:guide>
        <p15:guide id="2" pos="5602">
          <p15:clr>
            <a:srgbClr val="FBAE40"/>
          </p15:clr>
        </p15:guide>
        <p15:guide id="3" pos="2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1"/>
            </a:lvl1pPr>
          </a:lstStyle>
          <a:p>
            <a:fld id="{7D022950-680C-3A46-AC3C-1F0C3D703649}" type="slidenum">
              <a:rPr lang="en-US" smtClean="0"/>
              <a:pPr/>
              <a:t>‹#›</a:t>
            </a:fld>
            <a:endParaRPr lang="en-US"/>
          </a:p>
        </p:txBody>
      </p:sp>
      <p:sp>
        <p:nvSpPr>
          <p:cNvPr id="9" name="TextBox 8">
            <a:extLst>
              <a:ext uri="{FF2B5EF4-FFF2-40B4-BE49-F238E27FC236}">
                <a16:creationId xmlns="" xmlns:a16="http://schemas.microsoft.com/office/drawing/2014/main" id="{6341D3F0-91C0-284A-B5C2-F3C4CB57CDAA}"/>
              </a:ext>
            </a:extLst>
          </p:cNvPr>
          <p:cNvSpPr txBox="1"/>
          <p:nvPr userDrawn="1"/>
        </p:nvSpPr>
        <p:spPr>
          <a:xfrm>
            <a:off x="431801" y="5220000"/>
            <a:ext cx="4333146" cy="584775"/>
          </a:xfrm>
          <a:prstGeom prst="rect">
            <a:avLst/>
          </a:prstGeom>
          <a:noFill/>
        </p:spPr>
        <p:txBody>
          <a:bodyPr wrap="square" lIns="0" rtlCol="0">
            <a:spAutoFit/>
          </a:bodyPr>
          <a:lstStyle/>
          <a:p>
            <a:r>
              <a:rPr lang="en-US" sz="1600" b="0" i="0" dirty="0">
                <a:latin typeface="Arial Regular"/>
                <a:cs typeface="Arial"/>
              </a:rPr>
              <a:t>To change the </a:t>
            </a:r>
            <a:r>
              <a:rPr lang="en-US" sz="1600" b="0" i="0" dirty="0" err="1">
                <a:latin typeface="Arial Regular"/>
                <a:cs typeface="Arial"/>
              </a:rPr>
              <a:t>colour</a:t>
            </a:r>
            <a:r>
              <a:rPr lang="en-US" sz="1600" b="0" i="0" dirty="0">
                <a:latin typeface="Arial Regular"/>
                <a:cs typeface="Arial"/>
              </a:rPr>
              <a:t>, select the highlight/text box, go to Shape Format &gt; Shape Fill. </a:t>
            </a:r>
          </a:p>
        </p:txBody>
      </p:sp>
      <p:sp>
        <p:nvSpPr>
          <p:cNvPr id="11" name="TextBox 10">
            <a:extLst>
              <a:ext uri="{FF2B5EF4-FFF2-40B4-BE49-F238E27FC236}">
                <a16:creationId xmlns="" xmlns:a16="http://schemas.microsoft.com/office/drawing/2014/main" id="{054534F8-821A-454C-96F3-BD74CA9CE8C3}"/>
              </a:ext>
            </a:extLst>
          </p:cNvPr>
          <p:cNvSpPr txBox="1"/>
          <p:nvPr userDrawn="1"/>
        </p:nvSpPr>
        <p:spPr>
          <a:xfrm>
            <a:off x="431800" y="720000"/>
            <a:ext cx="3960813" cy="1569660"/>
          </a:xfrm>
          <a:prstGeom prst="rect">
            <a:avLst/>
          </a:prstGeom>
          <a:noFill/>
        </p:spPr>
        <p:txBody>
          <a:bodyPr wrap="square" lIns="0" rtlCol="0">
            <a:spAutoFit/>
          </a:bodyPr>
          <a:lstStyle/>
          <a:p>
            <a:r>
              <a:rPr lang="en-US" sz="1600" b="0" i="0" dirty="0">
                <a:latin typeface="Arial Regular"/>
                <a:cs typeface="Arial"/>
              </a:rPr>
              <a:t>The highlight</a:t>
            </a:r>
          </a:p>
          <a:p>
            <a:endParaRPr lang="en-US" sz="1600" b="0" i="0" dirty="0">
              <a:latin typeface="Arial Regular"/>
              <a:cs typeface="Arial"/>
            </a:endParaRPr>
          </a:p>
          <a:p>
            <a:r>
              <a:rPr lang="en-US" sz="1600" b="0" i="0" dirty="0">
                <a:latin typeface="Arial Regular"/>
                <a:cs typeface="Arial"/>
              </a:rPr>
              <a:t>The highlight helps create stand out. It can be used in any </a:t>
            </a:r>
            <a:r>
              <a:rPr lang="en-US" sz="1600" b="0" i="0" dirty="0" err="1">
                <a:latin typeface="Arial Regular"/>
                <a:cs typeface="Arial"/>
              </a:rPr>
              <a:t>colour</a:t>
            </a:r>
            <a:r>
              <a:rPr lang="en-US" sz="1600" b="0" i="0" dirty="0">
                <a:latin typeface="Arial Regular"/>
                <a:cs typeface="Arial"/>
              </a:rPr>
              <a:t> from the reduced palette. Make sure the highlight and text </a:t>
            </a:r>
            <a:r>
              <a:rPr lang="en-US" sz="1600" b="0" i="0" dirty="0" err="1">
                <a:latin typeface="Arial Regular"/>
                <a:cs typeface="Arial"/>
              </a:rPr>
              <a:t>colour</a:t>
            </a:r>
            <a:r>
              <a:rPr lang="en-US" sz="1600" b="0" i="0" dirty="0">
                <a:latin typeface="Arial Regular"/>
                <a:cs typeface="Arial"/>
              </a:rPr>
              <a:t> are contrasting for good legibility.</a:t>
            </a:r>
          </a:p>
        </p:txBody>
      </p:sp>
      <p:sp>
        <p:nvSpPr>
          <p:cNvPr id="12" name="TextBox 11">
            <a:extLst>
              <a:ext uri="{FF2B5EF4-FFF2-40B4-BE49-F238E27FC236}">
                <a16:creationId xmlns="" xmlns:a16="http://schemas.microsoft.com/office/drawing/2014/main" id="{9B0C90F6-6F46-C949-8C47-C39203C9A1CC}"/>
              </a:ext>
            </a:extLst>
          </p:cNvPr>
          <p:cNvSpPr txBox="1"/>
          <p:nvPr userDrawn="1"/>
        </p:nvSpPr>
        <p:spPr>
          <a:xfrm>
            <a:off x="4730750" y="720000"/>
            <a:ext cx="4162425" cy="1323439"/>
          </a:xfrm>
          <a:prstGeom prst="rect">
            <a:avLst/>
          </a:prstGeom>
          <a:noFill/>
        </p:spPr>
        <p:txBody>
          <a:bodyPr wrap="square" lIns="0" rtlCol="0">
            <a:spAutoFit/>
          </a:bodyPr>
          <a:lstStyle/>
          <a:p>
            <a:r>
              <a:rPr lang="en-US" sz="1600" b="0" i="0" dirty="0">
                <a:latin typeface="Arial Regular"/>
                <a:cs typeface="Arial"/>
              </a:rPr>
              <a:t>Text box</a:t>
            </a:r>
          </a:p>
          <a:p>
            <a:endParaRPr lang="en-US" sz="1600" b="0" i="0" dirty="0">
              <a:latin typeface="Arial Regular"/>
              <a:cs typeface="Arial"/>
            </a:endParaRPr>
          </a:p>
          <a:p>
            <a:r>
              <a:rPr lang="en-US" sz="1600" b="0" i="0" dirty="0">
                <a:latin typeface="Arial Regular"/>
                <a:cs typeface="Arial"/>
              </a:rPr>
              <a:t>The box graphic device is used to house messaging and give it stand out. It can be used in any </a:t>
            </a:r>
            <a:r>
              <a:rPr lang="en-US" sz="1600" b="0" i="0" dirty="0" err="1">
                <a:latin typeface="Arial Regular"/>
                <a:cs typeface="Arial"/>
              </a:rPr>
              <a:t>colour</a:t>
            </a:r>
            <a:r>
              <a:rPr lang="en-US" sz="1600" b="0" i="0" dirty="0">
                <a:latin typeface="Arial Regular"/>
                <a:cs typeface="Arial"/>
              </a:rPr>
              <a:t> from the reduced palette.</a:t>
            </a:r>
          </a:p>
        </p:txBody>
      </p:sp>
    </p:spTree>
    <p:extLst>
      <p:ext uri="{BB962C8B-B14F-4D97-AF65-F5344CB8AC3E}">
        <p14:creationId xmlns:p14="http://schemas.microsoft.com/office/powerpoint/2010/main" val="1129801321"/>
      </p:ext>
    </p:extLst>
  </p:cSld>
  <p:clrMapOvr>
    <a:masterClrMapping/>
  </p:clrMapOvr>
  <p:extLst mod="1">
    <p:ext uri="{DCECCB84-F9BA-43D5-87BE-67443E8EF086}">
      <p15:sldGuideLst xmlns:p15="http://schemas.microsoft.com/office/powerpoint/2012/main">
        <p15:guide id="1" pos="2880" userDrawn="1">
          <p15:clr>
            <a:srgbClr val="FBAE40"/>
          </p15:clr>
        </p15:guide>
        <p15:guide id="2" pos="2980" userDrawn="1">
          <p15:clr>
            <a:srgbClr val="FBAE40"/>
          </p15:clr>
        </p15:guide>
        <p15:guide id="3" pos="27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1"/>
            </a:lvl1pPr>
          </a:lstStyle>
          <a:p>
            <a:fld id="{7D022950-680C-3A46-AC3C-1F0C3D703649}" type="slidenum">
              <a:rPr lang="en-US" smtClean="0"/>
              <a:pPr/>
              <a:t>‹#›</a:t>
            </a:fld>
            <a:endParaRPr lang="en-US" dirty="0"/>
          </a:p>
        </p:txBody>
      </p:sp>
      <p:sp>
        <p:nvSpPr>
          <p:cNvPr id="6" name="TextBox 5">
            <a:extLst>
              <a:ext uri="{FF2B5EF4-FFF2-40B4-BE49-F238E27FC236}">
                <a16:creationId xmlns="" xmlns:a16="http://schemas.microsoft.com/office/drawing/2014/main" id="{ECEFD922-04E4-6D40-8910-C45DF00298AC}"/>
              </a:ext>
            </a:extLst>
          </p:cNvPr>
          <p:cNvSpPr txBox="1"/>
          <p:nvPr userDrawn="1"/>
        </p:nvSpPr>
        <p:spPr>
          <a:xfrm>
            <a:off x="431800" y="998538"/>
            <a:ext cx="4140200" cy="5204502"/>
          </a:xfrm>
          <a:prstGeom prst="rect">
            <a:avLst/>
          </a:prstGeom>
          <a:noFill/>
        </p:spPr>
        <p:txBody>
          <a:bodyPr wrap="square" lIns="0" rtlCol="0">
            <a:spAutoFit/>
          </a:bodyPr>
          <a:lstStyle/>
          <a:p>
            <a:pPr>
              <a:lnSpc>
                <a:spcPts val="2020"/>
              </a:lnSpc>
            </a:pPr>
            <a:r>
              <a:rPr lang="en-US" sz="1600" b="0" i="0" dirty="0">
                <a:latin typeface="Arial Regular"/>
                <a:cs typeface="Arial"/>
              </a:rPr>
              <a:t>Changing images</a:t>
            </a:r>
          </a:p>
          <a:p>
            <a:pPr>
              <a:lnSpc>
                <a:spcPts val="2020"/>
              </a:lnSpc>
            </a:pPr>
            <a:endParaRPr lang="en-US" sz="1600" b="0" i="0" dirty="0">
              <a:latin typeface="Arial Regular"/>
              <a:cs typeface="Arial"/>
            </a:endParaRPr>
          </a:p>
          <a:p>
            <a:pPr>
              <a:lnSpc>
                <a:spcPts val="2020"/>
              </a:lnSpc>
            </a:pPr>
            <a:r>
              <a:rPr lang="en-US" sz="1600" b="0" i="0" dirty="0">
                <a:latin typeface="Arial Regular"/>
                <a:cs typeface="Arial"/>
              </a:rPr>
              <a:t>Some images, including the background images, are saved within the Master pages. To update the images go to:</a:t>
            </a:r>
          </a:p>
          <a:p>
            <a:pPr>
              <a:lnSpc>
                <a:spcPts val="2020"/>
              </a:lnSpc>
            </a:pPr>
            <a:r>
              <a:rPr lang="en-US" sz="1600" b="0" i="0" dirty="0">
                <a:latin typeface="Arial Regular"/>
                <a:cs typeface="Arial"/>
              </a:rPr>
              <a:t>View&gt; Master&gt; Slide Master</a:t>
            </a:r>
          </a:p>
          <a:p>
            <a:pPr>
              <a:lnSpc>
                <a:spcPts val="2020"/>
              </a:lnSpc>
            </a:pPr>
            <a:endParaRPr lang="en-US" sz="1600" b="0" i="0" dirty="0">
              <a:latin typeface="Arial Regular"/>
              <a:cs typeface="Arial"/>
            </a:endParaRPr>
          </a:p>
          <a:p>
            <a:pPr>
              <a:lnSpc>
                <a:spcPts val="2020"/>
              </a:lnSpc>
            </a:pPr>
            <a:r>
              <a:rPr lang="en-US" sz="1600" b="0" i="0" dirty="0">
                <a:latin typeface="Arial Regular"/>
                <a:cs typeface="Arial"/>
              </a:rPr>
              <a:t>Background images can be changed by going to:</a:t>
            </a:r>
          </a:p>
          <a:p>
            <a:pPr>
              <a:lnSpc>
                <a:spcPts val="2020"/>
              </a:lnSpc>
            </a:pPr>
            <a:r>
              <a:rPr lang="en-US" sz="1600" b="0" i="0" dirty="0">
                <a:latin typeface="Arial Regular"/>
                <a:cs typeface="Arial"/>
              </a:rPr>
              <a:t>Format&gt; Slide Background</a:t>
            </a:r>
          </a:p>
          <a:p>
            <a:pPr>
              <a:lnSpc>
                <a:spcPts val="2020"/>
              </a:lnSpc>
            </a:pPr>
            <a:r>
              <a:rPr lang="en-US" sz="1600" b="0" i="0" dirty="0">
                <a:latin typeface="Arial Regular"/>
                <a:cs typeface="Arial"/>
              </a:rPr>
              <a:t>In the format window chose: Picture </a:t>
            </a:r>
            <a:br>
              <a:rPr lang="en-US" sz="1600" b="0" i="0" dirty="0">
                <a:latin typeface="Arial Regular"/>
                <a:cs typeface="Arial"/>
              </a:rPr>
            </a:br>
            <a:r>
              <a:rPr lang="en-US" sz="1600" b="0" i="0" dirty="0">
                <a:latin typeface="Arial Regular"/>
                <a:cs typeface="Arial"/>
              </a:rPr>
              <a:t>or Texture Fill&gt; Insert Picture from File</a:t>
            </a:r>
          </a:p>
          <a:p>
            <a:pPr>
              <a:lnSpc>
                <a:spcPts val="2020"/>
              </a:lnSpc>
            </a:pPr>
            <a:r>
              <a:rPr lang="en-US" sz="1600" b="0" i="0" dirty="0">
                <a:latin typeface="Arial Regular"/>
                <a:cs typeface="Arial"/>
              </a:rPr>
              <a:t>and choose a relevant picture from</a:t>
            </a:r>
            <a:br>
              <a:rPr lang="en-US" sz="1600" b="0" i="0" dirty="0">
                <a:latin typeface="Arial Regular"/>
                <a:cs typeface="Arial"/>
              </a:rPr>
            </a:br>
            <a:r>
              <a:rPr lang="en-US" sz="1600" b="0" i="0" dirty="0">
                <a:latin typeface="Arial Regular"/>
                <a:cs typeface="Arial"/>
              </a:rPr>
              <a:t>your library.</a:t>
            </a:r>
          </a:p>
          <a:p>
            <a:pPr>
              <a:lnSpc>
                <a:spcPts val="2020"/>
              </a:lnSpc>
            </a:pPr>
            <a:endParaRPr lang="en-US" sz="1600" b="0" i="0" dirty="0">
              <a:latin typeface="Arial Regular"/>
              <a:cs typeface="Arial"/>
            </a:endParaRPr>
          </a:p>
          <a:p>
            <a:pPr>
              <a:lnSpc>
                <a:spcPts val="2020"/>
              </a:lnSpc>
            </a:pPr>
            <a:r>
              <a:rPr lang="en-US" sz="1600" b="0" i="0" dirty="0">
                <a:latin typeface="Arial Regular"/>
                <a:cs typeface="Arial"/>
              </a:rPr>
              <a:t>The background images have a gradient layer on top to enable the white text of the headings to stand out. Use the Selection Pane to ensure this layer sits above the image and below the text.</a:t>
            </a:r>
          </a:p>
        </p:txBody>
      </p:sp>
      <p:pic>
        <p:nvPicPr>
          <p:cNvPr id="7" name="Picture 6">
            <a:extLst>
              <a:ext uri="{FF2B5EF4-FFF2-40B4-BE49-F238E27FC236}">
                <a16:creationId xmlns="" xmlns:a16="http://schemas.microsoft.com/office/drawing/2014/main" id="{A5B86573-BA61-D541-8EF0-C3B1AAF5C2ED}"/>
              </a:ext>
            </a:extLst>
          </p:cNvPr>
          <p:cNvPicPr>
            <a:picLocks noChangeAspect="1"/>
          </p:cNvPicPr>
          <p:nvPr userDrawn="1"/>
        </p:nvPicPr>
        <p:blipFill rotWithShape="1">
          <a:blip r:embed="rId2"/>
          <a:srcRect l="38445" t="3762" b="3586"/>
          <a:stretch/>
        </p:blipFill>
        <p:spPr>
          <a:xfrm>
            <a:off x="4749800" y="1989138"/>
            <a:ext cx="4143374" cy="4157661"/>
          </a:xfrm>
          <a:prstGeom prst="rect">
            <a:avLst/>
          </a:prstGeom>
        </p:spPr>
      </p:pic>
    </p:spTree>
    <p:extLst>
      <p:ext uri="{BB962C8B-B14F-4D97-AF65-F5344CB8AC3E}">
        <p14:creationId xmlns:p14="http://schemas.microsoft.com/office/powerpoint/2010/main" val="1274951296"/>
      </p:ext>
    </p:extLst>
  </p:cSld>
  <p:clrMapOvr>
    <a:masterClrMapping/>
  </p:clrMapOvr>
  <p:extLst mod="1">
    <p:ext uri="{DCECCB84-F9BA-43D5-87BE-67443E8EF086}">
      <p15:sldGuideLst xmlns:p15="http://schemas.microsoft.com/office/powerpoint/2012/main">
        <p15:guide id="1" pos="2880">
          <p15:clr>
            <a:srgbClr val="FBAE40"/>
          </p15:clr>
        </p15:guide>
        <p15:guide id="2" pos="2980">
          <p15:clr>
            <a:srgbClr val="FBAE40"/>
          </p15:clr>
        </p15:guide>
        <p15:guide id="3" pos="276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E288736-CE1A-8D4F-9C4F-A67E4610AFD9}"/>
              </a:ext>
            </a:extLst>
          </p:cNvPr>
          <p:cNvSpPr/>
          <p:nvPr userDrawn="1"/>
        </p:nvSpPr>
        <p:spPr>
          <a:xfrm>
            <a:off x="0" y="0"/>
            <a:ext cx="9144000" cy="6858000"/>
          </a:xfrm>
          <a:prstGeom prst="rect">
            <a:avLst/>
          </a:prstGeom>
          <a:gradFill>
            <a:gsLst>
              <a:gs pos="31000">
                <a:schemeClr val="accent1">
                  <a:lumMod val="5000"/>
                  <a:lumOff val="95000"/>
                  <a:alpha val="0"/>
                </a:schemeClr>
              </a:gs>
              <a:gs pos="100000">
                <a:schemeClr val="tx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2" name="Title 1"/>
          <p:cNvSpPr>
            <a:spLocks noGrp="1"/>
          </p:cNvSpPr>
          <p:nvPr>
            <p:ph type="ctrTitle"/>
          </p:nvPr>
        </p:nvSpPr>
        <p:spPr>
          <a:xfrm>
            <a:off x="259292" y="3639413"/>
            <a:ext cx="8640000" cy="1779876"/>
          </a:xfrm>
        </p:spPr>
        <p:txBody>
          <a:bodyPr wrap="square" lIns="144000" anchor="t" anchorCtr="0">
            <a:noAutofit/>
          </a:bodyPr>
          <a:lstStyle>
            <a:lvl1pPr algn="l">
              <a:lnSpc>
                <a:spcPts val="7020"/>
              </a:lnSpc>
              <a:defRPr sz="8000">
                <a:solidFill>
                  <a:schemeClr val="bg1"/>
                </a:solidFill>
                <a:latin typeface="Veneer" panose="02000806000000000000"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250825" y="5589588"/>
            <a:ext cx="8642349" cy="893762"/>
          </a:xfrm>
        </p:spPr>
        <p:txBody>
          <a:bodyPr lIns="144000">
            <a:noAutofit/>
          </a:bodyPr>
          <a:lstStyle>
            <a:lvl1pPr marL="0" indent="0" algn="l">
              <a:lnSpc>
                <a:spcPts val="3200"/>
              </a:lnSpc>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6835775" y="6356351"/>
            <a:ext cx="2057400" cy="365125"/>
          </a:xfrm>
        </p:spPr>
        <p:txBody>
          <a:bodyPr/>
          <a:lstStyle>
            <a:lvl1pPr>
              <a:defRPr b="1">
                <a:solidFill>
                  <a:schemeClr val="bg1"/>
                </a:solidFill>
              </a:defRPr>
            </a:lvl1pPr>
          </a:lstStyle>
          <a:p>
            <a:fld id="{7D022950-680C-3A46-AC3C-1F0C3D703649}" type="slidenum">
              <a:rPr lang="en-US" smtClean="0"/>
              <a:pPr/>
              <a:t>‹#›</a:t>
            </a:fld>
            <a:endParaRPr lang="en-US" dirty="0"/>
          </a:p>
        </p:txBody>
      </p:sp>
      <p:pic>
        <p:nvPicPr>
          <p:cNvPr id="7" name="Picture 6">
            <a:extLst>
              <a:ext uri="{FF2B5EF4-FFF2-40B4-BE49-F238E27FC236}">
                <a16:creationId xmlns="" xmlns:a16="http://schemas.microsoft.com/office/drawing/2014/main" id="{2D78B758-18D4-4A48-A18B-0A8B31F5580F}"/>
              </a:ext>
            </a:extLst>
          </p:cNvPr>
          <p:cNvPicPr>
            <a:picLocks noChangeAspect="1"/>
          </p:cNvPicPr>
          <p:nvPr userDrawn="1"/>
        </p:nvPicPr>
        <p:blipFill>
          <a:blip r:embed="rId3"/>
          <a:stretch>
            <a:fillRect/>
          </a:stretch>
        </p:blipFill>
        <p:spPr>
          <a:xfrm>
            <a:off x="6993465" y="194595"/>
            <a:ext cx="1980000" cy="830210"/>
          </a:xfrm>
          <a:prstGeom prst="rect">
            <a:avLst/>
          </a:prstGeom>
        </p:spPr>
      </p:pic>
    </p:spTree>
    <p:extLst>
      <p:ext uri="{BB962C8B-B14F-4D97-AF65-F5344CB8AC3E}">
        <p14:creationId xmlns:p14="http://schemas.microsoft.com/office/powerpoint/2010/main" val="358078907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pos="5602">
          <p15:clr>
            <a:srgbClr val="FBAE40"/>
          </p15:clr>
        </p15:guide>
        <p15:guide id="4" pos="2880" userDrawn="1">
          <p15:clr>
            <a:srgbClr val="FBAE40"/>
          </p15:clr>
        </p15:guide>
        <p15:guide id="5" orient="horz" pos="352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000" y="549275"/>
            <a:ext cx="6102225" cy="1077133"/>
          </a:xfrm>
        </p:spPr>
        <p:txBody>
          <a:bodyPr wrap="square" lIns="144000" tIns="108000" anchor="t" anchorCtr="0">
            <a:noAutofit/>
          </a:bodyPr>
          <a:lstStyle>
            <a:lvl1pPr>
              <a:lnSpc>
                <a:spcPts val="4400"/>
              </a:lnSpc>
              <a:defRPr sz="5400">
                <a:solidFill>
                  <a:schemeClr val="accent1"/>
                </a:solidFill>
                <a:latin typeface="Veneer" panose="02000806000000000000"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250825" y="1989138"/>
            <a:ext cx="6121400" cy="4365238"/>
          </a:xfrm>
        </p:spPr>
        <p:txBody>
          <a:bodyPr lIns="180000">
            <a:noAutofit/>
          </a:bodyPr>
          <a:lstStyle>
            <a:lvl1pPr marL="0" indent="0">
              <a:lnSpc>
                <a:spcPts val="2600"/>
              </a:lnSpc>
              <a:buNone/>
              <a:defRPr sz="2000" b="0">
                <a:solidFill>
                  <a:schemeClr val="tx1"/>
                </a:solidFill>
              </a:defRPr>
            </a:lvl1pPr>
            <a:lvl2pPr marL="457200" indent="0">
              <a:lnSpc>
                <a:spcPts val="2600"/>
              </a:lnSpc>
              <a:buNone/>
              <a:defRPr sz="2000" b="0">
                <a:solidFill>
                  <a:schemeClr val="tx1"/>
                </a:solidFill>
              </a:defRPr>
            </a:lvl2pPr>
            <a:lvl3pPr marL="914400" indent="0">
              <a:lnSpc>
                <a:spcPts val="2600"/>
              </a:lnSpc>
              <a:buNone/>
              <a:defRPr sz="2000" b="0">
                <a:solidFill>
                  <a:schemeClr val="tx1"/>
                </a:solidFill>
              </a:defRPr>
            </a:lvl3pPr>
            <a:lvl4pPr marL="1371600" indent="0">
              <a:lnSpc>
                <a:spcPts val="2600"/>
              </a:lnSpc>
              <a:buNone/>
              <a:defRPr sz="2000" b="0">
                <a:solidFill>
                  <a:schemeClr val="tx1"/>
                </a:solidFill>
              </a:defRPr>
            </a:lvl4pPr>
            <a:lvl5pPr marL="1828800" indent="0">
              <a:lnSpc>
                <a:spcPts val="2600"/>
              </a:lnSpc>
              <a:buNone/>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b="1">
                <a:solidFill>
                  <a:schemeClr val="accent1"/>
                </a:solidFill>
              </a:defRPr>
            </a:lvl1pPr>
          </a:lstStyle>
          <a:p>
            <a:fld id="{7D022950-680C-3A46-AC3C-1F0C3D703649}" type="slidenum">
              <a:rPr lang="en-US" smtClean="0"/>
              <a:pPr/>
              <a:t>‹#›</a:t>
            </a:fld>
            <a:endParaRPr lang="en-US" dirty="0"/>
          </a:p>
        </p:txBody>
      </p:sp>
      <p:pic>
        <p:nvPicPr>
          <p:cNvPr id="5" name="Picture 4">
            <a:extLst>
              <a:ext uri="{FF2B5EF4-FFF2-40B4-BE49-F238E27FC236}">
                <a16:creationId xmlns="" xmlns:a16="http://schemas.microsoft.com/office/drawing/2014/main" id="{0CF11DCE-EDB0-8447-8D3D-230AC999A499}"/>
              </a:ext>
            </a:extLst>
          </p:cNvPr>
          <p:cNvPicPr>
            <a:picLocks noChangeAspect="1"/>
          </p:cNvPicPr>
          <p:nvPr userDrawn="1"/>
        </p:nvPicPr>
        <p:blipFill>
          <a:blip r:embed="rId2"/>
          <a:stretch>
            <a:fillRect/>
          </a:stretch>
        </p:blipFill>
        <p:spPr>
          <a:xfrm>
            <a:off x="6993465" y="194595"/>
            <a:ext cx="1980000" cy="830210"/>
          </a:xfrm>
          <a:prstGeom prst="rect">
            <a:avLst/>
          </a:prstGeom>
        </p:spPr>
      </p:pic>
    </p:spTree>
    <p:extLst>
      <p:ext uri="{BB962C8B-B14F-4D97-AF65-F5344CB8AC3E}">
        <p14:creationId xmlns:p14="http://schemas.microsoft.com/office/powerpoint/2010/main" val="2639080938"/>
      </p:ext>
    </p:extLst>
  </p:cSld>
  <p:clrMapOvr>
    <a:masterClrMapping/>
  </p:clrMapOvr>
  <p:extLst mod="1">
    <p:ext uri="{DCECCB84-F9BA-43D5-87BE-67443E8EF086}">
      <p15:sldGuideLst xmlns:p15="http://schemas.microsoft.com/office/powerpoint/2012/main">
        <p15:guide id="3" orient="horz" pos="3997" userDrawn="1">
          <p15:clr>
            <a:srgbClr val="FBAE40"/>
          </p15:clr>
        </p15:guide>
        <p15:guide id="4" orient="horz" pos="346" userDrawn="1">
          <p15:clr>
            <a:srgbClr val="FBAE40"/>
          </p15:clr>
        </p15:guide>
        <p15:guide id="5" pos="401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549275"/>
            <a:ext cx="6102225" cy="1077133"/>
          </a:xfrm>
        </p:spPr>
        <p:txBody>
          <a:bodyPr wrap="square" lIns="144000" tIns="108000" anchor="t" anchorCtr="0">
            <a:noAutofit/>
          </a:bodyPr>
          <a:lstStyle>
            <a:lvl1pPr>
              <a:lnSpc>
                <a:spcPts val="4400"/>
              </a:lnSpc>
              <a:defRPr sz="5400">
                <a:solidFill>
                  <a:schemeClr val="bg1"/>
                </a:solidFill>
                <a:latin typeface="Veneer" panose="02000806000000000000"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250825" y="1980000"/>
            <a:ext cx="6121400" cy="4365238"/>
          </a:xfrm>
        </p:spPr>
        <p:txBody>
          <a:bodyPr lIns="180000">
            <a:noAutofit/>
          </a:bodyPr>
          <a:lstStyle>
            <a:lvl1pPr marL="0" indent="0">
              <a:lnSpc>
                <a:spcPts val="2600"/>
              </a:lnSpc>
              <a:buNone/>
              <a:defRPr sz="2000" b="0">
                <a:solidFill>
                  <a:schemeClr val="bg1"/>
                </a:solidFill>
              </a:defRPr>
            </a:lvl1pPr>
            <a:lvl2pPr marL="457200" indent="0">
              <a:lnSpc>
                <a:spcPts val="2600"/>
              </a:lnSpc>
              <a:buNone/>
              <a:defRPr sz="2000" b="0">
                <a:solidFill>
                  <a:schemeClr val="bg1"/>
                </a:solidFill>
              </a:defRPr>
            </a:lvl2pPr>
            <a:lvl3pPr marL="914400" indent="0">
              <a:lnSpc>
                <a:spcPts val="2600"/>
              </a:lnSpc>
              <a:buNone/>
              <a:defRPr sz="2000" b="0">
                <a:solidFill>
                  <a:schemeClr val="bg1"/>
                </a:solidFill>
              </a:defRPr>
            </a:lvl3pPr>
            <a:lvl4pPr marL="1371600" indent="0">
              <a:lnSpc>
                <a:spcPts val="2600"/>
              </a:lnSpc>
              <a:buNone/>
              <a:defRPr sz="2000" b="0">
                <a:solidFill>
                  <a:schemeClr val="bg1"/>
                </a:solidFill>
              </a:defRPr>
            </a:lvl4pPr>
            <a:lvl5pPr marL="1828800" indent="0">
              <a:lnSpc>
                <a:spcPts val="2600"/>
              </a:lnSpc>
              <a:buNone/>
              <a:defRPr sz="20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7D022950-680C-3A46-AC3C-1F0C3D703649}" type="slidenum">
              <a:rPr lang="en-US" smtClean="0"/>
              <a:pPr/>
              <a:t>‹#›</a:t>
            </a:fld>
            <a:endParaRPr lang="en-US" dirty="0"/>
          </a:p>
        </p:txBody>
      </p:sp>
      <p:pic>
        <p:nvPicPr>
          <p:cNvPr id="5" name="Picture 4">
            <a:extLst>
              <a:ext uri="{FF2B5EF4-FFF2-40B4-BE49-F238E27FC236}">
                <a16:creationId xmlns="" xmlns:a16="http://schemas.microsoft.com/office/drawing/2014/main" id="{360A6B3A-F7F6-2B46-BDD8-BF32AC6C8B64}"/>
              </a:ext>
            </a:extLst>
          </p:cNvPr>
          <p:cNvPicPr>
            <a:picLocks noChangeAspect="1"/>
          </p:cNvPicPr>
          <p:nvPr userDrawn="1"/>
        </p:nvPicPr>
        <p:blipFill>
          <a:blip r:embed="rId2"/>
          <a:stretch>
            <a:fillRect/>
          </a:stretch>
        </p:blipFill>
        <p:spPr>
          <a:xfrm>
            <a:off x="6993465" y="194595"/>
            <a:ext cx="1980000" cy="830211"/>
          </a:xfrm>
          <a:prstGeom prst="rect">
            <a:avLst/>
          </a:prstGeom>
        </p:spPr>
      </p:pic>
    </p:spTree>
    <p:extLst>
      <p:ext uri="{BB962C8B-B14F-4D97-AF65-F5344CB8AC3E}">
        <p14:creationId xmlns:p14="http://schemas.microsoft.com/office/powerpoint/2010/main" val="706599441"/>
      </p:ext>
    </p:extLst>
  </p:cSld>
  <p:clrMapOvr>
    <a:masterClrMapping/>
  </p:clrMapOvr>
  <p:extLst mod="1">
    <p:ext uri="{DCECCB84-F9BA-43D5-87BE-67443E8EF086}">
      <p15:sldGuideLst xmlns:p15="http://schemas.microsoft.com/office/powerpoint/2012/main">
        <p15:guide id="3" orient="horz" pos="3997">
          <p15:clr>
            <a:srgbClr val="FBAE40"/>
          </p15:clr>
        </p15:guide>
        <p15:guide id="4" pos="401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9558E9-6C33-49A4-99B2-A3040306351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28043869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6" y="1520671"/>
            <a:ext cx="3960812" cy="561114"/>
          </a:xfrm>
        </p:spPr>
        <p:txBody>
          <a:bodyPr lIns="180000" anchor="t" anchorCtr="0">
            <a:noAutofit/>
          </a:bodyPr>
          <a:lstStyle>
            <a:lvl1pPr>
              <a:lnSpc>
                <a:spcPts val="4400"/>
              </a:lnSpc>
              <a:defRPr>
                <a:solidFill>
                  <a:schemeClr val="bg1"/>
                </a:solidFill>
                <a:latin typeface="Veneer" panose="02000806000000000000"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250825" y="2457449"/>
            <a:ext cx="3960813" cy="3851275"/>
          </a:xfrm>
        </p:spPr>
        <p:txBody>
          <a:bodyPr lIns="180000">
            <a:noAutofit/>
          </a:bodyPr>
          <a:lstStyle>
            <a:lvl1pPr marL="0" indent="0">
              <a:lnSpc>
                <a:spcPts val="2600"/>
              </a:lnSpc>
              <a:buNone/>
              <a:defRPr sz="2000" b="0">
                <a:solidFill>
                  <a:schemeClr val="tx1"/>
                </a:solidFill>
              </a:defRPr>
            </a:lvl1pPr>
            <a:lvl2pPr marL="457200" indent="0">
              <a:lnSpc>
                <a:spcPts val="2600"/>
              </a:lnSpc>
              <a:buNone/>
              <a:defRPr sz="2000" b="0">
                <a:solidFill>
                  <a:schemeClr val="tx1"/>
                </a:solidFill>
              </a:defRPr>
            </a:lvl2pPr>
            <a:lvl3pPr marL="914400" indent="0">
              <a:lnSpc>
                <a:spcPts val="2600"/>
              </a:lnSpc>
              <a:buNone/>
              <a:defRPr sz="2000" b="0">
                <a:solidFill>
                  <a:schemeClr val="tx1"/>
                </a:solidFill>
              </a:defRPr>
            </a:lvl3pPr>
            <a:lvl4pPr marL="1371600" indent="0">
              <a:lnSpc>
                <a:spcPts val="2600"/>
              </a:lnSpc>
              <a:buNone/>
              <a:defRPr sz="2000" b="0">
                <a:solidFill>
                  <a:schemeClr val="tx1"/>
                </a:solidFill>
              </a:defRPr>
            </a:lvl4pPr>
            <a:lvl5pPr marL="1828800" indent="0">
              <a:lnSpc>
                <a:spcPts val="2600"/>
              </a:lnSpc>
              <a:buNone/>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b="1">
                <a:solidFill>
                  <a:schemeClr val="accent1"/>
                </a:solidFill>
              </a:defRPr>
            </a:lvl1pPr>
          </a:lstStyle>
          <a:p>
            <a:fld id="{7D022950-680C-3A46-AC3C-1F0C3D703649}" type="slidenum">
              <a:rPr lang="en-US" smtClean="0"/>
              <a:pPr/>
              <a:t>‹#›</a:t>
            </a:fld>
            <a:endParaRPr lang="en-US" dirty="0"/>
          </a:p>
        </p:txBody>
      </p:sp>
      <p:sp>
        <p:nvSpPr>
          <p:cNvPr id="8" name="Content Placeholder 2">
            <a:extLst>
              <a:ext uri="{FF2B5EF4-FFF2-40B4-BE49-F238E27FC236}">
                <a16:creationId xmlns="" xmlns:a16="http://schemas.microsoft.com/office/drawing/2014/main" id="{9CAC8995-32EA-2C48-92CE-DB1DAE637FC0}"/>
              </a:ext>
            </a:extLst>
          </p:cNvPr>
          <p:cNvSpPr>
            <a:spLocks noGrp="1"/>
          </p:cNvSpPr>
          <p:nvPr>
            <p:ph idx="13"/>
          </p:nvPr>
        </p:nvSpPr>
        <p:spPr>
          <a:xfrm>
            <a:off x="4932363" y="2457450"/>
            <a:ext cx="3939561" cy="3851275"/>
          </a:xfrm>
        </p:spPr>
        <p:txBody>
          <a:bodyPr lIns="180000">
            <a:noAutofit/>
          </a:bodyPr>
          <a:lstStyle>
            <a:lvl1pPr marL="0" indent="0">
              <a:lnSpc>
                <a:spcPts val="2600"/>
              </a:lnSpc>
              <a:buNone/>
              <a:defRPr sz="2000" b="0">
                <a:solidFill>
                  <a:schemeClr val="tx1"/>
                </a:solidFill>
              </a:defRPr>
            </a:lvl1pPr>
            <a:lvl2pPr marL="457200" indent="0">
              <a:lnSpc>
                <a:spcPts val="2600"/>
              </a:lnSpc>
              <a:buNone/>
              <a:defRPr sz="2000" b="0">
                <a:solidFill>
                  <a:schemeClr val="tx1"/>
                </a:solidFill>
              </a:defRPr>
            </a:lvl2pPr>
            <a:lvl3pPr marL="914400" indent="0">
              <a:lnSpc>
                <a:spcPts val="2600"/>
              </a:lnSpc>
              <a:buNone/>
              <a:defRPr sz="2000" b="0">
                <a:solidFill>
                  <a:schemeClr val="tx1"/>
                </a:solidFill>
              </a:defRPr>
            </a:lvl3pPr>
            <a:lvl4pPr marL="1371600" indent="0">
              <a:lnSpc>
                <a:spcPts val="2600"/>
              </a:lnSpc>
              <a:buNone/>
              <a:defRPr sz="2000" b="0">
                <a:solidFill>
                  <a:schemeClr val="tx1"/>
                </a:solidFill>
              </a:defRPr>
            </a:lvl4pPr>
            <a:lvl5pPr marL="1828800" indent="0">
              <a:lnSpc>
                <a:spcPts val="2600"/>
              </a:lnSpc>
              <a:buNone/>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 xmlns:a16="http://schemas.microsoft.com/office/drawing/2014/main" id="{195B2134-D485-F342-A428-6DAFF2FEEC4F}"/>
              </a:ext>
            </a:extLst>
          </p:cNvPr>
          <p:cNvSpPr>
            <a:spLocks noGrp="1"/>
          </p:cNvSpPr>
          <p:nvPr>
            <p:ph type="body" sz="quarter" idx="14"/>
          </p:nvPr>
        </p:nvSpPr>
        <p:spPr>
          <a:xfrm>
            <a:off x="4933175" y="1520671"/>
            <a:ext cx="3960000" cy="577850"/>
          </a:xfrm>
        </p:spPr>
        <p:txBody>
          <a:bodyPr lIns="180000" anchor="t" anchorCtr="0">
            <a:noAutofit/>
          </a:bodyPr>
          <a:lstStyle>
            <a:lvl1pPr marL="0" indent="0">
              <a:lnSpc>
                <a:spcPts val="4400"/>
              </a:lnSpc>
              <a:buNone/>
              <a:defRPr sz="4400">
                <a:solidFill>
                  <a:schemeClr val="bg1"/>
                </a:solidFill>
                <a:latin typeface="Veneer" panose="02000806000000000000" pitchFamily="2" charset="77"/>
              </a:defRPr>
            </a:lvl1pPr>
          </a:lstStyle>
          <a:p>
            <a:pPr lvl="0"/>
            <a:r>
              <a:rPr lang="en-US"/>
              <a:t>Click to edit Master text styles</a:t>
            </a:r>
          </a:p>
        </p:txBody>
      </p:sp>
      <p:pic>
        <p:nvPicPr>
          <p:cNvPr id="9" name="Picture 8">
            <a:extLst>
              <a:ext uri="{FF2B5EF4-FFF2-40B4-BE49-F238E27FC236}">
                <a16:creationId xmlns="" xmlns:a16="http://schemas.microsoft.com/office/drawing/2014/main" id="{F1EFD4DA-C467-9246-A3EC-F8159A02741D}"/>
              </a:ext>
            </a:extLst>
          </p:cNvPr>
          <p:cNvPicPr>
            <a:picLocks noChangeAspect="1"/>
          </p:cNvPicPr>
          <p:nvPr userDrawn="1"/>
        </p:nvPicPr>
        <p:blipFill>
          <a:blip r:embed="rId2"/>
          <a:stretch>
            <a:fillRect/>
          </a:stretch>
        </p:blipFill>
        <p:spPr>
          <a:xfrm>
            <a:off x="6993465" y="194595"/>
            <a:ext cx="1980000" cy="830210"/>
          </a:xfrm>
          <a:prstGeom prst="rect">
            <a:avLst/>
          </a:prstGeom>
        </p:spPr>
      </p:pic>
    </p:spTree>
    <p:extLst>
      <p:ext uri="{BB962C8B-B14F-4D97-AF65-F5344CB8AC3E}">
        <p14:creationId xmlns:p14="http://schemas.microsoft.com/office/powerpoint/2010/main" val="1506003323"/>
      </p:ext>
    </p:extLst>
  </p:cSld>
  <p:clrMapOvr>
    <a:masterClrMapping/>
  </p:clrMapOvr>
  <p:extLst mod="1">
    <p:ext uri="{DCECCB84-F9BA-43D5-87BE-67443E8EF086}">
      <p15:sldGuideLst xmlns:p15="http://schemas.microsoft.com/office/powerpoint/2012/main">
        <p15:guide id="2" pos="3107" userDrawn="1">
          <p15:clr>
            <a:srgbClr val="FBAE40"/>
          </p15:clr>
        </p15:guide>
        <p15:guide id="3" pos="3220" userDrawn="1">
          <p15:clr>
            <a:srgbClr val="FBAE40"/>
          </p15:clr>
        </p15:guide>
        <p15:guide id="5" orient="horz" pos="1548" userDrawn="1">
          <p15:clr>
            <a:srgbClr val="FBAE40"/>
          </p15:clr>
        </p15:guide>
        <p15:guide id="6" pos="2653" userDrawn="1">
          <p15:clr>
            <a:srgbClr val="FBAE40"/>
          </p15:clr>
        </p15:guide>
        <p15:guide id="8" orient="horz" pos="397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989138"/>
            <a:ext cx="7886700" cy="2167995"/>
          </a:xfrm>
        </p:spPr>
        <p:txBody>
          <a:bodyPr anchor="t" anchorCtr="0">
            <a:noAutofit/>
          </a:bodyPr>
          <a:lstStyle>
            <a:lvl1pPr algn="ctr">
              <a:lnSpc>
                <a:spcPts val="8800"/>
              </a:lnSpc>
              <a:defRPr sz="9600">
                <a:solidFill>
                  <a:schemeClr val="bg1"/>
                </a:solidFill>
                <a:latin typeface="Veneer" panose="02000806000000000000" pitchFamily="2" charset="77"/>
              </a:defRPr>
            </a:lvl1pPr>
          </a:lstStyle>
          <a:p>
            <a:r>
              <a:rPr lang="en-US" dirty="0"/>
              <a:t>Click to edit Master SECTION DIVIDER</a:t>
            </a:r>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7D022950-680C-3A46-AC3C-1F0C3D703649}" type="slidenum">
              <a:rPr lang="en-US" smtClean="0"/>
              <a:pPr/>
              <a:t>‹#›</a:t>
            </a:fld>
            <a:endParaRPr lang="en-US"/>
          </a:p>
        </p:txBody>
      </p:sp>
      <p:sp>
        <p:nvSpPr>
          <p:cNvPr id="5" name="Text Placeholder 2">
            <a:extLst>
              <a:ext uri="{FF2B5EF4-FFF2-40B4-BE49-F238E27FC236}">
                <a16:creationId xmlns="" xmlns:a16="http://schemas.microsoft.com/office/drawing/2014/main" id="{9AA93975-0817-AA4D-B225-49754E4AE9EB}"/>
              </a:ext>
            </a:extLst>
          </p:cNvPr>
          <p:cNvSpPr>
            <a:spLocks noGrp="1"/>
          </p:cNvSpPr>
          <p:nvPr>
            <p:ph type="body" idx="1"/>
          </p:nvPr>
        </p:nvSpPr>
        <p:spPr>
          <a:xfrm>
            <a:off x="1871663" y="4500000"/>
            <a:ext cx="5400675" cy="558800"/>
          </a:xfrm>
        </p:spPr>
        <p:txBody>
          <a:bodyPr>
            <a:noAutofit/>
          </a:bodyPr>
          <a:lstStyle>
            <a:lvl1pPr marL="0" indent="0" algn="ctr">
              <a:lnSpc>
                <a:spcPts val="2400"/>
              </a:lnSpc>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 xmlns:a16="http://schemas.microsoft.com/office/drawing/2014/main" id="{2CC445DC-B757-CA49-AA3D-FF2757451342}"/>
              </a:ext>
            </a:extLst>
          </p:cNvPr>
          <p:cNvPicPr>
            <a:picLocks noChangeAspect="1"/>
          </p:cNvPicPr>
          <p:nvPr userDrawn="1"/>
        </p:nvPicPr>
        <p:blipFill>
          <a:blip r:embed="rId2"/>
          <a:stretch>
            <a:fillRect/>
          </a:stretch>
        </p:blipFill>
        <p:spPr>
          <a:xfrm>
            <a:off x="6993465" y="194595"/>
            <a:ext cx="1980000" cy="830210"/>
          </a:xfrm>
          <a:prstGeom prst="rect">
            <a:avLst/>
          </a:prstGeom>
        </p:spPr>
      </p:pic>
    </p:spTree>
    <p:extLst>
      <p:ext uri="{BB962C8B-B14F-4D97-AF65-F5344CB8AC3E}">
        <p14:creationId xmlns:p14="http://schemas.microsoft.com/office/powerpoint/2010/main" val="3248239933"/>
      </p:ext>
    </p:extLst>
  </p:cSld>
  <p:clrMapOvr>
    <a:masterClrMapping/>
  </p:clrMapOvr>
  <p:extLst mod="1">
    <p:ext uri="{DCECCB84-F9BA-43D5-87BE-67443E8EF086}">
      <p15:sldGuideLst xmlns:p15="http://schemas.microsoft.com/office/powerpoint/2012/main">
        <p15:guide id="2" orient="horz" pos="2160">
          <p15:clr>
            <a:srgbClr val="FBAE40"/>
          </p15:clr>
        </p15:guide>
        <p15:guide id="3" pos="1179" userDrawn="1">
          <p15:clr>
            <a:srgbClr val="FBAE40"/>
          </p15:clr>
        </p15:guide>
        <p15:guide id="4" pos="2980" userDrawn="1">
          <p15:clr>
            <a:srgbClr val="FBAE40"/>
          </p15:clr>
        </p15:guide>
        <p15:guide id="5" pos="458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E288736-CE1A-8D4F-9C4F-A67E4610AFD9}"/>
              </a:ext>
            </a:extLst>
          </p:cNvPr>
          <p:cNvSpPr/>
          <p:nvPr userDrawn="1"/>
        </p:nvSpPr>
        <p:spPr>
          <a:xfrm>
            <a:off x="0" y="71022"/>
            <a:ext cx="9144000" cy="6858000"/>
          </a:xfrm>
          <a:prstGeom prst="rect">
            <a:avLst/>
          </a:prstGeom>
          <a:gradFill>
            <a:gsLst>
              <a:gs pos="31000">
                <a:schemeClr val="accent1">
                  <a:lumMod val="5000"/>
                  <a:lumOff val="95000"/>
                  <a:alpha val="0"/>
                </a:schemeClr>
              </a:gs>
              <a:gs pos="100000">
                <a:schemeClr val="tx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3" name="Subtitle 2"/>
          <p:cNvSpPr>
            <a:spLocks noGrp="1"/>
          </p:cNvSpPr>
          <p:nvPr>
            <p:ph type="subTitle" idx="1"/>
          </p:nvPr>
        </p:nvSpPr>
        <p:spPr>
          <a:xfrm>
            <a:off x="250825" y="4139999"/>
            <a:ext cx="3025775" cy="1363333"/>
          </a:xfrm>
        </p:spPr>
        <p:txBody>
          <a:bodyPr lIns="180000">
            <a:noAutofit/>
          </a:bodyPr>
          <a:lstStyle>
            <a:lvl1pPr marL="0" indent="0" algn="l">
              <a:lnSpc>
                <a:spcPts val="28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6835775" y="6356351"/>
            <a:ext cx="2057400" cy="365125"/>
          </a:xfrm>
        </p:spPr>
        <p:txBody>
          <a:bodyPr/>
          <a:lstStyle>
            <a:lvl1pPr>
              <a:defRPr b="1">
                <a:solidFill>
                  <a:schemeClr val="bg1"/>
                </a:solidFill>
              </a:defRPr>
            </a:lvl1pPr>
          </a:lstStyle>
          <a:p>
            <a:fld id="{7D022950-680C-3A46-AC3C-1F0C3D703649}" type="slidenum">
              <a:rPr lang="en-US" smtClean="0"/>
              <a:pPr/>
              <a:t>‹#›</a:t>
            </a:fld>
            <a:endParaRPr lang="en-US" dirty="0"/>
          </a:p>
        </p:txBody>
      </p:sp>
      <p:sp>
        <p:nvSpPr>
          <p:cNvPr id="14" name="Title 1">
            <a:extLst>
              <a:ext uri="{FF2B5EF4-FFF2-40B4-BE49-F238E27FC236}">
                <a16:creationId xmlns="" xmlns:a16="http://schemas.microsoft.com/office/drawing/2014/main" id="{3CBA4655-471A-9D42-A5D9-2FD60CFBB457}"/>
              </a:ext>
            </a:extLst>
          </p:cNvPr>
          <p:cNvSpPr>
            <a:spLocks noGrp="1"/>
          </p:cNvSpPr>
          <p:nvPr>
            <p:ph type="title" hasCustomPrompt="1"/>
          </p:nvPr>
        </p:nvSpPr>
        <p:spPr>
          <a:xfrm>
            <a:off x="250825" y="1989139"/>
            <a:ext cx="7886700" cy="1987244"/>
          </a:xfrm>
        </p:spPr>
        <p:txBody>
          <a:bodyPr lIns="144000" anchor="t" anchorCtr="0">
            <a:noAutofit/>
          </a:bodyPr>
          <a:lstStyle>
            <a:lvl1pPr algn="l">
              <a:lnSpc>
                <a:spcPts val="7000"/>
              </a:lnSpc>
              <a:defRPr sz="8000">
                <a:solidFill>
                  <a:schemeClr val="bg1"/>
                </a:solidFill>
                <a:latin typeface="Veneer" panose="02000806000000000000" pitchFamily="2" charset="77"/>
              </a:defRPr>
            </a:lvl1pPr>
          </a:lstStyle>
          <a:p>
            <a:r>
              <a:rPr lang="en-US" dirty="0"/>
              <a:t>Click to edit Master SECTION DIVIDER</a:t>
            </a:r>
          </a:p>
        </p:txBody>
      </p:sp>
      <p:pic>
        <p:nvPicPr>
          <p:cNvPr id="7" name="Picture 6">
            <a:extLst>
              <a:ext uri="{FF2B5EF4-FFF2-40B4-BE49-F238E27FC236}">
                <a16:creationId xmlns="" xmlns:a16="http://schemas.microsoft.com/office/drawing/2014/main" id="{EE7F265B-BF17-7240-A5B5-6C6B6E8224D5}"/>
              </a:ext>
            </a:extLst>
          </p:cNvPr>
          <p:cNvPicPr>
            <a:picLocks noChangeAspect="1"/>
          </p:cNvPicPr>
          <p:nvPr userDrawn="1"/>
        </p:nvPicPr>
        <p:blipFill>
          <a:blip r:embed="rId3"/>
          <a:stretch>
            <a:fillRect/>
          </a:stretch>
        </p:blipFill>
        <p:spPr>
          <a:xfrm>
            <a:off x="6993465" y="194595"/>
            <a:ext cx="1980000" cy="830210"/>
          </a:xfrm>
          <a:prstGeom prst="rect">
            <a:avLst/>
          </a:prstGeom>
        </p:spPr>
      </p:pic>
    </p:spTree>
    <p:extLst>
      <p:ext uri="{BB962C8B-B14F-4D97-AF65-F5344CB8AC3E}">
        <p14:creationId xmlns:p14="http://schemas.microsoft.com/office/powerpoint/2010/main" val="79116202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pos="560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0825" y="540000"/>
            <a:ext cx="3241676" cy="899333"/>
          </a:xfrm>
        </p:spPr>
        <p:txBody>
          <a:bodyPr lIns="180000" tIns="0" anchor="t" anchorCtr="0">
            <a:noAutofit/>
          </a:bodyPr>
          <a:lstStyle>
            <a:lvl1pPr>
              <a:lnSpc>
                <a:spcPts val="3240"/>
              </a:lnSpc>
              <a:defRPr sz="3200">
                <a:solidFill>
                  <a:schemeClr val="accent1"/>
                </a:solidFill>
                <a:latin typeface="Veneer" panose="02000806000000000000" pitchFamily="2" charset="77"/>
              </a:defRPr>
            </a:lvl1pPr>
          </a:lstStyle>
          <a:p>
            <a:r>
              <a:rPr lang="en-US"/>
              <a:t>Click to edit Master title style</a:t>
            </a:r>
            <a:endParaRPr lang="en-US" dirty="0"/>
          </a:p>
        </p:txBody>
      </p:sp>
      <p:sp>
        <p:nvSpPr>
          <p:cNvPr id="7" name="Text Placeholder 6">
            <a:extLst>
              <a:ext uri="{FF2B5EF4-FFF2-40B4-BE49-F238E27FC236}">
                <a16:creationId xmlns="" xmlns:a16="http://schemas.microsoft.com/office/drawing/2014/main" id="{51BBCDB6-BFB5-174D-8D97-3E371A8EC660}"/>
              </a:ext>
            </a:extLst>
          </p:cNvPr>
          <p:cNvSpPr>
            <a:spLocks noGrp="1"/>
          </p:cNvSpPr>
          <p:nvPr>
            <p:ph type="body" sz="quarter" idx="13"/>
          </p:nvPr>
        </p:nvSpPr>
        <p:spPr>
          <a:xfrm>
            <a:off x="250825" y="1980000"/>
            <a:ext cx="3600449" cy="4149338"/>
          </a:xfrm>
        </p:spPr>
        <p:txBody>
          <a:bodyPr lIns="180000" tIns="0">
            <a:noAutofit/>
          </a:bodyPr>
          <a:lstStyle>
            <a:lvl1pPr marL="0" indent="0">
              <a:lnSpc>
                <a:spcPts val="2600"/>
              </a:lnSpc>
              <a:buNone/>
              <a:defRPr sz="2000"/>
            </a:lvl1pPr>
            <a:lvl2pPr marL="457200" indent="0">
              <a:lnSpc>
                <a:spcPts val="2600"/>
              </a:lnSpc>
              <a:buNone/>
              <a:defRPr sz="2000"/>
            </a:lvl2pPr>
            <a:lvl3pPr marL="914400" indent="0">
              <a:lnSpc>
                <a:spcPts val="2600"/>
              </a:lnSpc>
              <a:buNone/>
              <a:defRPr sz="2000"/>
            </a:lvl3pPr>
            <a:lvl4pPr marL="1371600" indent="0">
              <a:lnSpc>
                <a:spcPts val="2600"/>
              </a:lnSpc>
              <a:buNone/>
              <a:defRPr sz="2000"/>
            </a:lvl4pPr>
            <a:lvl5pPr marL="1828800" indent="0">
              <a:lnSpc>
                <a:spcPts val="2600"/>
              </a:lnSpc>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 xmlns:a16="http://schemas.microsoft.com/office/drawing/2014/main" id="{CFF55994-7774-7F4B-A55E-D6D07945431B}"/>
              </a:ext>
            </a:extLst>
          </p:cNvPr>
          <p:cNvSpPr>
            <a:spLocks noGrp="1"/>
          </p:cNvSpPr>
          <p:nvPr>
            <p:ph type="pic" sz="quarter" idx="14"/>
          </p:nvPr>
        </p:nvSpPr>
        <p:spPr>
          <a:xfrm>
            <a:off x="4212000" y="540001"/>
            <a:ext cx="4685242" cy="5589338"/>
          </a:xfrm>
        </p:spPr>
        <p:txBody>
          <a:bodyPr>
            <a:noAutofit/>
          </a:bodyPr>
          <a:lstStyle/>
          <a:p>
            <a:r>
              <a:rPr lang="en-US"/>
              <a:t>Click icon to add picture</a:t>
            </a:r>
          </a:p>
        </p:txBody>
      </p:sp>
      <p:sp>
        <p:nvSpPr>
          <p:cNvPr id="5" name="Slide Number Placeholder 4"/>
          <p:cNvSpPr>
            <a:spLocks noGrp="1"/>
          </p:cNvSpPr>
          <p:nvPr>
            <p:ph type="sldNum" sz="quarter" idx="12"/>
          </p:nvPr>
        </p:nvSpPr>
        <p:spPr/>
        <p:txBody>
          <a:bodyPr/>
          <a:lstStyle>
            <a:lvl1pPr>
              <a:defRPr b="1">
                <a:solidFill>
                  <a:schemeClr val="accent1"/>
                </a:solidFill>
              </a:defRPr>
            </a:lvl1pPr>
          </a:lstStyle>
          <a:p>
            <a:fld id="{7D022950-680C-3A46-AC3C-1F0C3D703649}" type="slidenum">
              <a:rPr lang="en-US" smtClean="0"/>
              <a:pPr/>
              <a:t>‹#›</a:t>
            </a:fld>
            <a:endParaRPr lang="en-US"/>
          </a:p>
        </p:txBody>
      </p:sp>
    </p:spTree>
    <p:extLst>
      <p:ext uri="{BB962C8B-B14F-4D97-AF65-F5344CB8AC3E}">
        <p14:creationId xmlns:p14="http://schemas.microsoft.com/office/powerpoint/2010/main" val="3588023752"/>
      </p:ext>
    </p:extLst>
  </p:cSld>
  <p:clrMapOvr>
    <a:masterClrMapping/>
  </p:clrMapOvr>
  <p:extLst mod="1">
    <p:ext uri="{DCECCB84-F9BA-43D5-87BE-67443E8EF086}">
      <p15:sldGuideLst xmlns:p15="http://schemas.microsoft.com/office/powerpoint/2012/main">
        <p15:guide id="1" pos="2653" userDrawn="1">
          <p15:clr>
            <a:srgbClr val="FBAE40"/>
          </p15:clr>
        </p15:guide>
        <p15:guide id="2" orient="horz" pos="346" userDrawn="1">
          <p15:clr>
            <a:srgbClr val="FBAE40"/>
          </p15:clr>
        </p15:guide>
        <p15:guide id="3" orient="horz" pos="3861" userDrawn="1">
          <p15:clr>
            <a:srgbClr val="FBAE40"/>
          </p15:clr>
        </p15:guide>
        <p15:guide id="4" pos="2426" userDrawn="1">
          <p15:clr>
            <a:srgbClr val="FBAE40"/>
          </p15:clr>
        </p15:guide>
        <p15:guide id="5" pos="22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1750" y="540000"/>
            <a:ext cx="3781425" cy="1170000"/>
          </a:xfrm>
        </p:spPr>
        <p:txBody>
          <a:bodyPr lIns="0" anchor="t" anchorCtr="0">
            <a:noAutofit/>
          </a:bodyPr>
          <a:lstStyle>
            <a:lvl1pPr>
              <a:lnSpc>
                <a:spcPts val="4400"/>
              </a:lnSpc>
              <a:defRPr>
                <a:solidFill>
                  <a:schemeClr val="bg1"/>
                </a:solidFill>
                <a:latin typeface="Veneer" panose="02000806000000000000"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5111750" y="1980000"/>
            <a:ext cx="3781425" cy="4320000"/>
          </a:xfrm>
        </p:spPr>
        <p:txBody>
          <a:bodyPr lIns="0">
            <a:noAutofit/>
          </a:bodyPr>
          <a:lstStyle>
            <a:lvl1pPr>
              <a:lnSpc>
                <a:spcPts val="2800"/>
              </a:lnSpc>
              <a:defRPr sz="2000" b="0">
                <a:solidFill>
                  <a:schemeClr val="bg1"/>
                </a:solidFill>
              </a:defRPr>
            </a:lvl1pPr>
            <a:lvl2pPr>
              <a:lnSpc>
                <a:spcPts val="2800"/>
              </a:lnSpc>
              <a:defRPr sz="2000" b="0">
                <a:solidFill>
                  <a:schemeClr val="bg1"/>
                </a:solidFill>
              </a:defRPr>
            </a:lvl2pPr>
            <a:lvl3pPr>
              <a:lnSpc>
                <a:spcPts val="2800"/>
              </a:lnSpc>
              <a:defRPr sz="2000" b="0">
                <a:solidFill>
                  <a:schemeClr val="bg1"/>
                </a:solidFill>
              </a:defRPr>
            </a:lvl3pPr>
            <a:lvl4pPr>
              <a:lnSpc>
                <a:spcPts val="2800"/>
              </a:lnSpc>
              <a:defRPr sz="2000" b="0">
                <a:solidFill>
                  <a:schemeClr val="bg1"/>
                </a:solidFill>
              </a:defRPr>
            </a:lvl4pPr>
            <a:lvl5pPr>
              <a:lnSpc>
                <a:spcPts val="2800"/>
              </a:lnSpc>
              <a:defRPr sz="20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7D022950-680C-3A46-AC3C-1F0C3D703649}" type="slidenum">
              <a:rPr lang="en-US" smtClean="0"/>
              <a:pPr/>
              <a:t>‹#›</a:t>
            </a:fld>
            <a:endParaRPr lang="en-US" dirty="0"/>
          </a:p>
        </p:txBody>
      </p:sp>
      <p:pic>
        <p:nvPicPr>
          <p:cNvPr id="5" name="Picture 4">
            <a:extLst>
              <a:ext uri="{FF2B5EF4-FFF2-40B4-BE49-F238E27FC236}">
                <a16:creationId xmlns="" xmlns:a16="http://schemas.microsoft.com/office/drawing/2014/main" id="{39FC8FEF-6F2C-DF4B-9D3F-EAF35CCC7E18}"/>
              </a:ext>
            </a:extLst>
          </p:cNvPr>
          <p:cNvPicPr>
            <a:picLocks noChangeAspect="1"/>
          </p:cNvPicPr>
          <p:nvPr userDrawn="1"/>
        </p:nvPicPr>
        <p:blipFill rotWithShape="1">
          <a:blip r:embed="rId2"/>
          <a:srcRect l="31972" t="6298" r="30039" b="8231"/>
          <a:stretch/>
        </p:blipFill>
        <p:spPr>
          <a:xfrm>
            <a:off x="0" y="0"/>
            <a:ext cx="4572000" cy="6858000"/>
          </a:xfrm>
          <a:prstGeom prst="rect">
            <a:avLst/>
          </a:prstGeom>
        </p:spPr>
      </p:pic>
    </p:spTree>
    <p:extLst>
      <p:ext uri="{BB962C8B-B14F-4D97-AF65-F5344CB8AC3E}">
        <p14:creationId xmlns:p14="http://schemas.microsoft.com/office/powerpoint/2010/main" val="3424156476"/>
      </p:ext>
    </p:extLst>
  </p:cSld>
  <p:clrMapOvr>
    <a:masterClrMapping/>
  </p:clrMapOvr>
  <p:extLst mod="1">
    <p:ext uri="{DCECCB84-F9BA-43D5-87BE-67443E8EF086}">
      <p15:sldGuideLst xmlns:p15="http://schemas.microsoft.com/office/powerpoint/2012/main">
        <p15:guide id="1" pos="32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A78743C-A04E-4A4A-BC5D-0D3C1886072C}"/>
              </a:ext>
            </a:extLst>
          </p:cNvPr>
          <p:cNvSpPr/>
          <p:nvPr userDrawn="1"/>
        </p:nvSpPr>
        <p:spPr>
          <a:xfrm>
            <a:off x="0" y="0"/>
            <a:ext cx="9144000" cy="6858000"/>
          </a:xfrm>
          <a:prstGeom prst="rect">
            <a:avLst/>
          </a:prstGeom>
          <a:gradFill>
            <a:gsLst>
              <a:gs pos="31000">
                <a:schemeClr val="accent1">
                  <a:lumMod val="5000"/>
                  <a:lumOff val="95000"/>
                  <a:alpha val="0"/>
                </a:schemeClr>
              </a:gs>
              <a:gs pos="100000">
                <a:schemeClr val="tx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2" name="Title 1"/>
          <p:cNvSpPr>
            <a:spLocks noGrp="1"/>
          </p:cNvSpPr>
          <p:nvPr>
            <p:ph type="title"/>
          </p:nvPr>
        </p:nvSpPr>
        <p:spPr>
          <a:xfrm>
            <a:off x="5580000" y="1101726"/>
            <a:ext cx="3131999" cy="1325563"/>
          </a:xfrm>
        </p:spPr>
        <p:txBody>
          <a:bodyPr>
            <a:noAutofit/>
          </a:bodyPr>
          <a:lstStyle>
            <a:lvl1pPr>
              <a:lnSpc>
                <a:spcPts val="3240"/>
              </a:lnSpc>
              <a:defRPr sz="3200">
                <a:solidFill>
                  <a:schemeClr val="bg1"/>
                </a:solidFill>
                <a:latin typeface="Veneer" panose="02000806000000000000" pitchFamily="2" charset="77"/>
              </a:defRPr>
            </a:lvl1pPr>
          </a:lstStyle>
          <a:p>
            <a:r>
              <a:rPr lang="en-US"/>
              <a:t>Click to edit Master title style</a:t>
            </a:r>
            <a:endParaRPr lang="en-US" dirty="0"/>
          </a:p>
        </p:txBody>
      </p:sp>
      <p:sp>
        <p:nvSpPr>
          <p:cNvPr id="4" name="Content Placeholder 3"/>
          <p:cNvSpPr>
            <a:spLocks noGrp="1"/>
          </p:cNvSpPr>
          <p:nvPr>
            <p:ph sz="half" idx="2"/>
          </p:nvPr>
        </p:nvSpPr>
        <p:spPr>
          <a:xfrm>
            <a:off x="5580000" y="2519999"/>
            <a:ext cx="3132200" cy="3600000"/>
          </a:xfrm>
        </p:spPr>
        <p:txBody>
          <a:bodyPr>
            <a:noAutofit/>
          </a:bodyPr>
          <a:lstStyle>
            <a:lvl1pPr marL="0" indent="0">
              <a:lnSpc>
                <a:spcPts val="28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800"/>
              </a:lnSpc>
              <a:buNone/>
              <a:defRPr sz="2000" b="0" i="0">
                <a:solidFill>
                  <a:schemeClr val="bg1"/>
                </a:solidFill>
                <a:latin typeface="Arial" panose="020B0604020202020204" pitchFamily="34" charset="0"/>
                <a:cs typeface="Arial" panose="020B0604020202020204" pitchFamily="34" charset="0"/>
              </a:defRPr>
            </a:lvl2pPr>
            <a:lvl3pPr marL="914400" indent="0">
              <a:lnSpc>
                <a:spcPts val="2800"/>
              </a:lnSpc>
              <a:buNone/>
              <a:defRPr sz="2000" b="0" i="0">
                <a:solidFill>
                  <a:schemeClr val="bg1"/>
                </a:solidFill>
                <a:latin typeface="Arial" panose="020B0604020202020204" pitchFamily="34" charset="0"/>
                <a:cs typeface="Arial" panose="020B0604020202020204" pitchFamily="34" charset="0"/>
              </a:defRPr>
            </a:lvl3pPr>
            <a:lvl4pPr marL="1371600" indent="0">
              <a:lnSpc>
                <a:spcPts val="2800"/>
              </a:lnSpc>
              <a:buNone/>
              <a:defRPr sz="2000" b="0" i="0">
                <a:solidFill>
                  <a:schemeClr val="bg1"/>
                </a:solidFill>
                <a:latin typeface="Arial" panose="020B0604020202020204" pitchFamily="34" charset="0"/>
                <a:cs typeface="Arial" panose="020B0604020202020204" pitchFamily="34" charset="0"/>
              </a:defRPr>
            </a:lvl4pPr>
            <a:lvl5pPr marL="1828800" indent="0">
              <a:lnSpc>
                <a:spcPts val="2800"/>
              </a:lnSpc>
              <a:buNone/>
              <a:defRPr sz="20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4242837907"/>
      </p:ext>
    </p:extLst>
  </p:cSld>
  <p:clrMapOvr>
    <a:masterClrMapping/>
  </p:clrMapOvr>
  <p:extLst mod="1">
    <p:ext uri="{DCECCB84-F9BA-43D5-87BE-67443E8EF086}">
      <p15:sldGuideLst xmlns:p15="http://schemas.microsoft.com/office/powerpoint/2012/main">
        <p15:guide id="1" pos="548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1C72976-7454-954D-806B-13991F2AF24D}"/>
              </a:ext>
            </a:extLst>
          </p:cNvPr>
          <p:cNvSpPr/>
          <p:nvPr userDrawn="1"/>
        </p:nvSpPr>
        <p:spPr>
          <a:xfrm>
            <a:off x="0" y="0"/>
            <a:ext cx="9144000" cy="6858000"/>
          </a:xfrm>
          <a:prstGeom prst="rect">
            <a:avLst/>
          </a:prstGeom>
          <a:gradFill>
            <a:gsLst>
              <a:gs pos="31000">
                <a:schemeClr val="accent1">
                  <a:lumMod val="5000"/>
                  <a:lumOff val="95000"/>
                  <a:alpha val="0"/>
                </a:schemeClr>
              </a:gs>
              <a:gs pos="100000">
                <a:schemeClr val="tx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2" name="Title 1">
            <a:extLst>
              <a:ext uri="{FF2B5EF4-FFF2-40B4-BE49-F238E27FC236}">
                <a16:creationId xmlns="" xmlns:a16="http://schemas.microsoft.com/office/drawing/2014/main" id="{D8E8AC17-EBFD-F943-B3B6-0EBFFB554C19}"/>
              </a:ext>
            </a:extLst>
          </p:cNvPr>
          <p:cNvSpPr>
            <a:spLocks noGrp="1"/>
          </p:cNvSpPr>
          <p:nvPr>
            <p:ph type="title"/>
          </p:nvPr>
        </p:nvSpPr>
        <p:spPr>
          <a:xfrm>
            <a:off x="628650" y="2755988"/>
            <a:ext cx="7886700" cy="1325563"/>
          </a:xfrm>
        </p:spPr>
        <p:txBody>
          <a:bodyPr anchor="t" anchorCtr="0">
            <a:noAutofit/>
          </a:bodyPr>
          <a:lstStyle>
            <a:lvl1pPr algn="ctr">
              <a:defRPr>
                <a:solidFill>
                  <a:schemeClr val="bg1"/>
                </a:solidFill>
                <a:latin typeface="Veneer" panose="02000806000000000000" pitchFamily="2" charset="77"/>
              </a:defRPr>
            </a:lvl1pPr>
          </a:lstStyle>
          <a:p>
            <a:r>
              <a:rPr lang="en-US"/>
              <a:t>Click to edit Master title style</a:t>
            </a:r>
            <a:endParaRPr lang="en-US" dirty="0"/>
          </a:p>
        </p:txBody>
      </p:sp>
      <p:sp>
        <p:nvSpPr>
          <p:cNvPr id="3" name="Slide Number Placeholder 2">
            <a:extLst>
              <a:ext uri="{FF2B5EF4-FFF2-40B4-BE49-F238E27FC236}">
                <a16:creationId xmlns="" xmlns:a16="http://schemas.microsoft.com/office/drawing/2014/main" id="{5D25DEF8-6D36-5548-8959-DCAF69671D50}"/>
              </a:ext>
            </a:extLst>
          </p:cNvPr>
          <p:cNvSpPr>
            <a:spLocks noGrp="1"/>
          </p:cNvSpPr>
          <p:nvPr>
            <p:ph type="sldNum" sz="quarter" idx="10"/>
          </p:nvPr>
        </p:nvSpPr>
        <p:spPr/>
        <p:txBody>
          <a:bodyPr/>
          <a:lstStyle>
            <a:lvl1pPr>
              <a:defRPr>
                <a:solidFill>
                  <a:schemeClr val="bg1"/>
                </a:solidFill>
              </a:defRPr>
            </a:lvl1pPr>
          </a:lstStyle>
          <a:p>
            <a:fld id="{7D022950-680C-3A46-AC3C-1F0C3D703649}" type="slidenum">
              <a:rPr lang="en-US" smtClean="0"/>
              <a:pPr/>
              <a:t>‹#›</a:t>
            </a:fld>
            <a:endParaRPr lang="en-US" dirty="0"/>
          </a:p>
        </p:txBody>
      </p:sp>
      <p:pic>
        <p:nvPicPr>
          <p:cNvPr id="5" name="Picture 4">
            <a:extLst>
              <a:ext uri="{FF2B5EF4-FFF2-40B4-BE49-F238E27FC236}">
                <a16:creationId xmlns="" xmlns:a16="http://schemas.microsoft.com/office/drawing/2014/main" id="{B243591F-A901-2047-BD4E-284603425591}"/>
              </a:ext>
            </a:extLst>
          </p:cNvPr>
          <p:cNvPicPr>
            <a:picLocks noChangeAspect="1"/>
          </p:cNvPicPr>
          <p:nvPr userDrawn="1"/>
        </p:nvPicPr>
        <p:blipFill>
          <a:blip r:embed="rId3"/>
          <a:stretch>
            <a:fillRect/>
          </a:stretch>
        </p:blipFill>
        <p:spPr>
          <a:xfrm>
            <a:off x="6993465" y="194595"/>
            <a:ext cx="1980000" cy="830211"/>
          </a:xfrm>
          <a:prstGeom prst="rect">
            <a:avLst/>
          </a:prstGeom>
        </p:spPr>
      </p:pic>
    </p:spTree>
    <p:extLst>
      <p:ext uri="{BB962C8B-B14F-4D97-AF65-F5344CB8AC3E}">
        <p14:creationId xmlns:p14="http://schemas.microsoft.com/office/powerpoint/2010/main" val="1149623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2025" y="1989138"/>
            <a:ext cx="4679950" cy="3975434"/>
          </a:xfrm>
        </p:spPr>
        <p:txBody>
          <a:bodyPr anchor="t" anchorCtr="0">
            <a:noAutofit/>
          </a:bodyPr>
          <a:lstStyle>
            <a:lvl1pPr algn="l">
              <a:lnSpc>
                <a:spcPts val="6140"/>
              </a:lnSpc>
              <a:defRPr sz="6600">
                <a:solidFill>
                  <a:schemeClr val="accent1"/>
                </a:solidFill>
                <a:latin typeface="Veneer" panose="02000806000000000000" pitchFamily="2" charset="77"/>
              </a:defRPr>
            </a:lvl1pPr>
          </a:lstStyle>
          <a:p>
            <a:r>
              <a:rPr lang="en-US" dirty="0"/>
              <a:t>Click to edit Master SECTION DIVIDER</a:t>
            </a:r>
          </a:p>
        </p:txBody>
      </p:sp>
      <p:sp>
        <p:nvSpPr>
          <p:cNvPr id="6" name="Slide Number Placeholder 5"/>
          <p:cNvSpPr>
            <a:spLocks noGrp="1"/>
          </p:cNvSpPr>
          <p:nvPr>
            <p:ph type="sldNum" sz="quarter" idx="12"/>
          </p:nvPr>
        </p:nvSpPr>
        <p:spPr/>
        <p:txBody>
          <a:bodyPr/>
          <a:lstStyle>
            <a:lvl1pPr>
              <a:defRPr b="1">
                <a:solidFill>
                  <a:schemeClr val="accent1"/>
                </a:solidFill>
              </a:defRPr>
            </a:lvl1pPr>
          </a:lstStyle>
          <a:p>
            <a:fld id="{7D022950-680C-3A46-AC3C-1F0C3D703649}" type="slidenum">
              <a:rPr lang="en-US" smtClean="0"/>
              <a:pPr/>
              <a:t>‹#›</a:t>
            </a:fld>
            <a:endParaRPr lang="en-US"/>
          </a:p>
        </p:txBody>
      </p:sp>
    </p:spTree>
    <p:extLst>
      <p:ext uri="{BB962C8B-B14F-4D97-AF65-F5344CB8AC3E}">
        <p14:creationId xmlns:p14="http://schemas.microsoft.com/office/powerpoint/2010/main" val="3401641303"/>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guide id="3" pos="1406" userDrawn="1">
          <p15:clr>
            <a:srgbClr val="FBAE40"/>
          </p15:clr>
        </p15:guide>
        <p15:guide id="4" pos="435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989138"/>
            <a:ext cx="4681537" cy="3975434"/>
          </a:xfrm>
        </p:spPr>
        <p:txBody>
          <a:bodyPr lIns="144000" anchor="t" anchorCtr="0">
            <a:noAutofit/>
          </a:bodyPr>
          <a:lstStyle>
            <a:lvl1pPr algn="l">
              <a:lnSpc>
                <a:spcPts val="5640"/>
              </a:lnSpc>
              <a:defRPr sz="6600">
                <a:solidFill>
                  <a:schemeClr val="bg1"/>
                </a:solidFill>
                <a:latin typeface="Veneer" panose="02000806000000000000" pitchFamily="2" charset="77"/>
              </a:defRPr>
            </a:lvl1pPr>
          </a:lstStyle>
          <a:p>
            <a:r>
              <a:rPr lang="en-US" dirty="0"/>
              <a:t>Click to edit Master SECTION DIVIDER</a:t>
            </a:r>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3666591413"/>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guide id="4" pos="310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967697"/>
            <a:ext cx="8642350" cy="1261640"/>
          </a:xfrm>
        </p:spPr>
        <p:txBody>
          <a:bodyPr wrap="square" lIns="144000" tIns="108000" anchor="t" anchorCtr="0">
            <a:noAutofit/>
          </a:bodyPr>
          <a:lstStyle>
            <a:lvl1pPr>
              <a:lnSpc>
                <a:spcPts val="4400"/>
              </a:lnSpc>
              <a:defRPr sz="5400">
                <a:solidFill>
                  <a:schemeClr val="accent1"/>
                </a:solidFill>
                <a:latin typeface="Veneer" panose="02000806000000000000"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250825" y="3251199"/>
            <a:ext cx="5779585" cy="2925763"/>
          </a:xfrm>
        </p:spPr>
        <p:txBody>
          <a:bodyPr lIns="180000">
            <a:noAutofit/>
          </a:bodyPr>
          <a:lstStyle>
            <a:lvl1pPr marL="0" indent="0">
              <a:lnSpc>
                <a:spcPts val="2400"/>
              </a:lnSpc>
              <a:buNone/>
              <a:defRPr sz="2000" b="0">
                <a:solidFill>
                  <a:schemeClr val="bg1"/>
                </a:solidFill>
              </a:defRPr>
            </a:lvl1pPr>
            <a:lvl2pPr marL="457200" indent="0">
              <a:lnSpc>
                <a:spcPts val="2400"/>
              </a:lnSpc>
              <a:buNone/>
              <a:defRPr sz="2000" b="0">
                <a:solidFill>
                  <a:schemeClr val="bg1"/>
                </a:solidFill>
              </a:defRPr>
            </a:lvl2pPr>
            <a:lvl3pPr marL="914400" indent="0">
              <a:lnSpc>
                <a:spcPts val="2400"/>
              </a:lnSpc>
              <a:buNone/>
              <a:defRPr sz="2000" b="0">
                <a:solidFill>
                  <a:schemeClr val="bg1"/>
                </a:solidFill>
              </a:defRPr>
            </a:lvl3pPr>
            <a:lvl4pPr marL="1371600" indent="0">
              <a:lnSpc>
                <a:spcPts val="2400"/>
              </a:lnSpc>
              <a:buNone/>
              <a:defRPr sz="2000" b="0">
                <a:solidFill>
                  <a:schemeClr val="bg1"/>
                </a:solidFill>
              </a:defRPr>
            </a:lvl4pPr>
            <a:lvl5pPr marL="1828800" indent="0">
              <a:lnSpc>
                <a:spcPts val="2400"/>
              </a:lnSpc>
              <a:buNone/>
              <a:defRPr sz="20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3427781827"/>
      </p:ext>
    </p:extLst>
  </p:cSld>
  <p:clrMapOvr>
    <a:masterClrMapping/>
  </p:clrMapOvr>
  <p:extLst mod="1">
    <p:ext uri="{DCECCB84-F9BA-43D5-87BE-67443E8EF086}">
      <p15:sldGuideLst xmlns:p15="http://schemas.microsoft.com/office/powerpoint/2012/main">
        <p15:guide id="1" pos="3107">
          <p15:clr>
            <a:srgbClr val="FBAE40"/>
          </p15:clr>
        </p15:guide>
        <p15:guide id="2" pos="33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558E9-6C33-49A4-99B2-A3040306351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22950-680C-3A46-AC3C-1F0C3D703649}"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18386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D34349D-3F76-3440-B71D-305DE04C5D92}"/>
              </a:ext>
            </a:extLst>
          </p:cNvPr>
          <p:cNvSpPr/>
          <p:nvPr userDrawn="1"/>
        </p:nvSpPr>
        <p:spPr>
          <a:xfrm>
            <a:off x="4211638" y="0"/>
            <a:ext cx="49323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2" name="Title 1"/>
          <p:cNvSpPr>
            <a:spLocks noGrp="1"/>
          </p:cNvSpPr>
          <p:nvPr>
            <p:ph type="title"/>
          </p:nvPr>
        </p:nvSpPr>
        <p:spPr>
          <a:xfrm>
            <a:off x="4572000" y="540000"/>
            <a:ext cx="4320000" cy="1260000"/>
          </a:xfrm>
        </p:spPr>
        <p:txBody>
          <a:bodyPr anchor="t" anchorCtr="0">
            <a:noAutofit/>
          </a:bodyPr>
          <a:lstStyle>
            <a:lvl1pPr>
              <a:lnSpc>
                <a:spcPts val="4400"/>
              </a:lnSpc>
              <a:defRPr>
                <a:solidFill>
                  <a:schemeClr val="accent1"/>
                </a:solidFill>
                <a:latin typeface="Veneer" panose="02000806000000000000"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4572000" y="1989137"/>
            <a:ext cx="4321175" cy="4320000"/>
          </a:xfrm>
        </p:spPr>
        <p:txBody>
          <a:bodyPr>
            <a:noAutofit/>
          </a:bodyPr>
          <a:lstStyle>
            <a:lvl1pPr marL="0" indent="0">
              <a:lnSpc>
                <a:spcPts val="2600"/>
              </a:lnSpc>
              <a:buNone/>
              <a:defRPr sz="2000" b="0">
                <a:solidFill>
                  <a:schemeClr val="tx1"/>
                </a:solidFill>
              </a:defRPr>
            </a:lvl1pPr>
            <a:lvl2pPr marL="457200" indent="0">
              <a:lnSpc>
                <a:spcPts val="2600"/>
              </a:lnSpc>
              <a:buNone/>
              <a:defRPr sz="2000" b="0">
                <a:solidFill>
                  <a:schemeClr val="tx1"/>
                </a:solidFill>
              </a:defRPr>
            </a:lvl2pPr>
            <a:lvl3pPr marL="914400" indent="0">
              <a:lnSpc>
                <a:spcPts val="2600"/>
              </a:lnSpc>
              <a:buNone/>
              <a:defRPr sz="2000" b="0">
                <a:solidFill>
                  <a:schemeClr val="tx1"/>
                </a:solidFill>
              </a:defRPr>
            </a:lvl3pPr>
            <a:lvl4pPr marL="1371600" indent="0">
              <a:lnSpc>
                <a:spcPts val="2600"/>
              </a:lnSpc>
              <a:buNone/>
              <a:defRPr sz="2000" b="0">
                <a:solidFill>
                  <a:schemeClr val="tx1"/>
                </a:solidFill>
              </a:defRPr>
            </a:lvl4pPr>
            <a:lvl5pPr marL="1828800" indent="0">
              <a:lnSpc>
                <a:spcPts val="2600"/>
              </a:lnSpc>
              <a:buNone/>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 xmlns:a16="http://schemas.microsoft.com/office/drawing/2014/main" id="{77400495-F5A2-AB40-96E5-889F267C6E7B}"/>
              </a:ext>
            </a:extLst>
          </p:cNvPr>
          <p:cNvSpPr>
            <a:spLocks noGrp="1"/>
          </p:cNvSpPr>
          <p:nvPr>
            <p:ph type="body" sz="quarter" idx="14"/>
          </p:nvPr>
        </p:nvSpPr>
        <p:spPr>
          <a:xfrm>
            <a:off x="431800" y="549275"/>
            <a:ext cx="3411538" cy="5596881"/>
          </a:xfrm>
        </p:spPr>
        <p:txBody>
          <a:bodyPr anchor="ctr" anchorCtr="0">
            <a:noAutofit/>
          </a:bodyPr>
          <a:lstStyle>
            <a:lvl1pPr marL="0" indent="0">
              <a:lnSpc>
                <a:spcPts val="6000"/>
              </a:lnSpc>
              <a:buNone/>
              <a:defRPr sz="6000">
                <a:solidFill>
                  <a:schemeClr val="bg1"/>
                </a:solidFill>
                <a:latin typeface="Veneer" panose="02000806000000000000" pitchFamily="2" charset="77"/>
              </a:defRPr>
            </a:lvl1pPr>
            <a:lvl2pPr marL="457200" indent="0">
              <a:buNone/>
              <a:defRPr>
                <a:latin typeface="Veneer" panose="02000806000000000000" pitchFamily="2" charset="77"/>
              </a:defRPr>
            </a:lvl2pPr>
            <a:lvl3pPr marL="914400" indent="0">
              <a:buNone/>
              <a:defRPr>
                <a:latin typeface="Veneer" panose="02000806000000000000" pitchFamily="2" charset="77"/>
              </a:defRPr>
            </a:lvl3pPr>
            <a:lvl4pPr marL="1371600" indent="0">
              <a:buNone/>
              <a:defRPr>
                <a:latin typeface="Veneer" panose="02000806000000000000" pitchFamily="2" charset="77"/>
              </a:defRPr>
            </a:lvl4pPr>
            <a:lvl5pPr marL="1828800" indent="0">
              <a:buNone/>
              <a:defRPr>
                <a:latin typeface="Veneer" panose="02000806000000000000" pitchFamily="2" charset="77"/>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b="1">
                <a:solidFill>
                  <a:schemeClr val="accent1"/>
                </a:solidFill>
              </a:defRPr>
            </a:lvl1p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2297123451"/>
      </p:ext>
    </p:extLst>
  </p:cSld>
  <p:clrMapOvr>
    <a:masterClrMapping/>
  </p:clrMapOvr>
  <p:extLst mod="1">
    <p:ext uri="{DCECCB84-F9BA-43D5-87BE-67443E8EF086}">
      <p15:sldGuideLst xmlns:p15="http://schemas.microsoft.com/office/powerpoint/2012/main">
        <p15:guide id="1" pos="2653" userDrawn="1">
          <p15:clr>
            <a:srgbClr val="FBAE40"/>
          </p15:clr>
        </p15:guide>
        <p15:guide id="2" pos="3334">
          <p15:clr>
            <a:srgbClr val="FBAE40"/>
          </p15:clr>
        </p15:guide>
        <p15:guide id="3"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089025"/>
            <a:ext cx="4321175" cy="1163108"/>
          </a:xfrm>
        </p:spPr>
        <p:txBody>
          <a:bodyPr lIns="180000" tIns="0" rIns="108000" anchor="t" anchorCtr="0">
            <a:noAutofit/>
          </a:bodyPr>
          <a:lstStyle>
            <a:lvl1pPr>
              <a:lnSpc>
                <a:spcPts val="4400"/>
              </a:lnSpc>
              <a:defRPr sz="4000">
                <a:solidFill>
                  <a:schemeClr val="accent1"/>
                </a:solidFill>
                <a:latin typeface="Veneer" panose="02000806000000000000"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250825" y="2520000"/>
            <a:ext cx="4321175" cy="3717288"/>
          </a:xfrm>
        </p:spPr>
        <p:txBody>
          <a:bodyPr lIns="180000">
            <a:noAutofit/>
          </a:bodyPr>
          <a:lstStyle>
            <a:lvl1pPr marL="0" indent="0">
              <a:lnSpc>
                <a:spcPts val="2600"/>
              </a:lnSpc>
              <a:buNone/>
              <a:defRPr sz="2000" b="0">
                <a:solidFill>
                  <a:schemeClr val="tx1"/>
                </a:solidFill>
              </a:defRPr>
            </a:lvl1pPr>
            <a:lvl2pPr marL="457200" indent="0">
              <a:lnSpc>
                <a:spcPts val="2600"/>
              </a:lnSpc>
              <a:buNone/>
              <a:defRPr sz="2000" b="0">
                <a:solidFill>
                  <a:schemeClr val="tx1"/>
                </a:solidFill>
              </a:defRPr>
            </a:lvl2pPr>
            <a:lvl3pPr marL="914400" indent="0">
              <a:lnSpc>
                <a:spcPts val="2600"/>
              </a:lnSpc>
              <a:buNone/>
              <a:defRPr sz="2000" b="0">
                <a:solidFill>
                  <a:schemeClr val="tx1"/>
                </a:solidFill>
              </a:defRPr>
            </a:lvl3pPr>
            <a:lvl4pPr marL="1371600" indent="0">
              <a:lnSpc>
                <a:spcPts val="2600"/>
              </a:lnSpc>
              <a:buNone/>
              <a:defRPr sz="2000" b="0">
                <a:solidFill>
                  <a:schemeClr val="tx1"/>
                </a:solidFill>
              </a:defRPr>
            </a:lvl4pPr>
            <a:lvl5pPr marL="1828800" indent="0">
              <a:lnSpc>
                <a:spcPts val="2600"/>
              </a:lnSpc>
              <a:buNone/>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 xmlns:a16="http://schemas.microsoft.com/office/drawing/2014/main" id="{77400495-F5A2-AB40-96E5-889F267C6E7B}"/>
              </a:ext>
            </a:extLst>
          </p:cNvPr>
          <p:cNvSpPr>
            <a:spLocks noGrp="1"/>
          </p:cNvSpPr>
          <p:nvPr>
            <p:ph type="body" sz="quarter" idx="14"/>
          </p:nvPr>
        </p:nvSpPr>
        <p:spPr>
          <a:xfrm>
            <a:off x="5292725" y="1989137"/>
            <a:ext cx="3600450" cy="4157019"/>
          </a:xfrm>
        </p:spPr>
        <p:txBody>
          <a:bodyPr lIns="360000" rIns="360000">
            <a:noAutofit/>
          </a:bodyPr>
          <a:lstStyle>
            <a:lvl1pPr marL="0" indent="0">
              <a:lnSpc>
                <a:spcPts val="3620"/>
              </a:lnSpc>
              <a:buNone/>
              <a:defRPr sz="3600">
                <a:solidFill>
                  <a:schemeClr val="bg1"/>
                </a:solidFill>
                <a:latin typeface="Veneer" panose="02000806000000000000" pitchFamily="2" charset="77"/>
              </a:defRPr>
            </a:lvl1pPr>
            <a:lvl2pPr marL="457200" indent="0">
              <a:buNone/>
              <a:defRPr>
                <a:latin typeface="Veneer" panose="02000806000000000000" pitchFamily="2" charset="77"/>
              </a:defRPr>
            </a:lvl2pPr>
            <a:lvl3pPr marL="914400" indent="0">
              <a:buNone/>
              <a:defRPr>
                <a:latin typeface="Veneer" panose="02000806000000000000" pitchFamily="2" charset="77"/>
              </a:defRPr>
            </a:lvl3pPr>
            <a:lvl4pPr marL="1371600" indent="0">
              <a:buNone/>
              <a:defRPr>
                <a:latin typeface="Veneer" panose="02000806000000000000" pitchFamily="2" charset="77"/>
              </a:defRPr>
            </a:lvl4pPr>
            <a:lvl5pPr marL="1828800" indent="0">
              <a:buNone/>
              <a:defRPr>
                <a:latin typeface="Veneer" panose="02000806000000000000" pitchFamily="2" charset="77"/>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b="1">
                <a:solidFill>
                  <a:schemeClr val="accent1"/>
                </a:solidFill>
              </a:defRPr>
            </a:lvl1p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3791400300"/>
      </p:ext>
    </p:extLst>
  </p:cSld>
  <p:clrMapOvr>
    <a:masterClrMapping/>
  </p:clrMapOvr>
  <p:extLst mod="1">
    <p:ext uri="{DCECCB84-F9BA-43D5-87BE-67443E8EF086}">
      <p15:sldGuideLst xmlns:p15="http://schemas.microsoft.com/office/powerpoint/2012/main">
        <p15:guide id="2" pos="3334">
          <p15:clr>
            <a:srgbClr val="FBAE40"/>
          </p15:clr>
        </p15:guide>
        <p15:guide id="3" pos="2880">
          <p15:clr>
            <a:srgbClr val="FBAE40"/>
          </p15:clr>
        </p15:guide>
        <p15:guide id="4" orient="horz" pos="686" userDrawn="1">
          <p15:clr>
            <a:srgbClr val="FBAE40"/>
          </p15:clr>
        </p15:guide>
        <p15:guide id="5" orient="horz" pos="392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77EDB675-CF8D-AA4F-8B2C-A50893F3AB39}"/>
              </a:ext>
            </a:extLst>
          </p:cNvPr>
          <p:cNvSpPr>
            <a:spLocks noGrp="1"/>
          </p:cNvSpPr>
          <p:nvPr>
            <p:ph type="pic" sz="quarter" idx="13"/>
          </p:nvPr>
        </p:nvSpPr>
        <p:spPr>
          <a:xfrm>
            <a:off x="250825" y="1989138"/>
            <a:ext cx="5221288" cy="4356100"/>
          </a:xfrm>
        </p:spPr>
        <p:txBody>
          <a:bodyPr/>
          <a:lstStyle/>
          <a:p>
            <a:r>
              <a:rPr lang="en-US"/>
              <a:t>Click icon to add picture</a:t>
            </a:r>
          </a:p>
        </p:txBody>
      </p:sp>
      <p:sp>
        <p:nvSpPr>
          <p:cNvPr id="10" name="Picture Placeholder 9">
            <a:extLst>
              <a:ext uri="{FF2B5EF4-FFF2-40B4-BE49-F238E27FC236}">
                <a16:creationId xmlns="" xmlns:a16="http://schemas.microsoft.com/office/drawing/2014/main" id="{6FF888EB-A6B5-4C45-969D-CFECE219170E}"/>
              </a:ext>
            </a:extLst>
          </p:cNvPr>
          <p:cNvSpPr>
            <a:spLocks noGrp="1"/>
          </p:cNvSpPr>
          <p:nvPr>
            <p:ph type="pic" sz="quarter" idx="14"/>
          </p:nvPr>
        </p:nvSpPr>
        <p:spPr>
          <a:xfrm>
            <a:off x="5651499" y="1989138"/>
            <a:ext cx="3241675" cy="2087562"/>
          </a:xfrm>
        </p:spPr>
        <p:txBody>
          <a:bodyPr/>
          <a:lstStyle/>
          <a:p>
            <a:r>
              <a:rPr lang="en-US"/>
              <a:t>Click icon to add picture</a:t>
            </a:r>
          </a:p>
        </p:txBody>
      </p:sp>
      <p:sp>
        <p:nvSpPr>
          <p:cNvPr id="11" name="Picture Placeholder 9">
            <a:extLst>
              <a:ext uri="{FF2B5EF4-FFF2-40B4-BE49-F238E27FC236}">
                <a16:creationId xmlns="" xmlns:a16="http://schemas.microsoft.com/office/drawing/2014/main" id="{CB0D2945-10EF-B84D-A845-05DE26642E11}"/>
              </a:ext>
            </a:extLst>
          </p:cNvPr>
          <p:cNvSpPr>
            <a:spLocks noGrp="1"/>
          </p:cNvSpPr>
          <p:nvPr>
            <p:ph type="pic" sz="quarter" idx="15"/>
          </p:nvPr>
        </p:nvSpPr>
        <p:spPr>
          <a:xfrm>
            <a:off x="5651500" y="4257675"/>
            <a:ext cx="3241675" cy="2087563"/>
          </a:xfrm>
        </p:spPr>
        <p:txBody>
          <a:bodyPr/>
          <a:lstStyle/>
          <a:p>
            <a:r>
              <a:rPr lang="en-US"/>
              <a:t>Click icon to add picture</a:t>
            </a:r>
          </a:p>
        </p:txBody>
      </p:sp>
      <p:sp>
        <p:nvSpPr>
          <p:cNvPr id="6" name="Slide Number Placeholder 5"/>
          <p:cNvSpPr>
            <a:spLocks noGrp="1"/>
          </p:cNvSpPr>
          <p:nvPr>
            <p:ph type="sldNum" sz="quarter" idx="12"/>
          </p:nvPr>
        </p:nvSpPr>
        <p:spPr/>
        <p:txBody>
          <a:bodyPr/>
          <a:lstStyle>
            <a:lvl1pPr>
              <a:defRPr b="1">
                <a:solidFill>
                  <a:schemeClr val="accent1"/>
                </a:solidFill>
              </a:defRPr>
            </a:lvl1pPr>
          </a:lstStyle>
          <a:p>
            <a:fld id="{7D022950-680C-3A46-AC3C-1F0C3D703649}" type="slidenum">
              <a:rPr lang="en-US" smtClean="0"/>
              <a:pPr/>
              <a:t>‹#›</a:t>
            </a:fld>
            <a:endParaRPr lang="en-US" dirty="0"/>
          </a:p>
        </p:txBody>
      </p:sp>
      <p:sp>
        <p:nvSpPr>
          <p:cNvPr id="3" name="Text Placeholder 2">
            <a:extLst>
              <a:ext uri="{FF2B5EF4-FFF2-40B4-BE49-F238E27FC236}">
                <a16:creationId xmlns="" xmlns:a16="http://schemas.microsoft.com/office/drawing/2014/main" id="{4F837ACF-2608-8F4E-8308-8D631FAF3079}"/>
              </a:ext>
            </a:extLst>
          </p:cNvPr>
          <p:cNvSpPr>
            <a:spLocks noGrp="1"/>
          </p:cNvSpPr>
          <p:nvPr>
            <p:ph type="body" sz="quarter" idx="16"/>
          </p:nvPr>
        </p:nvSpPr>
        <p:spPr>
          <a:xfrm>
            <a:off x="252000" y="540000"/>
            <a:ext cx="5220113" cy="1089529"/>
          </a:xfrm>
        </p:spPr>
        <p:txBody>
          <a:bodyPr wrap="square" lIns="180000" tIns="36000" rIns="72000">
            <a:noAutofit/>
          </a:bodyPr>
          <a:lstStyle>
            <a:lvl1pPr marL="0" indent="0" algn="l">
              <a:lnSpc>
                <a:spcPts val="4800"/>
              </a:lnSpc>
              <a:buNone/>
              <a:defRPr sz="4400">
                <a:solidFill>
                  <a:schemeClr val="bg1"/>
                </a:solidFill>
                <a:latin typeface="Veneer" panose="02000806000000000000" pitchFamily="2" charset="77"/>
              </a:defRPr>
            </a:lvl1pPr>
          </a:lstStyle>
          <a:p>
            <a:pPr lvl="0"/>
            <a:r>
              <a:rPr lang="en-US"/>
              <a:t>Click to edit Master text styles</a:t>
            </a:r>
          </a:p>
        </p:txBody>
      </p:sp>
      <p:pic>
        <p:nvPicPr>
          <p:cNvPr id="7" name="Picture 6">
            <a:extLst>
              <a:ext uri="{FF2B5EF4-FFF2-40B4-BE49-F238E27FC236}">
                <a16:creationId xmlns="" xmlns:a16="http://schemas.microsoft.com/office/drawing/2014/main" id="{2C8D5135-352F-8349-8EE4-66C7D5F9F477}"/>
              </a:ext>
            </a:extLst>
          </p:cNvPr>
          <p:cNvPicPr>
            <a:picLocks noChangeAspect="1"/>
          </p:cNvPicPr>
          <p:nvPr userDrawn="1"/>
        </p:nvPicPr>
        <p:blipFill>
          <a:blip r:embed="rId2"/>
          <a:stretch>
            <a:fillRect/>
          </a:stretch>
        </p:blipFill>
        <p:spPr>
          <a:xfrm>
            <a:off x="6993465" y="194595"/>
            <a:ext cx="1980000" cy="830210"/>
          </a:xfrm>
          <a:prstGeom prst="rect">
            <a:avLst/>
          </a:prstGeom>
        </p:spPr>
      </p:pic>
    </p:spTree>
    <p:extLst>
      <p:ext uri="{BB962C8B-B14F-4D97-AF65-F5344CB8AC3E}">
        <p14:creationId xmlns:p14="http://schemas.microsoft.com/office/powerpoint/2010/main" val="2486965878"/>
      </p:ext>
    </p:extLst>
  </p:cSld>
  <p:clrMapOvr>
    <a:masterClrMapping/>
  </p:clrMapOvr>
  <p:extLst mod="1">
    <p:ext uri="{DCECCB84-F9BA-43D5-87BE-67443E8EF086}">
      <p15:sldGuideLst xmlns:p15="http://schemas.microsoft.com/office/powerpoint/2012/main">
        <p15:guide id="1" pos="3447" userDrawn="1">
          <p15:clr>
            <a:srgbClr val="FBAE40"/>
          </p15:clr>
        </p15:guide>
        <p15:guide id="3" orient="horz" pos="3997" userDrawn="1">
          <p15:clr>
            <a:srgbClr val="FBAE40"/>
          </p15:clr>
        </p15:guide>
        <p15:guide id="4" pos="3560" userDrawn="1">
          <p15:clr>
            <a:srgbClr val="FBAE40"/>
          </p15:clr>
        </p15:guide>
        <p15:guide id="5" orient="horz" pos="2682" userDrawn="1">
          <p15:clr>
            <a:srgbClr val="FBAE40"/>
          </p15:clr>
        </p15:guide>
        <p15:guide id="6" orient="horz" pos="25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00" y="1259999"/>
            <a:ext cx="5779584" cy="5085239"/>
          </a:xfrm>
        </p:spPr>
        <p:txBody>
          <a:bodyPr lIns="180000">
            <a:noAutofit/>
          </a:bodyPr>
          <a:lstStyle>
            <a:lvl1pPr marL="0" indent="0">
              <a:lnSpc>
                <a:spcPts val="2400"/>
              </a:lnSpc>
              <a:buNone/>
              <a:defRPr sz="2000" b="0">
                <a:solidFill>
                  <a:schemeClr val="accent1"/>
                </a:solidFill>
              </a:defRPr>
            </a:lvl1pPr>
            <a:lvl2pPr marL="457200" indent="0">
              <a:lnSpc>
                <a:spcPts val="2400"/>
              </a:lnSpc>
              <a:buNone/>
              <a:defRPr sz="2000" b="0">
                <a:solidFill>
                  <a:schemeClr val="accent1"/>
                </a:solidFill>
              </a:defRPr>
            </a:lvl2pPr>
            <a:lvl3pPr marL="914400" indent="0">
              <a:lnSpc>
                <a:spcPts val="2400"/>
              </a:lnSpc>
              <a:buNone/>
              <a:defRPr sz="2000" b="0">
                <a:solidFill>
                  <a:schemeClr val="accent1"/>
                </a:solidFill>
              </a:defRPr>
            </a:lvl3pPr>
            <a:lvl4pPr marL="1371600" indent="0">
              <a:lnSpc>
                <a:spcPts val="2400"/>
              </a:lnSpc>
              <a:buNone/>
              <a:defRPr sz="2000" b="0">
                <a:solidFill>
                  <a:schemeClr val="accent1"/>
                </a:solidFill>
              </a:defRPr>
            </a:lvl4pPr>
            <a:lvl5pPr marL="1828800" indent="0">
              <a:lnSpc>
                <a:spcPts val="2400"/>
              </a:lnSpc>
              <a:buNone/>
              <a:defRPr sz="20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4057887453"/>
      </p:ext>
    </p:extLst>
  </p:cSld>
  <p:clrMapOvr>
    <a:masterClrMapping/>
  </p:clrMapOvr>
  <p:extLst mod="1">
    <p:ext uri="{DCECCB84-F9BA-43D5-87BE-67443E8EF086}">
      <p15:sldGuideLst xmlns:p15="http://schemas.microsoft.com/office/powerpoint/2012/main">
        <p15:guide id="2" pos="3810" userDrawn="1">
          <p15:clr>
            <a:srgbClr val="FBAE40"/>
          </p15:clr>
        </p15:guide>
        <p15:guide id="3" orient="horz" pos="39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4A0B856-9A5C-1543-BF20-35F940583952}"/>
              </a:ext>
            </a:extLst>
          </p:cNvPr>
          <p:cNvSpPr/>
          <p:nvPr userDrawn="1"/>
        </p:nvSpPr>
        <p:spPr>
          <a:xfrm>
            <a:off x="0" y="0"/>
            <a:ext cx="9144000" cy="6858000"/>
          </a:xfrm>
          <a:prstGeom prst="rect">
            <a:avLst/>
          </a:prstGeom>
          <a:gradFill>
            <a:gsLst>
              <a:gs pos="31000">
                <a:schemeClr val="accent1">
                  <a:lumMod val="5000"/>
                  <a:lumOff val="95000"/>
                  <a:alpha val="0"/>
                </a:schemeClr>
              </a:gs>
              <a:gs pos="100000">
                <a:schemeClr val="tx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2" name="Title 1">
            <a:extLst>
              <a:ext uri="{FF2B5EF4-FFF2-40B4-BE49-F238E27FC236}">
                <a16:creationId xmlns="" xmlns:a16="http://schemas.microsoft.com/office/drawing/2014/main" id="{A3EEE8B4-E162-2A42-9BC9-48D48036739B}"/>
              </a:ext>
            </a:extLst>
          </p:cNvPr>
          <p:cNvSpPr>
            <a:spLocks noGrp="1"/>
          </p:cNvSpPr>
          <p:nvPr>
            <p:ph type="title"/>
          </p:nvPr>
        </p:nvSpPr>
        <p:spPr>
          <a:xfrm>
            <a:off x="628650" y="4174350"/>
            <a:ext cx="7886700" cy="1608383"/>
          </a:xfrm>
        </p:spPr>
        <p:txBody>
          <a:bodyPr>
            <a:noAutofit/>
          </a:bodyPr>
          <a:lstStyle>
            <a:lvl1pPr algn="ctr">
              <a:lnSpc>
                <a:spcPts val="6000"/>
              </a:lnSpc>
              <a:defRPr sz="6000">
                <a:solidFill>
                  <a:schemeClr val="bg1"/>
                </a:solidFill>
                <a:latin typeface="Veneer" panose="02000806000000000000" pitchFamily="2" charset="77"/>
              </a:defRPr>
            </a:lvl1pPr>
          </a:lstStyle>
          <a:p>
            <a:r>
              <a:rPr lang="en-US"/>
              <a:t>Click to edit Master title style</a:t>
            </a:r>
            <a:endParaRPr lang="en-US" dirty="0"/>
          </a:p>
        </p:txBody>
      </p:sp>
      <p:sp>
        <p:nvSpPr>
          <p:cNvPr id="3" name="Slide Number Placeholder 2">
            <a:extLst>
              <a:ext uri="{FF2B5EF4-FFF2-40B4-BE49-F238E27FC236}">
                <a16:creationId xmlns="" xmlns:a16="http://schemas.microsoft.com/office/drawing/2014/main" id="{95B5E4C0-5204-3243-841B-6083AB70E925}"/>
              </a:ext>
            </a:extLst>
          </p:cNvPr>
          <p:cNvSpPr>
            <a:spLocks noGrp="1"/>
          </p:cNvSpPr>
          <p:nvPr>
            <p:ph type="sldNum" sz="quarter" idx="10"/>
          </p:nvPr>
        </p:nvSpPr>
        <p:spPr/>
        <p:txBody>
          <a:bodyPr/>
          <a:lstStyle>
            <a:lvl1pPr>
              <a:defRPr b="1">
                <a:solidFill>
                  <a:schemeClr val="bg1"/>
                </a:solidFill>
              </a:defRPr>
            </a:lvl1pPr>
          </a:lstStyle>
          <a:p>
            <a:fld id="{7D022950-680C-3A46-AC3C-1F0C3D703649}" type="slidenum">
              <a:rPr lang="en-US" smtClean="0"/>
              <a:pPr/>
              <a:t>‹#›</a:t>
            </a:fld>
            <a:endParaRPr lang="en-US" dirty="0"/>
          </a:p>
        </p:txBody>
      </p:sp>
      <p:pic>
        <p:nvPicPr>
          <p:cNvPr id="6" name="Picture 5">
            <a:extLst>
              <a:ext uri="{FF2B5EF4-FFF2-40B4-BE49-F238E27FC236}">
                <a16:creationId xmlns="" xmlns:a16="http://schemas.microsoft.com/office/drawing/2014/main" id="{663B2F3E-8E76-1F40-A63D-865248A6B404}"/>
              </a:ext>
            </a:extLst>
          </p:cNvPr>
          <p:cNvPicPr>
            <a:picLocks noChangeAspect="1"/>
          </p:cNvPicPr>
          <p:nvPr userDrawn="1"/>
        </p:nvPicPr>
        <p:blipFill>
          <a:blip r:embed="rId3"/>
          <a:stretch>
            <a:fillRect/>
          </a:stretch>
        </p:blipFill>
        <p:spPr>
          <a:xfrm>
            <a:off x="3582000" y="5774128"/>
            <a:ext cx="1980000" cy="830210"/>
          </a:xfrm>
          <a:prstGeom prst="rect">
            <a:avLst/>
          </a:prstGeom>
        </p:spPr>
      </p:pic>
    </p:spTree>
    <p:extLst>
      <p:ext uri="{BB962C8B-B14F-4D97-AF65-F5344CB8AC3E}">
        <p14:creationId xmlns:p14="http://schemas.microsoft.com/office/powerpoint/2010/main" val="3143259912"/>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9558E9-6C33-49A4-99B2-A30403063513}"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34298949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9558E9-6C33-49A4-99B2-A30403063513}"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24313037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9558E9-6C33-49A4-99B2-A30403063513}"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24176765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558E9-6C33-49A4-99B2-A30403063513}"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266594170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558E9-6C33-49A4-99B2-A30403063513}"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22950-680C-3A46-AC3C-1F0C3D703649}" type="slidenum">
              <a:rPr lang="en-US" smtClean="0"/>
              <a:pPr/>
              <a:t>‹#›</a:t>
            </a:fld>
            <a:endParaRPr lang="en-US" dirty="0"/>
          </a:p>
        </p:txBody>
      </p:sp>
    </p:spTree>
    <p:extLst>
      <p:ext uri="{BB962C8B-B14F-4D97-AF65-F5344CB8AC3E}">
        <p14:creationId xmlns:p14="http://schemas.microsoft.com/office/powerpoint/2010/main" val="383585112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558E9-6C33-49A4-99B2-A30403063513}"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22950-680C-3A46-AC3C-1F0C3D703649}"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697757"/>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B9558E9-6C33-49A4-99B2-A30403063513}" type="datetimeFigureOut">
              <a:rPr lang="en-US" smtClean="0"/>
              <a:t>11/27/2020</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D022950-680C-3A46-AC3C-1F0C3D703649}"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73908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684" r:id="rId15"/>
    <p:sldLayoutId id="2147483698" r:id="rId16"/>
    <p:sldLayoutId id="2147483674" r:id="rId17"/>
    <p:sldLayoutId id="2147483691" r:id="rId18"/>
    <p:sldLayoutId id="2147483699" r:id="rId19"/>
    <p:sldLayoutId id="2147483697" r:id="rId20"/>
    <p:sldLayoutId id="2147483683" r:id="rId21"/>
    <p:sldLayoutId id="2147483686" r:id="rId22"/>
    <p:sldLayoutId id="2147483666" r:id="rId23"/>
    <p:sldLayoutId id="2147483662" r:id="rId24"/>
    <p:sldLayoutId id="2147483688" r:id="rId25"/>
    <p:sldLayoutId id="2147483689" r:id="rId26"/>
    <p:sldLayoutId id="2147483695" r:id="rId27"/>
    <p:sldLayoutId id="2147483696" r:id="rId28"/>
    <p:sldLayoutId id="2147483678" r:id="rId29"/>
    <p:sldLayoutId id="2147483681" r:id="rId30"/>
    <p:sldLayoutId id="2147483693" r:id="rId31"/>
    <p:sldLayoutId id="2147483682" r:id="rId32"/>
    <p:sldLayoutId id="2147483680" r:id="rId33"/>
    <p:sldLayoutId id="2147483694" r:id="rId34"/>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userDrawn="1">
          <p15:clr>
            <a:srgbClr val="F26B43"/>
          </p15:clr>
        </p15:guide>
        <p15:guide id="2" pos="158" userDrawn="1">
          <p15:clr>
            <a:srgbClr val="F26B43"/>
          </p15:clr>
        </p15:guide>
        <p15:guide id="3" orient="horz" pos="1253" userDrawn="1">
          <p15:clr>
            <a:srgbClr val="F26B43"/>
          </p15:clr>
        </p15:guide>
        <p15:guide id="4" pos="272" userDrawn="1">
          <p15:clr>
            <a:srgbClr val="F26B43"/>
          </p15:clr>
        </p15:guide>
        <p15:guide id="5"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4551690-C91A-F643-A4CC-02E16A97D96A}"/>
              </a:ext>
            </a:extLst>
          </p:cNvPr>
          <p:cNvSpPr>
            <a:spLocks noGrp="1"/>
          </p:cNvSpPr>
          <p:nvPr>
            <p:ph type="sldNum" sz="quarter" idx="12"/>
          </p:nvPr>
        </p:nvSpPr>
        <p:spPr/>
        <p:txBody>
          <a:bodyPr/>
          <a:lstStyle/>
          <a:p>
            <a:fld id="{7D022950-680C-3A46-AC3C-1F0C3D703649}" type="slidenum">
              <a:rPr lang="en-US" smtClean="0"/>
              <a:pPr/>
              <a:t>1</a:t>
            </a:fld>
            <a:endParaRPr lang="en-US"/>
          </a:p>
        </p:txBody>
      </p:sp>
      <p:sp>
        <p:nvSpPr>
          <p:cNvPr id="9" name="Rectangle 8">
            <a:extLst>
              <a:ext uri="{FF2B5EF4-FFF2-40B4-BE49-F238E27FC236}">
                <a16:creationId xmlns="" xmlns:a16="http://schemas.microsoft.com/office/drawing/2014/main" id="{D77CBCBF-927A-40AC-8920-522CF68BE7F1}"/>
              </a:ext>
            </a:extLst>
          </p:cNvPr>
          <p:cNvSpPr/>
          <p:nvPr/>
        </p:nvSpPr>
        <p:spPr>
          <a:xfrm>
            <a:off x="509047" y="3036750"/>
            <a:ext cx="8012783" cy="584775"/>
          </a:xfrm>
          <a:prstGeom prst="rect">
            <a:avLst/>
          </a:prstGeom>
        </p:spPr>
        <p:txBody>
          <a:bodyPr wrap="square">
            <a:spAutoFit/>
          </a:bodyPr>
          <a:lstStyle/>
          <a:p>
            <a:pPr algn="ctr"/>
            <a:r>
              <a:rPr lang="en-US" sz="3200" dirty="0" smtClean="0">
                <a:solidFill>
                  <a:schemeClr val="bg1"/>
                </a:solidFill>
                <a:latin typeface="Veneer" panose="02000806000000000000" pitchFamily="50" charset="0"/>
              </a:rPr>
              <a:t>FEED BACK ON TE COMPOSITION OF SHELTER KITS</a:t>
            </a:r>
            <a:endParaRPr lang="en-US" sz="3200" dirty="0">
              <a:solidFill>
                <a:schemeClr val="bg1"/>
              </a:solidFill>
              <a:latin typeface="Veneer" panose="02000806000000000000" pitchFamily="50" charset="0"/>
            </a:endParaRPr>
          </a:p>
        </p:txBody>
      </p:sp>
    </p:spTree>
    <p:extLst>
      <p:ext uri="{BB962C8B-B14F-4D97-AF65-F5344CB8AC3E}">
        <p14:creationId xmlns:p14="http://schemas.microsoft.com/office/powerpoint/2010/main" val="436466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7711648-3DEC-9D4B-8691-B85B786AD6C9}"/>
              </a:ext>
            </a:extLst>
          </p:cNvPr>
          <p:cNvSpPr>
            <a:spLocks noGrp="1"/>
          </p:cNvSpPr>
          <p:nvPr>
            <p:ph type="sldNum" sz="quarter" idx="12"/>
          </p:nvPr>
        </p:nvSpPr>
        <p:spPr/>
        <p:txBody>
          <a:bodyPr/>
          <a:lstStyle/>
          <a:p>
            <a:fld id="{7D022950-680C-3A46-AC3C-1F0C3D703649}" type="slidenum">
              <a:rPr lang="en-US" smtClean="0"/>
              <a:pPr/>
              <a:t>2</a:t>
            </a:fld>
            <a:endParaRPr lang="en-US"/>
          </a:p>
        </p:txBody>
      </p:sp>
      <p:sp>
        <p:nvSpPr>
          <p:cNvPr id="8" name="Subtitle 2">
            <a:extLst>
              <a:ext uri="{FF2B5EF4-FFF2-40B4-BE49-F238E27FC236}">
                <a16:creationId xmlns="" xmlns:a16="http://schemas.microsoft.com/office/drawing/2014/main" id="{858FA437-DB3C-4D0E-B42A-C1B8117D58DC}"/>
              </a:ext>
            </a:extLst>
          </p:cNvPr>
          <p:cNvSpPr txBox="1">
            <a:spLocks/>
          </p:cNvSpPr>
          <p:nvPr/>
        </p:nvSpPr>
        <p:spPr>
          <a:xfrm>
            <a:off x="1027522" y="838236"/>
            <a:ext cx="6648039" cy="1113861"/>
          </a:xfrm>
          <a:prstGeom prst="rect">
            <a:avLst/>
          </a:prstGeom>
          <a:noFill/>
        </p:spPr>
        <p:txBody>
          <a:bodyPr vert="horz" lIns="91440" tIns="45720" rIns="91440" bIns="45720" rtlCol="0">
            <a:noAutofit/>
          </a:bodyPr>
          <a:lstStyle>
            <a:lvl1pPr marL="0" indent="0" algn="ctr" defTabSz="914400" rtl="0" eaLnBrk="1" latinLnBrk="0" hangingPunct="1">
              <a:lnSpc>
                <a:spcPts val="3200"/>
              </a:lnSpc>
              <a:spcBef>
                <a:spcPts val="1000"/>
              </a:spcBef>
              <a:buFont typeface="Arial" panose="020B0604020202020204" pitchFamily="34" charset="0"/>
              <a:buNone/>
              <a:defRPr sz="2800" b="1" i="0"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0" i="0" kern="1200">
                <a:solidFill>
                  <a:schemeClr val="tx1">
                    <a:tint val="75000"/>
                  </a:schemeClr>
                </a:solidFill>
                <a:latin typeface="Arial Regular"/>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1800" b="0" i="0" kern="1200">
                <a:solidFill>
                  <a:schemeClr val="tx1">
                    <a:tint val="75000"/>
                  </a:schemeClr>
                </a:solidFill>
                <a:latin typeface="Arial Regular"/>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1600" b="0" i="0" kern="1200">
                <a:solidFill>
                  <a:schemeClr val="tx1">
                    <a:tint val="75000"/>
                  </a:schemeClr>
                </a:solidFill>
                <a:latin typeface="Arial Regular"/>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1600" b="0" i="0" kern="1200">
                <a:solidFill>
                  <a:schemeClr val="tx1">
                    <a:tint val="75000"/>
                  </a:schemeClr>
                </a:solidFill>
                <a:latin typeface="Arial Regular"/>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4000" b="0" dirty="0" smtClean="0">
                <a:latin typeface="Veneer" panose="02000806000000000000" pitchFamily="50" charset="0"/>
              </a:rPr>
              <a:t>COMPOISTION OF fy20 KITS</a:t>
            </a:r>
            <a:endParaRPr lang="en-US" sz="4000" b="0" dirty="0">
              <a:latin typeface="Veneer" panose="02000806000000000000" pitchFamily="50"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62643631"/>
              </p:ext>
            </p:extLst>
          </p:nvPr>
        </p:nvGraphicFramePr>
        <p:xfrm>
          <a:off x="0" y="1446948"/>
          <a:ext cx="10029369" cy="4909403"/>
        </p:xfrm>
        <a:graphic>
          <a:graphicData uri="http://schemas.openxmlformats.org/drawingml/2006/table">
            <a:tbl>
              <a:tblPr>
                <a:tableStyleId>{5C22544A-7EE6-4342-B048-85BDC9FD1C3A}</a:tableStyleId>
              </a:tblPr>
              <a:tblGrid>
                <a:gridCol w="4520280"/>
                <a:gridCol w="5509089"/>
              </a:tblGrid>
              <a:tr h="638628">
                <a:tc>
                  <a:txBody>
                    <a:bodyPr/>
                    <a:lstStyle/>
                    <a:p>
                      <a:pPr marL="0" marR="0">
                        <a:lnSpc>
                          <a:spcPct val="115000"/>
                        </a:lnSpc>
                        <a:spcBef>
                          <a:spcPts val="0"/>
                        </a:spcBef>
                        <a:spcAft>
                          <a:spcPts val="0"/>
                        </a:spcAft>
                      </a:pPr>
                      <a:r>
                        <a:rPr lang="en-IE" sz="28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Shelter Item</a:t>
                      </a:r>
                      <a:endParaRPr lang="en-US"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IE" sz="28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Distribution Protocol</a:t>
                      </a:r>
                      <a:endParaRPr lang="en-US"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89310">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Plastic rope</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1 roll per family</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68268">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Hoe + Handle</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1 hoe per family </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68268">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Pickaxe+ Handle</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1 pickaxe per family</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68268">
                <a:tc>
                  <a:txBody>
                    <a:bodyPr/>
                    <a:lstStyle/>
                    <a:p>
                      <a:pPr marL="41910" marR="0">
                        <a:lnSpc>
                          <a:spcPct val="115000"/>
                        </a:lnSpc>
                        <a:spcBef>
                          <a:spcPts val="0"/>
                        </a:spcBef>
                        <a:spcAft>
                          <a:spcPts val="0"/>
                        </a:spcAft>
                      </a:pPr>
                      <a:r>
                        <a:rPr lang="en-IE" sz="2400">
                          <a:solidFill>
                            <a:schemeClr val="accent2"/>
                          </a:solidFill>
                          <a:effectLst/>
                          <a:latin typeface="Calibri" panose="020F0502020204030204" pitchFamily="34" charset="0"/>
                          <a:ea typeface="Calibri" panose="020F0502020204030204" pitchFamily="34" charset="0"/>
                          <a:cs typeface="Calibri" panose="020F0502020204030204" pitchFamily="34" charset="0"/>
                        </a:rPr>
                        <a:t>Shovel + Handle</a:t>
                      </a:r>
                      <a:endParaRPr lang="en-US" sz="2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1 shovel per family</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68268">
                <a:tc>
                  <a:txBody>
                    <a:bodyPr/>
                    <a:lstStyle/>
                    <a:p>
                      <a:pPr marL="41910" marR="0">
                        <a:lnSpc>
                          <a:spcPct val="115000"/>
                        </a:lnSpc>
                        <a:spcBef>
                          <a:spcPts val="0"/>
                        </a:spcBef>
                        <a:spcAft>
                          <a:spcPts val="0"/>
                        </a:spcAft>
                      </a:pPr>
                      <a:r>
                        <a:rPr lang="en-IE" sz="2400">
                          <a:solidFill>
                            <a:schemeClr val="accent2"/>
                          </a:solidFill>
                          <a:effectLst/>
                          <a:latin typeface="Calibri" panose="020F0502020204030204" pitchFamily="34" charset="0"/>
                          <a:ea typeface="Calibri" panose="020F0502020204030204" pitchFamily="34" charset="0"/>
                          <a:cs typeface="Calibri" panose="020F0502020204030204" pitchFamily="34" charset="0"/>
                        </a:rPr>
                        <a:t>Nails </a:t>
                      </a:r>
                      <a:endParaRPr lang="en-US" sz="2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1 kg of nails 100 mm per family</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8475">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Plastic Tarpaulin Reinforced, 4x5 M</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2 plastic tarpaulins per family </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859918">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Nylon bag</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41910" marR="0">
                        <a:lnSpc>
                          <a:spcPct val="115000"/>
                        </a:lnSpc>
                        <a:spcBef>
                          <a:spcPts val="0"/>
                        </a:spcBef>
                        <a:spcAft>
                          <a:spcPts val="0"/>
                        </a:spcAft>
                      </a:pPr>
                      <a:r>
                        <a:rPr lang="en-IE"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1 per family</a:t>
                      </a:r>
                      <a:endParaRPr lang="en-US"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40859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7711648-3DEC-9D4B-8691-B85B786AD6C9}"/>
              </a:ext>
            </a:extLst>
          </p:cNvPr>
          <p:cNvSpPr>
            <a:spLocks noGrp="1"/>
          </p:cNvSpPr>
          <p:nvPr>
            <p:ph type="sldNum" sz="quarter" idx="12"/>
          </p:nvPr>
        </p:nvSpPr>
        <p:spPr/>
        <p:txBody>
          <a:bodyPr/>
          <a:lstStyle/>
          <a:p>
            <a:fld id="{7D022950-680C-3A46-AC3C-1F0C3D703649}" type="slidenum">
              <a:rPr lang="en-US" smtClean="0"/>
              <a:pPr/>
              <a:t>3</a:t>
            </a:fld>
            <a:endParaRPr lang="en-US"/>
          </a:p>
        </p:txBody>
      </p:sp>
      <p:sp>
        <p:nvSpPr>
          <p:cNvPr id="8" name="Subtitle 2">
            <a:extLst>
              <a:ext uri="{FF2B5EF4-FFF2-40B4-BE49-F238E27FC236}">
                <a16:creationId xmlns="" xmlns:a16="http://schemas.microsoft.com/office/drawing/2014/main" id="{858FA437-DB3C-4D0E-B42A-C1B8117D58DC}"/>
              </a:ext>
            </a:extLst>
          </p:cNvPr>
          <p:cNvSpPr txBox="1">
            <a:spLocks/>
          </p:cNvSpPr>
          <p:nvPr/>
        </p:nvSpPr>
        <p:spPr>
          <a:xfrm>
            <a:off x="1027522" y="838236"/>
            <a:ext cx="6648039" cy="1113861"/>
          </a:xfrm>
          <a:prstGeom prst="rect">
            <a:avLst/>
          </a:prstGeom>
          <a:noFill/>
        </p:spPr>
        <p:txBody>
          <a:bodyPr vert="horz" lIns="91440" tIns="45720" rIns="91440" bIns="45720" rtlCol="0">
            <a:noAutofit/>
          </a:bodyPr>
          <a:lstStyle>
            <a:lvl1pPr marL="0" indent="0" algn="ctr" defTabSz="914400" rtl="0" eaLnBrk="1" latinLnBrk="0" hangingPunct="1">
              <a:lnSpc>
                <a:spcPts val="3200"/>
              </a:lnSpc>
              <a:spcBef>
                <a:spcPts val="1000"/>
              </a:spcBef>
              <a:buFont typeface="Arial" panose="020B0604020202020204" pitchFamily="34" charset="0"/>
              <a:buNone/>
              <a:defRPr sz="2800" b="1" i="0"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0" i="0" kern="1200">
                <a:solidFill>
                  <a:schemeClr val="tx1">
                    <a:tint val="75000"/>
                  </a:schemeClr>
                </a:solidFill>
                <a:latin typeface="Arial Regular"/>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1800" b="0" i="0" kern="1200">
                <a:solidFill>
                  <a:schemeClr val="tx1">
                    <a:tint val="75000"/>
                  </a:schemeClr>
                </a:solidFill>
                <a:latin typeface="Arial Regular"/>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1600" b="0" i="0" kern="1200">
                <a:solidFill>
                  <a:schemeClr val="tx1">
                    <a:tint val="75000"/>
                  </a:schemeClr>
                </a:solidFill>
                <a:latin typeface="Arial Regular"/>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1600" b="0" i="0" kern="1200">
                <a:solidFill>
                  <a:schemeClr val="tx1">
                    <a:tint val="75000"/>
                  </a:schemeClr>
                </a:solidFill>
                <a:latin typeface="Arial Regular"/>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4000" b="0" dirty="0" smtClean="0">
                <a:latin typeface="Veneer" panose="02000806000000000000" pitchFamily="50" charset="0"/>
              </a:rPr>
              <a:t>Kits distributed this year</a:t>
            </a:r>
            <a:endParaRPr lang="en-US" sz="4000" b="0" dirty="0">
              <a:latin typeface="Veneer" panose="02000806000000000000" pitchFamily="50"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14016074"/>
              </p:ext>
            </p:extLst>
          </p:nvPr>
        </p:nvGraphicFramePr>
        <p:xfrm>
          <a:off x="0" y="1621119"/>
          <a:ext cx="8461829" cy="2781878"/>
        </p:xfrm>
        <a:graphic>
          <a:graphicData uri="http://schemas.openxmlformats.org/drawingml/2006/table">
            <a:tbl>
              <a:tblPr>
                <a:tableStyleId>{5C22544A-7EE6-4342-B048-85BDC9FD1C3A}</a:tableStyleId>
              </a:tblPr>
              <a:tblGrid>
                <a:gridCol w="5065486"/>
                <a:gridCol w="638628"/>
                <a:gridCol w="1582057"/>
                <a:gridCol w="1175658"/>
              </a:tblGrid>
              <a:tr h="638628">
                <a:tc>
                  <a:txBody>
                    <a:bodyPr/>
                    <a:lstStyle/>
                    <a:p>
                      <a:pPr algn="l" fontAlgn="b"/>
                      <a:r>
                        <a:rPr lang="en-US" sz="2400" b="1" i="0" u="none" strike="noStrike" dirty="0">
                          <a:solidFill>
                            <a:schemeClr val="accent2"/>
                          </a:solidFill>
                          <a:effectLst/>
                          <a:latin typeface="Calibri" panose="020F0502020204030204" pitchFamily="34" charset="0"/>
                        </a:rPr>
                        <a:t>Location</a:t>
                      </a:r>
                    </a:p>
                  </a:txBody>
                  <a:tcPr marL="6350" marR="6350" marT="6350" marB="0" anchor="b"/>
                </a:tc>
                <a:tc>
                  <a:txBody>
                    <a:bodyPr/>
                    <a:lstStyle/>
                    <a:p>
                      <a:pPr algn="l" fontAlgn="b"/>
                      <a:r>
                        <a:rPr lang="en-US" sz="2400" b="1" i="0" u="none" strike="noStrike" dirty="0">
                          <a:solidFill>
                            <a:schemeClr val="accent2"/>
                          </a:solidFill>
                          <a:effectLst/>
                          <a:latin typeface="Calibri" panose="020F0502020204030204" pitchFamily="34" charset="0"/>
                        </a:rPr>
                        <a:t>Planned </a:t>
                      </a:r>
                    </a:p>
                  </a:txBody>
                  <a:tcPr marL="6350" marR="6350" marT="6350" marB="0" anchor="b"/>
                </a:tc>
                <a:tc>
                  <a:txBody>
                    <a:bodyPr/>
                    <a:lstStyle/>
                    <a:p>
                      <a:pPr algn="l" fontAlgn="b"/>
                      <a:r>
                        <a:rPr lang="en-US" sz="2400" b="1" i="0" u="none" strike="noStrike" dirty="0">
                          <a:solidFill>
                            <a:schemeClr val="accent2"/>
                          </a:solidFill>
                          <a:effectLst/>
                          <a:latin typeface="Calibri" panose="020F0502020204030204" pitchFamily="34" charset="0"/>
                        </a:rPr>
                        <a:t> distributed</a:t>
                      </a:r>
                    </a:p>
                  </a:txBody>
                  <a:tcPr marL="6350" marR="6350" marT="6350" marB="0" anchor="b"/>
                </a:tc>
                <a:tc>
                  <a:txBody>
                    <a:bodyPr/>
                    <a:lstStyle/>
                    <a:p>
                      <a:pPr algn="l" fontAlgn="b"/>
                      <a:r>
                        <a:rPr lang="en-US" sz="2400" b="1" i="0" u="none" strike="noStrike">
                          <a:solidFill>
                            <a:schemeClr val="accent2"/>
                          </a:solidFill>
                          <a:effectLst/>
                          <a:latin typeface="Calibri" panose="020F0502020204030204" pitchFamily="34" charset="0"/>
                        </a:rPr>
                        <a:t>Balance</a:t>
                      </a:r>
                    </a:p>
                  </a:txBody>
                  <a:tcPr marL="6350" marR="6350" marT="6350" marB="0" anchor="b"/>
                </a:tc>
              </a:tr>
              <a:tr h="589310">
                <a:tc>
                  <a:txBody>
                    <a:bodyPr/>
                    <a:lstStyle/>
                    <a:p>
                      <a:pPr algn="l" fontAlgn="b"/>
                      <a:r>
                        <a:rPr lang="en-US" sz="2400" b="0" i="0" u="none" strike="noStrike">
                          <a:solidFill>
                            <a:schemeClr val="accent2"/>
                          </a:solidFill>
                          <a:effectLst/>
                          <a:latin typeface="Calibri" panose="020F0502020204030204" pitchFamily="34" charset="0"/>
                        </a:rPr>
                        <a:t>South West (Buea, Limbe, Tiko, West coast, Kumba 1, 2 and 3, Mbonge</a:t>
                      </a:r>
                    </a:p>
                  </a:txBody>
                  <a:tcPr marL="6350" marR="6350" marT="6350" marB="0" anchor="b"/>
                </a:tc>
                <a:tc>
                  <a:txBody>
                    <a:bodyPr/>
                    <a:lstStyle/>
                    <a:p>
                      <a:pPr algn="r" fontAlgn="b"/>
                      <a:r>
                        <a:rPr lang="en-US" sz="2400" b="0" i="0" u="none" strike="noStrike">
                          <a:solidFill>
                            <a:schemeClr val="accent2"/>
                          </a:solidFill>
                          <a:effectLst/>
                          <a:latin typeface="Calibri" panose="020F0502020204030204" pitchFamily="34" charset="0"/>
                        </a:rPr>
                        <a:t>4000</a:t>
                      </a:r>
                    </a:p>
                  </a:txBody>
                  <a:tcPr marL="6350" marR="6350" marT="6350" marB="0" anchor="b"/>
                </a:tc>
                <a:tc>
                  <a:txBody>
                    <a:bodyPr/>
                    <a:lstStyle/>
                    <a:p>
                      <a:pPr algn="r" fontAlgn="b"/>
                      <a:r>
                        <a:rPr lang="en-US" sz="2400" b="0" i="0" u="none" strike="noStrike" dirty="0">
                          <a:solidFill>
                            <a:schemeClr val="accent2"/>
                          </a:solidFill>
                          <a:effectLst/>
                          <a:latin typeface="Calibri" panose="020F0502020204030204" pitchFamily="34" charset="0"/>
                        </a:rPr>
                        <a:t>3991</a:t>
                      </a:r>
                    </a:p>
                  </a:txBody>
                  <a:tcPr marL="6350" marR="6350" marT="6350" marB="0" anchor="b"/>
                </a:tc>
                <a:tc>
                  <a:txBody>
                    <a:bodyPr/>
                    <a:lstStyle/>
                    <a:p>
                      <a:pPr algn="r" fontAlgn="b"/>
                      <a:r>
                        <a:rPr lang="en-US" sz="2400" b="0" i="0" u="none" strike="noStrike" dirty="0">
                          <a:solidFill>
                            <a:schemeClr val="accent2"/>
                          </a:solidFill>
                          <a:effectLst/>
                          <a:latin typeface="Calibri" panose="020F0502020204030204" pitchFamily="34" charset="0"/>
                        </a:rPr>
                        <a:t>9</a:t>
                      </a:r>
                    </a:p>
                  </a:txBody>
                  <a:tcPr marL="6350" marR="6350" marT="6350" marB="0" anchor="b"/>
                </a:tc>
              </a:tr>
              <a:tr h="568268">
                <a:tc>
                  <a:txBody>
                    <a:bodyPr/>
                    <a:lstStyle/>
                    <a:p>
                      <a:pPr algn="l" fontAlgn="b"/>
                      <a:r>
                        <a:rPr lang="en-US" sz="2400" b="0" i="0" u="none" strike="noStrike">
                          <a:solidFill>
                            <a:schemeClr val="accent2"/>
                          </a:solidFill>
                          <a:effectLst/>
                          <a:latin typeface="Calibri" panose="020F0502020204030204" pitchFamily="34" charset="0"/>
                        </a:rPr>
                        <a:t>North West (Bali, Widikum, Bafut, Ndop, Kumbo)</a:t>
                      </a:r>
                    </a:p>
                  </a:txBody>
                  <a:tcPr marL="6350" marR="6350" marT="6350" marB="0" anchor="b"/>
                </a:tc>
                <a:tc>
                  <a:txBody>
                    <a:bodyPr/>
                    <a:lstStyle/>
                    <a:p>
                      <a:pPr algn="r" fontAlgn="b"/>
                      <a:r>
                        <a:rPr lang="en-US" sz="2400" b="0" i="0" u="none" strike="noStrike">
                          <a:solidFill>
                            <a:schemeClr val="accent2"/>
                          </a:solidFill>
                          <a:effectLst/>
                          <a:latin typeface="Calibri" panose="020F0502020204030204" pitchFamily="34" charset="0"/>
                        </a:rPr>
                        <a:t>5000</a:t>
                      </a:r>
                    </a:p>
                  </a:txBody>
                  <a:tcPr marL="6350" marR="6350" marT="6350" marB="0" anchor="b"/>
                </a:tc>
                <a:tc>
                  <a:txBody>
                    <a:bodyPr/>
                    <a:lstStyle/>
                    <a:p>
                      <a:pPr algn="r" fontAlgn="b"/>
                      <a:r>
                        <a:rPr lang="en-US" sz="2400" b="0" i="0" u="none" strike="noStrike">
                          <a:solidFill>
                            <a:schemeClr val="accent2"/>
                          </a:solidFill>
                          <a:effectLst/>
                          <a:latin typeface="Calibri" panose="020F0502020204030204" pitchFamily="34" charset="0"/>
                        </a:rPr>
                        <a:t>3996</a:t>
                      </a:r>
                    </a:p>
                  </a:txBody>
                  <a:tcPr marL="6350" marR="6350" marT="6350" marB="0" anchor="b"/>
                </a:tc>
                <a:tc>
                  <a:txBody>
                    <a:bodyPr/>
                    <a:lstStyle/>
                    <a:p>
                      <a:pPr algn="r" fontAlgn="b"/>
                      <a:r>
                        <a:rPr lang="en-US" sz="2400" b="0" i="0" u="none" strike="noStrike" dirty="0">
                          <a:solidFill>
                            <a:schemeClr val="accent2"/>
                          </a:solidFill>
                          <a:effectLst/>
                          <a:latin typeface="Calibri" panose="020F0502020204030204" pitchFamily="34" charset="0"/>
                        </a:rPr>
                        <a:t>1004</a:t>
                      </a:r>
                    </a:p>
                  </a:txBody>
                  <a:tcPr marL="6350" marR="6350" marT="6350" marB="0" anchor="b"/>
                </a:tc>
              </a:tr>
              <a:tr h="568268">
                <a:tc>
                  <a:txBody>
                    <a:bodyPr/>
                    <a:lstStyle/>
                    <a:p>
                      <a:pPr algn="l" fontAlgn="b"/>
                      <a:r>
                        <a:rPr lang="en-US" sz="2400" b="1" i="0" u="none" strike="noStrike" dirty="0">
                          <a:solidFill>
                            <a:schemeClr val="accent2"/>
                          </a:solidFill>
                          <a:effectLst/>
                          <a:latin typeface="Calibri" panose="020F0502020204030204" pitchFamily="34" charset="0"/>
                        </a:rPr>
                        <a:t>Total</a:t>
                      </a:r>
                    </a:p>
                  </a:txBody>
                  <a:tcPr marL="6350" marR="6350" marT="6350" marB="0" anchor="b"/>
                </a:tc>
                <a:tc>
                  <a:txBody>
                    <a:bodyPr/>
                    <a:lstStyle/>
                    <a:p>
                      <a:pPr algn="r" fontAlgn="b"/>
                      <a:r>
                        <a:rPr lang="en-US" sz="2400" b="1" i="0" u="none" strike="noStrike">
                          <a:solidFill>
                            <a:schemeClr val="accent2"/>
                          </a:solidFill>
                          <a:effectLst/>
                          <a:latin typeface="Calibri" panose="020F0502020204030204" pitchFamily="34" charset="0"/>
                        </a:rPr>
                        <a:t>9000</a:t>
                      </a:r>
                    </a:p>
                  </a:txBody>
                  <a:tcPr marL="6350" marR="6350" marT="6350" marB="0" anchor="b"/>
                </a:tc>
                <a:tc>
                  <a:txBody>
                    <a:bodyPr/>
                    <a:lstStyle/>
                    <a:p>
                      <a:pPr algn="r" fontAlgn="b"/>
                      <a:r>
                        <a:rPr lang="en-US" sz="2400" b="1" i="0" u="none" strike="noStrike">
                          <a:solidFill>
                            <a:schemeClr val="accent2"/>
                          </a:solidFill>
                          <a:effectLst/>
                          <a:latin typeface="Calibri" panose="020F0502020204030204" pitchFamily="34" charset="0"/>
                        </a:rPr>
                        <a:t>7987</a:t>
                      </a:r>
                    </a:p>
                  </a:txBody>
                  <a:tcPr marL="6350" marR="6350" marT="6350" marB="0" anchor="b"/>
                </a:tc>
                <a:tc>
                  <a:txBody>
                    <a:bodyPr/>
                    <a:lstStyle/>
                    <a:p>
                      <a:pPr algn="r" fontAlgn="b"/>
                      <a:r>
                        <a:rPr lang="en-US" sz="2400" b="0" i="0" u="none" strike="noStrike" dirty="0">
                          <a:solidFill>
                            <a:schemeClr val="accent2"/>
                          </a:solidFill>
                          <a:effectLst/>
                          <a:latin typeface="Calibri" panose="020F0502020204030204" pitchFamily="34" charset="0"/>
                        </a:rPr>
                        <a:t>1013</a:t>
                      </a:r>
                    </a:p>
                  </a:txBody>
                  <a:tcPr marL="6350" marR="6350" marT="6350" marB="0" anchor="b"/>
                </a:tc>
              </a:tr>
            </a:tbl>
          </a:graphicData>
        </a:graphic>
      </p:graphicFrame>
    </p:spTree>
    <p:extLst>
      <p:ext uri="{BB962C8B-B14F-4D97-AF65-F5344CB8AC3E}">
        <p14:creationId xmlns:p14="http://schemas.microsoft.com/office/powerpoint/2010/main" val="32523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7D022950-680C-3A46-AC3C-1F0C3D703649}" type="slidenum">
              <a:rPr lang="en-US" smtClean="0"/>
              <a:pPr/>
              <a:t>4</a:t>
            </a:fld>
            <a:endParaRPr lang="en-US"/>
          </a:p>
        </p:txBody>
      </p:sp>
      <p:pic>
        <p:nvPicPr>
          <p:cNvPr id="5" name="Picture 4"/>
          <p:cNvPicPr/>
          <p:nvPr/>
        </p:nvPicPr>
        <p:blipFill>
          <a:blip r:embed="rId2"/>
          <a:stretch>
            <a:fillRect/>
          </a:stretch>
        </p:blipFill>
        <p:spPr>
          <a:xfrm>
            <a:off x="1103086" y="2002632"/>
            <a:ext cx="6910070" cy="3886200"/>
          </a:xfrm>
          <a:prstGeom prst="rect">
            <a:avLst/>
          </a:prstGeom>
        </p:spPr>
      </p:pic>
    </p:spTree>
    <p:extLst>
      <p:ext uri="{BB962C8B-B14F-4D97-AF65-F5344CB8AC3E}">
        <p14:creationId xmlns:p14="http://schemas.microsoft.com/office/powerpoint/2010/main" val="891041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7711648-3DEC-9D4B-8691-B85B786AD6C9}"/>
              </a:ext>
            </a:extLst>
          </p:cNvPr>
          <p:cNvSpPr>
            <a:spLocks noGrp="1"/>
          </p:cNvSpPr>
          <p:nvPr>
            <p:ph type="sldNum" sz="quarter" idx="12"/>
          </p:nvPr>
        </p:nvSpPr>
        <p:spPr/>
        <p:txBody>
          <a:bodyPr/>
          <a:lstStyle/>
          <a:p>
            <a:fld id="{7D022950-680C-3A46-AC3C-1F0C3D703649}" type="slidenum">
              <a:rPr lang="en-US" smtClean="0"/>
              <a:pPr/>
              <a:t>5</a:t>
            </a:fld>
            <a:endParaRPr lang="en-US"/>
          </a:p>
        </p:txBody>
      </p:sp>
      <p:sp>
        <p:nvSpPr>
          <p:cNvPr id="8" name="Subtitle 2">
            <a:extLst>
              <a:ext uri="{FF2B5EF4-FFF2-40B4-BE49-F238E27FC236}">
                <a16:creationId xmlns="" xmlns:a16="http://schemas.microsoft.com/office/drawing/2014/main" id="{858FA437-DB3C-4D0E-B42A-C1B8117D58DC}"/>
              </a:ext>
            </a:extLst>
          </p:cNvPr>
          <p:cNvSpPr txBox="1">
            <a:spLocks/>
          </p:cNvSpPr>
          <p:nvPr/>
        </p:nvSpPr>
        <p:spPr>
          <a:xfrm>
            <a:off x="466627" y="248686"/>
            <a:ext cx="6556342" cy="499625"/>
          </a:xfrm>
          <a:prstGeom prst="rect">
            <a:avLst/>
          </a:prstGeom>
          <a:noFill/>
        </p:spPr>
        <p:txBody>
          <a:bodyPr vert="horz" lIns="91440" tIns="45720" rIns="91440" bIns="45720" rtlCol="0">
            <a:noAutofit/>
          </a:bodyPr>
          <a:lstStyle>
            <a:lvl1pPr marL="0" indent="0" algn="ctr" defTabSz="914400" rtl="0" eaLnBrk="1" latinLnBrk="0" hangingPunct="1">
              <a:lnSpc>
                <a:spcPts val="3200"/>
              </a:lnSpc>
              <a:spcBef>
                <a:spcPts val="1000"/>
              </a:spcBef>
              <a:buFont typeface="Arial" panose="020B0604020202020204" pitchFamily="34" charset="0"/>
              <a:buNone/>
              <a:defRPr sz="2800" b="1" i="0"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0" i="0" kern="1200">
                <a:solidFill>
                  <a:schemeClr val="tx1">
                    <a:tint val="75000"/>
                  </a:schemeClr>
                </a:solidFill>
                <a:latin typeface="Arial Regular"/>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1800" b="0" i="0" kern="1200">
                <a:solidFill>
                  <a:schemeClr val="tx1">
                    <a:tint val="75000"/>
                  </a:schemeClr>
                </a:solidFill>
                <a:latin typeface="Arial Regular"/>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1600" b="0" i="0" kern="1200">
                <a:solidFill>
                  <a:schemeClr val="tx1">
                    <a:tint val="75000"/>
                  </a:schemeClr>
                </a:solidFill>
                <a:latin typeface="Arial Regular"/>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1600" b="0" i="0" kern="1200">
                <a:solidFill>
                  <a:schemeClr val="tx1">
                    <a:tint val="75000"/>
                  </a:schemeClr>
                </a:solidFill>
                <a:latin typeface="Arial Regular"/>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4000" b="0" dirty="0" smtClean="0">
                <a:latin typeface="Veneer" panose="02000806000000000000" pitchFamily="50" charset="0"/>
              </a:rPr>
              <a:t>Items rejected by AND REASON </a:t>
            </a:r>
            <a:endParaRPr lang="en-US" sz="4000" b="0" dirty="0">
              <a:latin typeface="Veneer" panose="02000806000000000000" pitchFamily="50"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70947680"/>
              </p:ext>
            </p:extLst>
          </p:nvPr>
        </p:nvGraphicFramePr>
        <p:xfrm>
          <a:off x="754742" y="1461151"/>
          <a:ext cx="8389258" cy="4344564"/>
        </p:xfrm>
        <a:graphic>
          <a:graphicData uri="http://schemas.openxmlformats.org/drawingml/2006/table">
            <a:tbl>
              <a:tblPr>
                <a:tableStyleId>{5C22544A-7EE6-4342-B048-85BDC9FD1C3A}</a:tableStyleId>
              </a:tblPr>
              <a:tblGrid>
                <a:gridCol w="643267"/>
                <a:gridCol w="2465852"/>
                <a:gridCol w="5280139"/>
              </a:tblGrid>
              <a:tr h="504425">
                <a:tc>
                  <a:txBody>
                    <a:bodyPr/>
                    <a:lstStyle/>
                    <a:p>
                      <a:pPr algn="l" fontAlgn="b"/>
                      <a:r>
                        <a:rPr lang="en-US" sz="2400" u="none" strike="noStrike" dirty="0">
                          <a:solidFill>
                            <a:schemeClr val="accent2"/>
                          </a:solidFill>
                          <a:effectLst/>
                        </a:rPr>
                        <a:t>#</a:t>
                      </a:r>
                      <a:endParaRPr lang="en-US" sz="2400" b="0" i="0" u="none" strike="noStrike" dirty="0">
                        <a:solidFill>
                          <a:schemeClr val="accent2"/>
                        </a:solidFill>
                        <a:effectLst/>
                        <a:latin typeface="Calibri" panose="020F0502020204030204" pitchFamily="34" charset="0"/>
                      </a:endParaRPr>
                    </a:p>
                  </a:txBody>
                  <a:tcPr marL="6350" marR="6350" marT="6350" marB="0" anchor="b"/>
                </a:tc>
                <a:tc>
                  <a:txBody>
                    <a:bodyPr/>
                    <a:lstStyle/>
                    <a:p>
                      <a:pPr algn="l" fontAlgn="ctr"/>
                      <a:r>
                        <a:rPr lang="en-US" sz="2400" b="1" u="none" strike="noStrike" dirty="0">
                          <a:solidFill>
                            <a:schemeClr val="accent2"/>
                          </a:solidFill>
                          <a:effectLst/>
                        </a:rPr>
                        <a:t>Shelter Item</a:t>
                      </a:r>
                      <a:endParaRPr lang="en-US" sz="2400" b="1" i="0" u="none" strike="noStrike" dirty="0">
                        <a:solidFill>
                          <a:schemeClr val="accent2"/>
                        </a:solidFill>
                        <a:effectLst/>
                        <a:latin typeface="Calibri" panose="020F0502020204030204" pitchFamily="34" charset="0"/>
                      </a:endParaRPr>
                    </a:p>
                  </a:txBody>
                  <a:tcPr marL="6350" marR="6350" marT="6350" marB="0" anchor="ctr"/>
                </a:tc>
                <a:tc>
                  <a:txBody>
                    <a:bodyPr/>
                    <a:lstStyle/>
                    <a:p>
                      <a:pPr algn="l" fontAlgn="b"/>
                      <a:r>
                        <a:rPr lang="en-US" sz="2400" b="1" u="none" strike="noStrike" dirty="0">
                          <a:solidFill>
                            <a:schemeClr val="accent2"/>
                          </a:solidFill>
                          <a:effectLst/>
                        </a:rPr>
                        <a:t>Reason for rejection</a:t>
                      </a:r>
                      <a:endParaRPr lang="en-US" sz="2400" b="1" i="0" u="none" strike="noStrike" dirty="0">
                        <a:solidFill>
                          <a:schemeClr val="accent2"/>
                        </a:solidFill>
                        <a:effectLst/>
                        <a:latin typeface="Calibri" panose="020F0502020204030204" pitchFamily="34" charset="0"/>
                      </a:endParaRPr>
                    </a:p>
                  </a:txBody>
                  <a:tcPr marL="6350" marR="6350" marT="6350" marB="0" anchor="b"/>
                </a:tc>
              </a:tr>
              <a:tr h="504425">
                <a:tc>
                  <a:txBody>
                    <a:bodyPr/>
                    <a:lstStyle/>
                    <a:p>
                      <a:pPr algn="r" fontAlgn="b"/>
                      <a:r>
                        <a:rPr lang="en-US" sz="2400" u="none" strike="noStrike">
                          <a:solidFill>
                            <a:schemeClr val="accent2"/>
                          </a:solidFill>
                          <a:effectLst/>
                        </a:rPr>
                        <a:t>1</a:t>
                      </a:r>
                      <a:endParaRPr lang="en-US" sz="2400" b="0" i="0" u="none" strike="noStrike">
                        <a:solidFill>
                          <a:schemeClr val="accent2"/>
                        </a:solidFill>
                        <a:effectLst/>
                        <a:latin typeface="Calibri" panose="020F0502020204030204" pitchFamily="34" charset="0"/>
                      </a:endParaRPr>
                    </a:p>
                  </a:txBody>
                  <a:tcPr marL="6350" marR="6350" marT="6350" marB="0" anchor="b"/>
                </a:tc>
                <a:tc>
                  <a:txBody>
                    <a:bodyPr/>
                    <a:lstStyle/>
                    <a:p>
                      <a:pPr algn="l" fontAlgn="ctr"/>
                      <a:r>
                        <a:rPr lang="en-US" sz="2400" u="none" strike="noStrike" dirty="0">
                          <a:solidFill>
                            <a:schemeClr val="accent2"/>
                          </a:solidFill>
                          <a:effectLst/>
                        </a:rPr>
                        <a:t>Plastic rope </a:t>
                      </a:r>
                      <a:endParaRPr lang="en-US" sz="2400" b="0" i="0" u="none" strike="noStrike" dirty="0">
                        <a:solidFill>
                          <a:schemeClr val="accent2"/>
                        </a:solidFill>
                        <a:effectLst/>
                        <a:latin typeface="Calibri" panose="020F0502020204030204" pitchFamily="34" charset="0"/>
                      </a:endParaRPr>
                    </a:p>
                  </a:txBody>
                  <a:tcPr marL="6350" marR="6350" marT="6350" marB="0" anchor="ctr"/>
                </a:tc>
                <a:tc>
                  <a:txBody>
                    <a:bodyPr/>
                    <a:lstStyle/>
                    <a:p>
                      <a:pPr algn="l" fontAlgn="b"/>
                      <a:r>
                        <a:rPr lang="en-US" sz="2400" u="none" strike="noStrike" dirty="0">
                          <a:solidFill>
                            <a:schemeClr val="accent2"/>
                          </a:solidFill>
                          <a:effectLst/>
                        </a:rPr>
                        <a:t>can be used to activate explosives</a:t>
                      </a:r>
                      <a:endParaRPr lang="en-US" sz="2400" b="0" i="0" u="none" strike="noStrike" dirty="0">
                        <a:solidFill>
                          <a:schemeClr val="accent2"/>
                        </a:solidFill>
                        <a:effectLst/>
                        <a:latin typeface="Calibri" panose="020F0502020204030204" pitchFamily="34" charset="0"/>
                      </a:endParaRPr>
                    </a:p>
                  </a:txBody>
                  <a:tcPr marL="6350" marR="6350" marT="6350" marB="0" anchor="b"/>
                </a:tc>
              </a:tr>
              <a:tr h="943763">
                <a:tc>
                  <a:txBody>
                    <a:bodyPr/>
                    <a:lstStyle/>
                    <a:p>
                      <a:pPr algn="r" fontAlgn="b"/>
                      <a:r>
                        <a:rPr lang="en-US" sz="2400" u="none" strike="noStrike">
                          <a:solidFill>
                            <a:schemeClr val="accent2"/>
                          </a:solidFill>
                          <a:effectLst/>
                        </a:rPr>
                        <a:t>2</a:t>
                      </a:r>
                      <a:endParaRPr lang="en-US" sz="2400" b="0" i="0" u="none" strike="noStrike">
                        <a:solidFill>
                          <a:schemeClr val="accent2"/>
                        </a:solidFill>
                        <a:effectLst/>
                        <a:latin typeface="Calibri" panose="020F0502020204030204" pitchFamily="34" charset="0"/>
                      </a:endParaRPr>
                    </a:p>
                  </a:txBody>
                  <a:tcPr marL="6350" marR="6350" marT="6350" marB="0" anchor="b"/>
                </a:tc>
                <a:tc>
                  <a:txBody>
                    <a:bodyPr/>
                    <a:lstStyle/>
                    <a:p>
                      <a:pPr algn="l" fontAlgn="ctr"/>
                      <a:r>
                        <a:rPr lang="en-US" sz="2400" u="none" strike="noStrike" dirty="0">
                          <a:solidFill>
                            <a:schemeClr val="accent2"/>
                          </a:solidFill>
                          <a:effectLst/>
                        </a:rPr>
                        <a:t>Hoe</a:t>
                      </a:r>
                      <a:endParaRPr lang="en-US" sz="2400" b="0" i="0" u="none" strike="noStrike" dirty="0">
                        <a:solidFill>
                          <a:schemeClr val="accent2"/>
                        </a:solidFill>
                        <a:effectLst/>
                        <a:latin typeface="Calibri" panose="020F0502020204030204" pitchFamily="34" charset="0"/>
                      </a:endParaRPr>
                    </a:p>
                  </a:txBody>
                  <a:tcPr marL="6350" marR="6350" marT="6350" marB="0" anchor="ctr"/>
                </a:tc>
                <a:tc>
                  <a:txBody>
                    <a:bodyPr/>
                    <a:lstStyle/>
                    <a:p>
                      <a:pPr algn="l" fontAlgn="b"/>
                      <a:r>
                        <a:rPr lang="en-US" sz="2400" u="none" strike="noStrike" dirty="0">
                          <a:solidFill>
                            <a:schemeClr val="accent2"/>
                          </a:solidFill>
                          <a:effectLst/>
                        </a:rPr>
                        <a:t>Can be used to did roads to prevent the movement of the military</a:t>
                      </a:r>
                      <a:endParaRPr lang="en-US" sz="2400" b="0" i="0" u="none" strike="noStrike" dirty="0">
                        <a:solidFill>
                          <a:schemeClr val="accent2"/>
                        </a:solidFill>
                        <a:effectLst/>
                        <a:latin typeface="Calibri" panose="020F0502020204030204" pitchFamily="34" charset="0"/>
                      </a:endParaRPr>
                    </a:p>
                  </a:txBody>
                  <a:tcPr marL="6350" marR="6350" marT="6350" marB="0" anchor="b"/>
                </a:tc>
              </a:tr>
              <a:tr h="943763">
                <a:tc>
                  <a:txBody>
                    <a:bodyPr/>
                    <a:lstStyle/>
                    <a:p>
                      <a:pPr algn="r" fontAlgn="b"/>
                      <a:r>
                        <a:rPr lang="en-US" sz="2400" u="none" strike="noStrike">
                          <a:solidFill>
                            <a:schemeClr val="accent2"/>
                          </a:solidFill>
                          <a:effectLst/>
                        </a:rPr>
                        <a:t>3</a:t>
                      </a:r>
                      <a:endParaRPr lang="en-US" sz="2400" b="0" i="0" u="none" strike="noStrike">
                        <a:solidFill>
                          <a:schemeClr val="accent2"/>
                        </a:solidFill>
                        <a:effectLst/>
                        <a:latin typeface="Calibri" panose="020F0502020204030204" pitchFamily="34" charset="0"/>
                      </a:endParaRPr>
                    </a:p>
                  </a:txBody>
                  <a:tcPr marL="6350" marR="6350" marT="6350" marB="0" anchor="b"/>
                </a:tc>
                <a:tc>
                  <a:txBody>
                    <a:bodyPr/>
                    <a:lstStyle/>
                    <a:p>
                      <a:pPr algn="l" fontAlgn="ctr"/>
                      <a:r>
                        <a:rPr lang="en-US" sz="2400" u="none" strike="noStrike">
                          <a:solidFill>
                            <a:schemeClr val="accent2"/>
                          </a:solidFill>
                          <a:effectLst/>
                        </a:rPr>
                        <a:t>Pickaxe+ Handle</a:t>
                      </a:r>
                      <a:endParaRPr lang="en-US" sz="2400" b="0" i="0" u="none" strike="noStrike">
                        <a:solidFill>
                          <a:schemeClr val="accent2"/>
                        </a:solidFill>
                        <a:effectLst/>
                        <a:latin typeface="Calibri" panose="020F0502020204030204" pitchFamily="34" charset="0"/>
                      </a:endParaRPr>
                    </a:p>
                  </a:txBody>
                  <a:tcPr marL="6350" marR="6350" marT="6350" marB="0" anchor="ctr"/>
                </a:tc>
                <a:tc>
                  <a:txBody>
                    <a:bodyPr/>
                    <a:lstStyle/>
                    <a:p>
                      <a:pPr algn="l" fontAlgn="b"/>
                      <a:r>
                        <a:rPr lang="en-US" sz="2400" u="none" strike="noStrike" dirty="0">
                          <a:solidFill>
                            <a:schemeClr val="accent2"/>
                          </a:solidFill>
                          <a:effectLst/>
                        </a:rPr>
                        <a:t>Can be used to did roads to prevent the movement of the military</a:t>
                      </a:r>
                      <a:endParaRPr lang="en-US" sz="2400" b="0" i="0" u="none" strike="noStrike" dirty="0">
                        <a:solidFill>
                          <a:schemeClr val="accent2"/>
                        </a:solidFill>
                        <a:effectLst/>
                        <a:latin typeface="Calibri" panose="020F0502020204030204" pitchFamily="34" charset="0"/>
                      </a:endParaRPr>
                    </a:p>
                  </a:txBody>
                  <a:tcPr marL="6350" marR="6350" marT="6350" marB="0" anchor="b"/>
                </a:tc>
              </a:tr>
              <a:tr h="943763">
                <a:tc>
                  <a:txBody>
                    <a:bodyPr/>
                    <a:lstStyle/>
                    <a:p>
                      <a:pPr algn="r" fontAlgn="b"/>
                      <a:r>
                        <a:rPr lang="en-US" sz="2400" u="none" strike="noStrike">
                          <a:solidFill>
                            <a:schemeClr val="accent2"/>
                          </a:solidFill>
                          <a:effectLst/>
                        </a:rPr>
                        <a:t>4</a:t>
                      </a:r>
                      <a:endParaRPr lang="en-US" sz="2400" b="0" i="0" u="none" strike="noStrike">
                        <a:solidFill>
                          <a:schemeClr val="accent2"/>
                        </a:solidFill>
                        <a:effectLst/>
                        <a:latin typeface="Calibri" panose="020F0502020204030204" pitchFamily="34" charset="0"/>
                      </a:endParaRPr>
                    </a:p>
                  </a:txBody>
                  <a:tcPr marL="6350" marR="6350" marT="6350" marB="0" anchor="b"/>
                </a:tc>
                <a:tc>
                  <a:txBody>
                    <a:bodyPr/>
                    <a:lstStyle/>
                    <a:p>
                      <a:pPr algn="l" fontAlgn="ctr"/>
                      <a:r>
                        <a:rPr lang="en-US" sz="2400" u="none" strike="noStrike">
                          <a:solidFill>
                            <a:schemeClr val="accent2"/>
                          </a:solidFill>
                          <a:effectLst/>
                        </a:rPr>
                        <a:t>Shovel + Handle</a:t>
                      </a:r>
                      <a:endParaRPr lang="en-US" sz="2400" b="0" i="0" u="none" strike="noStrike">
                        <a:solidFill>
                          <a:schemeClr val="accent2"/>
                        </a:solidFill>
                        <a:effectLst/>
                        <a:latin typeface="Calibri" panose="020F0502020204030204" pitchFamily="34" charset="0"/>
                      </a:endParaRPr>
                    </a:p>
                  </a:txBody>
                  <a:tcPr marL="6350" marR="6350" marT="6350" marB="0" anchor="ctr"/>
                </a:tc>
                <a:tc>
                  <a:txBody>
                    <a:bodyPr/>
                    <a:lstStyle/>
                    <a:p>
                      <a:pPr algn="l" fontAlgn="b"/>
                      <a:r>
                        <a:rPr lang="en-US" sz="2400" u="none" strike="noStrike" dirty="0">
                          <a:solidFill>
                            <a:schemeClr val="accent2"/>
                          </a:solidFill>
                          <a:effectLst/>
                        </a:rPr>
                        <a:t>Can be used to did roads to prevent the movement of the military</a:t>
                      </a:r>
                      <a:endParaRPr lang="en-US" sz="2400" b="0" i="0" u="none" strike="noStrike" dirty="0">
                        <a:solidFill>
                          <a:schemeClr val="accent2"/>
                        </a:solidFill>
                        <a:effectLst/>
                        <a:latin typeface="Calibri" panose="020F0502020204030204" pitchFamily="34" charset="0"/>
                      </a:endParaRPr>
                    </a:p>
                  </a:txBody>
                  <a:tcPr marL="6350" marR="6350" marT="6350" marB="0" anchor="b"/>
                </a:tc>
              </a:tr>
              <a:tr h="504425">
                <a:tc>
                  <a:txBody>
                    <a:bodyPr/>
                    <a:lstStyle/>
                    <a:p>
                      <a:pPr algn="r" fontAlgn="b"/>
                      <a:r>
                        <a:rPr lang="en-US" sz="2400" u="none" strike="noStrike">
                          <a:solidFill>
                            <a:schemeClr val="accent2"/>
                          </a:solidFill>
                          <a:effectLst/>
                        </a:rPr>
                        <a:t>5</a:t>
                      </a:r>
                      <a:endParaRPr lang="en-US" sz="2400" b="0" i="0" u="none" strike="noStrike">
                        <a:solidFill>
                          <a:schemeClr val="accent2"/>
                        </a:solidFill>
                        <a:effectLst/>
                        <a:latin typeface="Calibri" panose="020F0502020204030204" pitchFamily="34" charset="0"/>
                      </a:endParaRPr>
                    </a:p>
                  </a:txBody>
                  <a:tcPr marL="6350" marR="6350" marT="6350" marB="0" anchor="b"/>
                </a:tc>
                <a:tc>
                  <a:txBody>
                    <a:bodyPr/>
                    <a:lstStyle/>
                    <a:p>
                      <a:pPr algn="l" fontAlgn="ctr"/>
                      <a:r>
                        <a:rPr lang="en-US" sz="2400" u="none" strike="noStrike">
                          <a:solidFill>
                            <a:schemeClr val="accent2"/>
                          </a:solidFill>
                          <a:effectLst/>
                        </a:rPr>
                        <a:t>Nails </a:t>
                      </a:r>
                      <a:endParaRPr lang="en-US" sz="2400" b="0" i="0" u="none" strike="noStrike">
                        <a:solidFill>
                          <a:schemeClr val="accent2"/>
                        </a:solidFill>
                        <a:effectLst/>
                        <a:latin typeface="Calibri" panose="020F0502020204030204" pitchFamily="34" charset="0"/>
                      </a:endParaRPr>
                    </a:p>
                  </a:txBody>
                  <a:tcPr marL="6350" marR="6350" marT="6350" marB="0" anchor="ctr"/>
                </a:tc>
                <a:tc>
                  <a:txBody>
                    <a:bodyPr/>
                    <a:lstStyle/>
                    <a:p>
                      <a:pPr algn="l" fontAlgn="b"/>
                      <a:r>
                        <a:rPr lang="en-US" sz="2400" u="none" strike="noStrike" dirty="0">
                          <a:solidFill>
                            <a:schemeClr val="accent2"/>
                          </a:solidFill>
                          <a:effectLst/>
                        </a:rPr>
                        <a:t>Can be use to make explosives</a:t>
                      </a:r>
                      <a:endParaRPr lang="en-US" sz="2400" b="0" i="0" u="none" strike="noStrike" dirty="0">
                        <a:solidFill>
                          <a:schemeClr val="accent2"/>
                        </a:solidFill>
                        <a:effectLst/>
                        <a:latin typeface="Calibri" panose="020F0502020204030204" pitchFamily="34" charset="0"/>
                      </a:endParaRPr>
                    </a:p>
                  </a:txBody>
                  <a:tcPr marL="6350" marR="6350" marT="6350" marB="0" anchor="b"/>
                </a:tc>
              </a:tr>
            </a:tbl>
          </a:graphicData>
        </a:graphic>
      </p:graphicFrame>
    </p:spTree>
    <p:extLst>
      <p:ext uri="{BB962C8B-B14F-4D97-AF65-F5344CB8AC3E}">
        <p14:creationId xmlns:p14="http://schemas.microsoft.com/office/powerpoint/2010/main" val="37784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7711648-3DEC-9D4B-8691-B85B786AD6C9}"/>
              </a:ext>
            </a:extLst>
          </p:cNvPr>
          <p:cNvSpPr>
            <a:spLocks noGrp="1"/>
          </p:cNvSpPr>
          <p:nvPr>
            <p:ph type="sldNum" sz="quarter" idx="12"/>
          </p:nvPr>
        </p:nvSpPr>
        <p:spPr/>
        <p:txBody>
          <a:bodyPr/>
          <a:lstStyle/>
          <a:p>
            <a:fld id="{7D022950-680C-3A46-AC3C-1F0C3D703649}" type="slidenum">
              <a:rPr lang="en-US" smtClean="0"/>
              <a:pPr/>
              <a:t>6</a:t>
            </a:fld>
            <a:endParaRPr lang="en-US"/>
          </a:p>
        </p:txBody>
      </p:sp>
      <p:sp>
        <p:nvSpPr>
          <p:cNvPr id="8" name="Subtitle 2">
            <a:extLst>
              <a:ext uri="{FF2B5EF4-FFF2-40B4-BE49-F238E27FC236}">
                <a16:creationId xmlns="" xmlns:a16="http://schemas.microsoft.com/office/drawing/2014/main" id="{858FA437-DB3C-4D0E-B42A-C1B8117D58DC}"/>
              </a:ext>
            </a:extLst>
          </p:cNvPr>
          <p:cNvSpPr txBox="1">
            <a:spLocks/>
          </p:cNvSpPr>
          <p:nvPr/>
        </p:nvSpPr>
        <p:spPr>
          <a:xfrm>
            <a:off x="466626" y="303967"/>
            <a:ext cx="6471501" cy="465263"/>
          </a:xfrm>
          <a:prstGeom prst="rect">
            <a:avLst/>
          </a:prstGeom>
          <a:noFill/>
        </p:spPr>
        <p:txBody>
          <a:bodyPr vert="horz" lIns="91440" tIns="45720" rIns="91440" bIns="45720" rtlCol="0">
            <a:noAutofit/>
          </a:bodyPr>
          <a:lstStyle>
            <a:lvl1pPr marL="0" indent="0" algn="ctr" defTabSz="914400" rtl="0" eaLnBrk="1" latinLnBrk="0" hangingPunct="1">
              <a:lnSpc>
                <a:spcPts val="3200"/>
              </a:lnSpc>
              <a:spcBef>
                <a:spcPts val="1000"/>
              </a:spcBef>
              <a:buFont typeface="Arial" panose="020B0604020202020204" pitchFamily="34" charset="0"/>
              <a:buNone/>
              <a:defRPr sz="2800" b="1" i="0"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0" i="0" kern="1200">
                <a:solidFill>
                  <a:schemeClr val="tx1">
                    <a:tint val="75000"/>
                  </a:schemeClr>
                </a:solidFill>
                <a:latin typeface="Arial Regular"/>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1800" b="0" i="0" kern="1200">
                <a:solidFill>
                  <a:schemeClr val="tx1">
                    <a:tint val="75000"/>
                  </a:schemeClr>
                </a:solidFill>
                <a:latin typeface="Arial Regular"/>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1600" b="0" i="0" kern="1200">
                <a:solidFill>
                  <a:schemeClr val="tx1">
                    <a:tint val="75000"/>
                  </a:schemeClr>
                </a:solidFill>
                <a:latin typeface="Arial Regular"/>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1600" b="0" i="0" kern="1200">
                <a:solidFill>
                  <a:schemeClr val="tx1">
                    <a:tint val="75000"/>
                  </a:schemeClr>
                </a:solidFill>
                <a:latin typeface="Arial Regular"/>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4000" b="0" dirty="0" smtClean="0">
                <a:latin typeface="Veneer" panose="02000806000000000000" pitchFamily="50" charset="0"/>
              </a:rPr>
              <a:t>Feed back received from the field</a:t>
            </a:r>
            <a:endParaRPr lang="en-US" sz="4000" b="0" dirty="0">
              <a:latin typeface="Veneer" panose="02000806000000000000" pitchFamily="50" charset="0"/>
            </a:endParaRPr>
          </a:p>
        </p:txBody>
      </p:sp>
      <p:sp>
        <p:nvSpPr>
          <p:cNvPr id="3" name="TextBox 2">
            <a:extLst>
              <a:ext uri="{FF2B5EF4-FFF2-40B4-BE49-F238E27FC236}">
                <a16:creationId xmlns="" xmlns:a16="http://schemas.microsoft.com/office/drawing/2014/main" id="{D5909EC8-89EF-47FD-8C6A-A7E731B61A67}"/>
              </a:ext>
            </a:extLst>
          </p:cNvPr>
          <p:cNvSpPr txBox="1"/>
          <p:nvPr/>
        </p:nvSpPr>
        <p:spPr>
          <a:xfrm>
            <a:off x="735292" y="1329180"/>
            <a:ext cx="7635712" cy="507831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400" dirty="0" smtClean="0">
                <a:solidFill>
                  <a:schemeClr val="accent2"/>
                </a:solidFill>
                <a:latin typeface="Helvetica" panose="020B0504020202030204" pitchFamily="34" charset="0"/>
              </a:rPr>
              <a:t>They appreciate the entire content</a:t>
            </a:r>
          </a:p>
          <a:p>
            <a:pPr marL="342900" indent="-342900" algn="just">
              <a:lnSpc>
                <a:spcPct val="150000"/>
              </a:lnSpc>
              <a:buFont typeface="Arial" panose="020B0604020202020204" pitchFamily="34" charset="0"/>
              <a:buChar char="•"/>
            </a:pPr>
            <a:r>
              <a:rPr lang="en-US" sz="2400" dirty="0" smtClean="0">
                <a:solidFill>
                  <a:schemeClr val="accent2"/>
                </a:solidFill>
                <a:latin typeface="Helvetica" panose="020B0504020202030204" pitchFamily="34" charset="0"/>
              </a:rPr>
              <a:t>The tarpaulins are used for shelter and some few people use it to dry their far products.</a:t>
            </a:r>
          </a:p>
          <a:p>
            <a:pPr marL="342900" indent="-342900" algn="just">
              <a:lnSpc>
                <a:spcPct val="150000"/>
              </a:lnSpc>
              <a:buFont typeface="Arial" panose="020B0604020202020204" pitchFamily="34" charset="0"/>
              <a:buChar char="•"/>
            </a:pPr>
            <a:r>
              <a:rPr lang="en-US" sz="2400" dirty="0" smtClean="0">
                <a:solidFill>
                  <a:schemeClr val="accent2"/>
                </a:solidFill>
                <a:latin typeface="Helvetica" panose="020B0504020202030204" pitchFamily="34" charset="0"/>
              </a:rPr>
              <a:t>The hoes, spades and pickaxe are used for both shelter and livelihood activities.</a:t>
            </a:r>
          </a:p>
          <a:p>
            <a:pPr marL="342900" indent="-342900" algn="just">
              <a:lnSpc>
                <a:spcPct val="150000"/>
              </a:lnSpc>
              <a:buFont typeface="Arial" panose="020B0604020202020204" pitchFamily="34" charset="0"/>
              <a:buChar char="•"/>
            </a:pPr>
            <a:r>
              <a:rPr lang="en-US" sz="2400" dirty="0" smtClean="0">
                <a:solidFill>
                  <a:schemeClr val="accent2"/>
                </a:solidFill>
                <a:latin typeface="Helvetica" panose="020B0504020202030204" pitchFamily="34" charset="0"/>
              </a:rPr>
              <a:t>The tarpaulins can be used without the other items as most of the people mount they their own way and most people use them to cover part of damages houses or to make house extensions.</a:t>
            </a:r>
            <a:endParaRPr lang="en-US" sz="2400" dirty="0">
              <a:solidFill>
                <a:schemeClr val="accent2"/>
              </a:solidFill>
              <a:latin typeface="Helvetica" panose="020B0504020202030204" pitchFamily="34" charset="0"/>
            </a:endParaRPr>
          </a:p>
        </p:txBody>
      </p:sp>
    </p:spTree>
    <p:extLst>
      <p:ext uri="{BB962C8B-B14F-4D97-AF65-F5344CB8AC3E}">
        <p14:creationId xmlns:p14="http://schemas.microsoft.com/office/powerpoint/2010/main" val="183854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7711648-3DEC-9D4B-8691-B85B786AD6C9}"/>
              </a:ext>
            </a:extLst>
          </p:cNvPr>
          <p:cNvSpPr>
            <a:spLocks noGrp="1"/>
          </p:cNvSpPr>
          <p:nvPr>
            <p:ph type="sldNum" sz="quarter" idx="12"/>
          </p:nvPr>
        </p:nvSpPr>
        <p:spPr/>
        <p:txBody>
          <a:bodyPr/>
          <a:lstStyle/>
          <a:p>
            <a:fld id="{7D022950-680C-3A46-AC3C-1F0C3D703649}" type="slidenum">
              <a:rPr lang="en-US" smtClean="0"/>
              <a:pPr/>
              <a:t>7</a:t>
            </a:fld>
            <a:endParaRPr lang="en-US"/>
          </a:p>
        </p:txBody>
      </p:sp>
      <p:sp>
        <p:nvSpPr>
          <p:cNvPr id="8" name="Subtitle 2">
            <a:extLst>
              <a:ext uri="{FF2B5EF4-FFF2-40B4-BE49-F238E27FC236}">
                <a16:creationId xmlns="" xmlns:a16="http://schemas.microsoft.com/office/drawing/2014/main" id="{858FA437-DB3C-4D0E-B42A-C1B8117D58DC}"/>
              </a:ext>
            </a:extLst>
          </p:cNvPr>
          <p:cNvSpPr txBox="1">
            <a:spLocks/>
          </p:cNvSpPr>
          <p:nvPr/>
        </p:nvSpPr>
        <p:spPr>
          <a:xfrm>
            <a:off x="466626" y="303967"/>
            <a:ext cx="6471501" cy="465263"/>
          </a:xfrm>
          <a:prstGeom prst="rect">
            <a:avLst/>
          </a:prstGeom>
          <a:noFill/>
        </p:spPr>
        <p:txBody>
          <a:bodyPr vert="horz" lIns="91440" tIns="45720" rIns="91440" bIns="45720" rtlCol="0">
            <a:noAutofit/>
          </a:bodyPr>
          <a:lstStyle>
            <a:lvl1pPr marL="0" indent="0" algn="ctr" defTabSz="914400" rtl="0" eaLnBrk="1" latinLnBrk="0" hangingPunct="1">
              <a:lnSpc>
                <a:spcPts val="3200"/>
              </a:lnSpc>
              <a:spcBef>
                <a:spcPts val="1000"/>
              </a:spcBef>
              <a:buFont typeface="Arial" panose="020B0604020202020204" pitchFamily="34" charset="0"/>
              <a:buNone/>
              <a:defRPr sz="2800" b="1" i="0"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0" i="0" kern="1200">
                <a:solidFill>
                  <a:schemeClr val="tx1">
                    <a:tint val="75000"/>
                  </a:schemeClr>
                </a:solidFill>
                <a:latin typeface="Arial Regular"/>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1800" b="0" i="0" kern="1200">
                <a:solidFill>
                  <a:schemeClr val="tx1">
                    <a:tint val="75000"/>
                  </a:schemeClr>
                </a:solidFill>
                <a:latin typeface="Arial Regular"/>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1600" b="0" i="0" kern="1200">
                <a:solidFill>
                  <a:schemeClr val="tx1">
                    <a:tint val="75000"/>
                  </a:schemeClr>
                </a:solidFill>
                <a:latin typeface="Arial Regular"/>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1600" b="0" i="0" kern="1200">
                <a:solidFill>
                  <a:schemeClr val="tx1">
                    <a:tint val="75000"/>
                  </a:schemeClr>
                </a:solidFill>
                <a:latin typeface="Arial Regular"/>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4000" dirty="0"/>
              <a:t>conclusion</a:t>
            </a:r>
            <a:endParaRPr lang="en-US" sz="4000" b="0" dirty="0">
              <a:latin typeface="Veneer" panose="02000806000000000000" pitchFamily="50" charset="0"/>
            </a:endParaRPr>
          </a:p>
        </p:txBody>
      </p:sp>
      <p:sp>
        <p:nvSpPr>
          <p:cNvPr id="3" name="TextBox 2">
            <a:extLst>
              <a:ext uri="{FF2B5EF4-FFF2-40B4-BE49-F238E27FC236}">
                <a16:creationId xmlns="" xmlns:a16="http://schemas.microsoft.com/office/drawing/2014/main" id="{D5909EC8-89EF-47FD-8C6A-A7E731B61A67}"/>
              </a:ext>
            </a:extLst>
          </p:cNvPr>
          <p:cNvSpPr txBox="1"/>
          <p:nvPr/>
        </p:nvSpPr>
        <p:spPr>
          <a:xfrm>
            <a:off x="735292" y="1329180"/>
            <a:ext cx="7635712" cy="5078313"/>
          </a:xfrm>
          <a:prstGeom prst="rect">
            <a:avLst/>
          </a:prstGeom>
          <a:noFill/>
        </p:spPr>
        <p:txBody>
          <a:bodyPr wrap="square" rtlCol="0">
            <a:spAutoFit/>
          </a:bodyPr>
          <a:lstStyle/>
          <a:p>
            <a:pPr marL="342900" indent="-342900" algn="just">
              <a:lnSpc>
                <a:spcPct val="150000"/>
              </a:lnSpc>
              <a:buFontTx/>
              <a:buChar char="-"/>
            </a:pPr>
            <a:r>
              <a:rPr lang="en-US" sz="2400" dirty="0">
                <a:solidFill>
                  <a:schemeClr val="accent2"/>
                </a:solidFill>
                <a:latin typeface="Helvetica" panose="020B0504020202030204" pitchFamily="34" charset="0"/>
              </a:rPr>
              <a:t>The tarpaulins that form the main part of shelter kits can be used without other rejected accessories.</a:t>
            </a:r>
          </a:p>
          <a:p>
            <a:pPr marL="342900" indent="-342900" algn="just">
              <a:lnSpc>
                <a:spcPct val="150000"/>
              </a:lnSpc>
              <a:buFontTx/>
              <a:buChar char="-"/>
            </a:pPr>
            <a:r>
              <a:rPr lang="en-US" sz="2400" dirty="0">
                <a:solidFill>
                  <a:schemeClr val="accent2"/>
                </a:solidFill>
                <a:latin typeface="Helvetica" panose="020B0504020202030204" pitchFamily="34" charset="0"/>
              </a:rPr>
              <a:t>Is there any possibility of providing zinc sheet (Plan once did this and it was highly appreciated. The catholic church is doing it in some communities)</a:t>
            </a:r>
          </a:p>
          <a:p>
            <a:pPr marL="342900" indent="-342900" algn="just">
              <a:lnSpc>
                <a:spcPct val="150000"/>
              </a:lnSpc>
              <a:buFontTx/>
              <a:buChar char="-"/>
            </a:pPr>
            <a:r>
              <a:rPr lang="en-US" sz="2400" dirty="0">
                <a:solidFill>
                  <a:schemeClr val="accent2"/>
                </a:solidFill>
                <a:latin typeface="Helvetica" panose="020B0504020202030204" pitchFamily="34" charset="0"/>
              </a:rPr>
              <a:t>CBI unrestricted/multipurpose can be used to address some shelter needs </a:t>
            </a:r>
          </a:p>
          <a:p>
            <a:pPr marL="342900" indent="-342900" algn="just">
              <a:lnSpc>
                <a:spcPct val="150000"/>
              </a:lnSpc>
              <a:buFontTx/>
              <a:buChar char="-"/>
            </a:pPr>
            <a:r>
              <a:rPr lang="en-US" sz="2400" dirty="0">
                <a:solidFill>
                  <a:schemeClr val="accent2"/>
                </a:solidFill>
                <a:latin typeface="Helvetica" panose="020B0504020202030204" pitchFamily="34" charset="0"/>
              </a:rPr>
              <a:t>CBI can also be used for rent purposes by IDPs in urban and semi urban settlements</a:t>
            </a:r>
          </a:p>
        </p:txBody>
      </p:sp>
    </p:spTree>
    <p:extLst>
      <p:ext uri="{BB962C8B-B14F-4D97-AF65-F5344CB8AC3E}">
        <p14:creationId xmlns:p14="http://schemas.microsoft.com/office/powerpoint/2010/main" val="9785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022950-680C-3A46-AC3C-1F0C3D703649}" type="slidenum">
              <a:rPr lang="en-US" smtClean="0"/>
              <a:pPr/>
              <a:t>8</a:t>
            </a:fld>
            <a:endParaRPr lang="en-US" dirty="0"/>
          </a:p>
        </p:txBody>
      </p:sp>
      <p:sp>
        <p:nvSpPr>
          <p:cNvPr id="3" name="Subtitle 2"/>
          <p:cNvSpPr>
            <a:spLocks noGrp="1"/>
          </p:cNvSpPr>
          <p:nvPr>
            <p:ph type="subTitle" idx="1"/>
          </p:nvPr>
        </p:nvSpPr>
        <p:spPr>
          <a:xfrm>
            <a:off x="250825" y="4905828"/>
            <a:ext cx="7200899" cy="854171"/>
          </a:xfrm>
        </p:spPr>
        <p:txBody>
          <a:bodyPr/>
          <a:lstStyle/>
          <a:p>
            <a:r>
              <a:rPr lang="en-US" sz="8000" b="1" dirty="0" smtClean="0"/>
              <a:t>THANKS</a:t>
            </a:r>
            <a:endParaRPr lang="en-US" sz="8000" b="1" dirty="0"/>
          </a:p>
        </p:txBody>
      </p:sp>
      <p:sp>
        <p:nvSpPr>
          <p:cNvPr id="4" name="Title 3"/>
          <p:cNvSpPr>
            <a:spLocks noGrp="1"/>
          </p:cNvSpPr>
          <p:nvPr>
            <p:ph type="ctrTitle"/>
          </p:nvPr>
        </p:nvSpPr>
        <p:spPr/>
        <p:txBody>
          <a:bodyPr/>
          <a:lstStyle/>
          <a:p>
            <a:r>
              <a:rPr lang="en-US" dirty="0" smtClean="0"/>
              <a:t>				</a:t>
            </a:r>
            <a:r>
              <a:rPr lang="en-US" dirty="0" err="1" smtClean="0"/>
              <a:t>eND</a:t>
            </a:r>
            <a:endParaRPr lang="en-US" dirty="0"/>
          </a:p>
        </p:txBody>
      </p:sp>
    </p:spTree>
    <p:extLst>
      <p:ext uri="{BB962C8B-B14F-4D97-AF65-F5344CB8AC3E}">
        <p14:creationId xmlns:p14="http://schemas.microsoft.com/office/powerpoint/2010/main" val="4227738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562E61F5B6744E9073177433076721" ma:contentTypeVersion="13" ma:contentTypeDescription="Create a new document." ma:contentTypeScope="" ma:versionID="fc46136031d47d884cd7a3ad61bdfd22">
  <xsd:schema xmlns:xsd="http://www.w3.org/2001/XMLSchema" xmlns:xs="http://www.w3.org/2001/XMLSchema" xmlns:p="http://schemas.microsoft.com/office/2006/metadata/properties" xmlns:ns3="0047ab9b-62d9-46f1-ac2f-9bfcd6286acb" xmlns:ns4="f9684ca7-de3b-4d06-a4eb-6ecb5647a858" targetNamespace="http://schemas.microsoft.com/office/2006/metadata/properties" ma:root="true" ma:fieldsID="a54bb192722d2fda6832d6c5f4537cc9" ns3:_="" ns4:_="">
    <xsd:import namespace="0047ab9b-62d9-46f1-ac2f-9bfcd6286acb"/>
    <xsd:import namespace="f9684ca7-de3b-4d06-a4eb-6ecb5647a8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7ab9b-62d9-46f1-ac2f-9bfcd6286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684ca7-de3b-4d06-a4eb-6ecb5647a85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958BE4-4A97-484E-AB46-8E61A0D5E29D}">
  <ds:schemaRefs>
    <ds:schemaRef ds:uri="http://schemas.microsoft.com/office/2006/documentManagement/types"/>
    <ds:schemaRef ds:uri="http://www.w3.org/XML/1998/namespace"/>
    <ds:schemaRef ds:uri="http://purl.org/dc/terms/"/>
    <ds:schemaRef ds:uri="f9684ca7-de3b-4d06-a4eb-6ecb5647a858"/>
    <ds:schemaRef ds:uri="http://schemas.microsoft.com/office/2006/metadata/properties"/>
    <ds:schemaRef ds:uri="http://purl.org/dc/dcmitype/"/>
    <ds:schemaRef ds:uri="0047ab9b-62d9-46f1-ac2f-9bfcd6286acb"/>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B8468E8D-3860-4C7B-AF7E-965AA7EA18D0}">
  <ds:schemaRefs>
    <ds:schemaRef ds:uri="http://schemas.microsoft.com/sharepoint/v3/contenttype/forms"/>
  </ds:schemaRefs>
</ds:datastoreItem>
</file>

<file path=customXml/itemProps3.xml><?xml version="1.0" encoding="utf-8"?>
<ds:datastoreItem xmlns:ds="http://schemas.openxmlformats.org/officeDocument/2006/customXml" ds:itemID="{2CDBB5AF-5E28-431F-9741-6308368E3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47ab9b-62d9-46f1-ac2f-9bfcd6286acb"/>
    <ds:schemaRef ds:uri="f9684ca7-de3b-4d06-a4eb-6ecb5647a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3529</TotalTime>
  <Words>360</Words>
  <Application>Microsoft Office PowerPoint</Application>
  <PresentationFormat>On-screen Show (4:3)</PresentationFormat>
  <Paragraphs>74</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Arial Regular</vt:lpstr>
      <vt:lpstr>Calibri</vt:lpstr>
      <vt:lpstr>Helvetica</vt:lpstr>
      <vt:lpstr>Times New Roman</vt:lpstr>
      <vt:lpstr>Tw Cen MT</vt:lpstr>
      <vt:lpstr>Tw Cen MT Condensed</vt:lpstr>
      <vt:lpstr>Veneer</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ways of working</dc:title>
  <dc:creator>Gray, Olive</dc:creator>
  <cp:lastModifiedBy>Roland Ngoran</cp:lastModifiedBy>
  <cp:revision>185</cp:revision>
  <cp:lastPrinted>2019-01-15T11:16:38Z</cp:lastPrinted>
  <dcterms:created xsi:type="dcterms:W3CDTF">2020-03-31T13:27:53Z</dcterms:created>
  <dcterms:modified xsi:type="dcterms:W3CDTF">2020-11-27T08:24:06Z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0x01010099562E61F5B6744E9073177433076721</vt:lpwstr>
  </property>
</Properties>
</file>