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14C"/>
    <a:srgbClr val="459FD5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7" name="Picture 16" descr="D:\Users\anna.pont\AppData\Local\Microsoft\Windows\Temporary Internet Files\Content.Outlook\515N56EV\Logo - Global Shelter Cluster - Peru.jp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37312"/>
            <a:ext cx="2342009" cy="447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SECTOR DE ALOJAMIENTO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FLASH APPEAL</a:t>
            </a:r>
          </a:p>
          <a:p>
            <a:r>
              <a:rPr lang="en-GB" dirty="0"/>
              <a:t>INUNDACIONES – COSTA NORTE PERU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7636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Impacto</a:t>
            </a:r>
            <a:r>
              <a:rPr lang="en-GB" dirty="0"/>
              <a:t> y </a:t>
            </a:r>
            <a:r>
              <a:rPr lang="en-GB" dirty="0" err="1"/>
              <a:t>necesidades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32.000 </a:t>
            </a:r>
            <a:r>
              <a:rPr lang="en-GB" dirty="0" err="1"/>
              <a:t>viviendas</a:t>
            </a:r>
            <a:r>
              <a:rPr lang="en-GB" dirty="0"/>
              <a:t> </a:t>
            </a:r>
            <a:r>
              <a:rPr lang="en-GB" dirty="0" err="1"/>
              <a:t>destruídas</a:t>
            </a:r>
            <a:r>
              <a:rPr lang="en-GB" dirty="0"/>
              <a:t> o </a:t>
            </a:r>
            <a:r>
              <a:rPr lang="en-GB" dirty="0" err="1"/>
              <a:t>inhabitables</a:t>
            </a:r>
            <a:endParaRPr lang="en-GB" dirty="0"/>
          </a:p>
          <a:p>
            <a:r>
              <a:rPr lang="en-GB" dirty="0"/>
              <a:t>200.000 </a:t>
            </a:r>
            <a:r>
              <a:rPr lang="en-GB" dirty="0" err="1"/>
              <a:t>viviendas</a:t>
            </a:r>
            <a:r>
              <a:rPr lang="en-GB" dirty="0"/>
              <a:t> </a:t>
            </a:r>
            <a:r>
              <a:rPr lang="en-GB" dirty="0" err="1"/>
              <a:t>dañadas</a:t>
            </a:r>
            <a:endParaRPr lang="en-GB" dirty="0"/>
          </a:p>
          <a:p>
            <a:r>
              <a:rPr lang="en-GB" dirty="0"/>
              <a:t>1.160.000 personas </a:t>
            </a:r>
            <a:r>
              <a:rPr lang="en-GB" dirty="0" err="1"/>
              <a:t>tendrán</a:t>
            </a:r>
            <a:r>
              <a:rPr lang="en-GB" dirty="0"/>
              <a:t> que </a:t>
            </a:r>
            <a:r>
              <a:rPr lang="en-GB" dirty="0" err="1"/>
              <a:t>reparar</a:t>
            </a:r>
            <a:r>
              <a:rPr lang="en-GB" dirty="0"/>
              <a:t> o </a:t>
            </a:r>
            <a:r>
              <a:rPr lang="en-GB" dirty="0" err="1"/>
              <a:t>reconstruir</a:t>
            </a:r>
            <a:r>
              <a:rPr lang="en-GB" dirty="0"/>
              <a:t> sus </a:t>
            </a:r>
            <a:r>
              <a:rPr lang="en-GB" dirty="0" err="1"/>
              <a:t>viviendas</a:t>
            </a:r>
            <a:r>
              <a:rPr lang="en-GB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03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Estrategia</a:t>
            </a:r>
            <a:r>
              <a:rPr lang="en-GB" dirty="0"/>
              <a:t> de </a:t>
            </a:r>
            <a:r>
              <a:rPr lang="en-GB" dirty="0" err="1"/>
              <a:t>respuesta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Apoyar los mecanismos de supervivencia de la población damnificada y afectada (proveer de ayuda donde se requiera para evitar mayor desplazamiento)</a:t>
            </a:r>
            <a:endParaRPr lang="en-GB" dirty="0"/>
          </a:p>
          <a:p>
            <a:r>
              <a:rPr lang="en-GB" dirty="0" err="1"/>
              <a:t>Apoyar</a:t>
            </a:r>
            <a:r>
              <a:rPr lang="en-GB" dirty="0"/>
              <a:t> </a:t>
            </a:r>
            <a:r>
              <a:rPr lang="en-GB" dirty="0" err="1"/>
              <a:t>procesos</a:t>
            </a:r>
            <a:r>
              <a:rPr lang="en-GB" dirty="0"/>
              <a:t> de </a:t>
            </a:r>
            <a:r>
              <a:rPr lang="en-GB" dirty="0" err="1"/>
              <a:t>autoconstrucción</a:t>
            </a:r>
            <a:r>
              <a:rPr lang="en-GB" dirty="0"/>
              <a:t> </a:t>
            </a:r>
            <a:r>
              <a:rPr lang="en-GB" dirty="0" err="1"/>
              <a:t>progresiva</a:t>
            </a:r>
            <a:r>
              <a:rPr lang="en-GB" dirty="0"/>
              <a:t> y </a:t>
            </a:r>
            <a:r>
              <a:rPr lang="en-GB" dirty="0" err="1"/>
              <a:t>recuperación</a:t>
            </a:r>
            <a:r>
              <a:rPr lang="en-GB" dirty="0"/>
              <a:t> (</a:t>
            </a:r>
            <a:r>
              <a:rPr lang="en-GB" dirty="0" err="1"/>
              <a:t>proveer</a:t>
            </a:r>
            <a:r>
              <a:rPr lang="en-GB" dirty="0"/>
              <a:t> de </a:t>
            </a:r>
            <a:r>
              <a:rPr lang="en-GB" dirty="0" err="1"/>
              <a:t>ayuda</a:t>
            </a:r>
            <a:r>
              <a:rPr lang="en-GB" dirty="0"/>
              <a:t> que </a:t>
            </a:r>
            <a:r>
              <a:rPr lang="en-GB" dirty="0" err="1"/>
              <a:t>facilite</a:t>
            </a:r>
            <a:r>
              <a:rPr lang="en-GB" dirty="0"/>
              <a:t>, no que </a:t>
            </a:r>
            <a:r>
              <a:rPr lang="en-GB" dirty="0" err="1"/>
              <a:t>retrase</a:t>
            </a:r>
            <a:r>
              <a:rPr lang="en-GB" dirty="0"/>
              <a:t>, el </a:t>
            </a:r>
            <a:r>
              <a:rPr lang="en-GB" dirty="0" err="1"/>
              <a:t>proceso</a:t>
            </a:r>
            <a:r>
              <a:rPr lang="en-GB" dirty="0"/>
              <a:t> de </a:t>
            </a:r>
            <a:r>
              <a:rPr lang="en-GB" dirty="0" err="1"/>
              <a:t>recuperación</a:t>
            </a:r>
            <a:r>
              <a:rPr lang="en-GB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429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Mecanismos</a:t>
            </a:r>
            <a:r>
              <a:rPr lang="en-GB" dirty="0"/>
              <a:t> de </a:t>
            </a:r>
            <a:r>
              <a:rPr lang="en-GB" dirty="0" err="1"/>
              <a:t>respuesta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Provisión</a:t>
            </a:r>
            <a:r>
              <a:rPr lang="en-GB" dirty="0"/>
              <a:t> de </a:t>
            </a:r>
            <a:r>
              <a:rPr lang="en-GB" dirty="0" err="1"/>
              <a:t>suministros</a:t>
            </a:r>
            <a:r>
              <a:rPr lang="en-GB" dirty="0"/>
              <a:t>, </a:t>
            </a:r>
            <a:r>
              <a:rPr lang="en-GB" dirty="0" err="1"/>
              <a:t>materiales</a:t>
            </a:r>
            <a:r>
              <a:rPr lang="en-GB" dirty="0"/>
              <a:t> y </a:t>
            </a:r>
            <a:r>
              <a:rPr lang="en-GB" dirty="0" err="1"/>
              <a:t>artículos</a:t>
            </a:r>
            <a:r>
              <a:rPr lang="en-GB" dirty="0"/>
              <a:t> no </a:t>
            </a:r>
            <a:r>
              <a:rPr lang="en-GB" dirty="0" err="1"/>
              <a:t>alimentarios</a:t>
            </a:r>
            <a:r>
              <a:rPr lang="en-GB" dirty="0"/>
              <a:t>.</a:t>
            </a:r>
          </a:p>
          <a:p>
            <a:r>
              <a:rPr lang="en-GB" dirty="0" err="1"/>
              <a:t>Provisión</a:t>
            </a:r>
            <a:r>
              <a:rPr lang="en-GB" dirty="0"/>
              <a:t> de </a:t>
            </a:r>
            <a:r>
              <a:rPr lang="en-GB" dirty="0" err="1"/>
              <a:t>ayuda</a:t>
            </a:r>
            <a:r>
              <a:rPr lang="en-GB" dirty="0"/>
              <a:t> </a:t>
            </a:r>
            <a:r>
              <a:rPr lang="en-GB" dirty="0" err="1"/>
              <a:t>financiara</a:t>
            </a:r>
            <a:r>
              <a:rPr lang="en-GB" dirty="0"/>
              <a:t>.</a:t>
            </a:r>
          </a:p>
          <a:p>
            <a:r>
              <a:rPr lang="en-GB" dirty="0" err="1"/>
              <a:t>Provisión</a:t>
            </a:r>
            <a:r>
              <a:rPr lang="en-GB" dirty="0"/>
              <a:t> de </a:t>
            </a:r>
            <a:r>
              <a:rPr lang="en-GB" dirty="0" err="1"/>
              <a:t>asistencia</a:t>
            </a:r>
            <a:r>
              <a:rPr lang="en-GB" dirty="0"/>
              <a:t> </a:t>
            </a:r>
            <a:r>
              <a:rPr lang="en-GB" dirty="0" err="1"/>
              <a:t>técnica</a:t>
            </a:r>
            <a:r>
              <a:rPr lang="en-GB" dirty="0"/>
              <a:t>, </a:t>
            </a:r>
            <a:r>
              <a:rPr lang="en-GB" dirty="0" err="1"/>
              <a:t>incidencia</a:t>
            </a:r>
            <a:r>
              <a:rPr lang="en-GB" dirty="0"/>
              <a:t>, y </a:t>
            </a:r>
            <a:r>
              <a:rPr lang="en-GB" dirty="0" err="1"/>
              <a:t>creación</a:t>
            </a:r>
            <a:r>
              <a:rPr lang="en-GB" dirty="0"/>
              <a:t> de </a:t>
            </a:r>
            <a:r>
              <a:rPr lang="en-GB" dirty="0" err="1"/>
              <a:t>capacidad</a:t>
            </a:r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41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Socios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Líderes</a:t>
            </a:r>
            <a:r>
              <a:rPr lang="en-GB" dirty="0"/>
              <a:t>: </a:t>
            </a:r>
            <a:r>
              <a:rPr lang="es-ES" dirty="0"/>
              <a:t>FIRC/Cruz Roja Peruana y CARE Perú, INDECI y Ministerio de Vivienda y </a:t>
            </a:r>
            <a:r>
              <a:rPr lang="es-ES" dirty="0" err="1"/>
              <a:t>MiMP</a:t>
            </a:r>
            <a:endParaRPr lang="en-GB" dirty="0"/>
          </a:p>
          <a:p>
            <a:r>
              <a:rPr lang="en-GB" dirty="0" err="1"/>
              <a:t>Integrantes</a:t>
            </a:r>
            <a:r>
              <a:rPr lang="en-GB" dirty="0"/>
              <a:t> de la mesa: </a:t>
            </a:r>
            <a:r>
              <a:rPr lang="es-ES" dirty="0" err="1"/>
              <a:t>World</a:t>
            </a:r>
            <a:r>
              <a:rPr lang="es-ES" dirty="0"/>
              <a:t> </a:t>
            </a:r>
            <a:r>
              <a:rPr lang="es-ES" dirty="0" err="1"/>
              <a:t>Vision</a:t>
            </a:r>
            <a:r>
              <a:rPr lang="es-ES" dirty="0"/>
              <a:t>, Plan Internacional, </a:t>
            </a:r>
            <a:r>
              <a:rPr lang="es-ES" dirty="0" err="1"/>
              <a:t>Save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Children</a:t>
            </a:r>
            <a:r>
              <a:rPr lang="es-ES" dirty="0"/>
              <a:t> International, Soluciones Prácticas, y Ayuda en Acción, OIM, </a:t>
            </a:r>
            <a:r>
              <a:rPr lang="es-ES" dirty="0" err="1"/>
              <a:t>Diaconia</a:t>
            </a:r>
            <a:r>
              <a:rPr lang="es-ES" dirty="0"/>
              <a:t>, PNUD, PREDES, ADRA, ShelterBox, CESVI, </a:t>
            </a:r>
            <a:r>
              <a:rPr lang="es-ES" dirty="0" err="1"/>
              <a:t>Desco</a:t>
            </a:r>
            <a:r>
              <a:rPr lang="es-ES" dirty="0"/>
              <a:t>, ACN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00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Proyectos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13 </a:t>
            </a:r>
            <a:r>
              <a:rPr lang="en-GB" dirty="0" err="1"/>
              <a:t>proyectos</a:t>
            </a:r>
            <a:endParaRPr lang="en-GB" dirty="0"/>
          </a:p>
          <a:p>
            <a:r>
              <a:rPr lang="en-GB" dirty="0"/>
              <a:t>USD 9.133.500</a:t>
            </a:r>
          </a:p>
          <a:p>
            <a:r>
              <a:rPr lang="en-GB" dirty="0" err="1"/>
              <a:t>Población</a:t>
            </a:r>
            <a:r>
              <a:rPr lang="en-GB" dirty="0"/>
              <a:t> meta: 123.000 (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clarificar</a:t>
            </a:r>
            <a:r>
              <a:rPr lang="en-GB" dirty="0"/>
              <a:t> on PNUD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relación</a:t>
            </a:r>
            <a:r>
              <a:rPr lang="en-GB" dirty="0"/>
              <a:t> a </a:t>
            </a:r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proyecto</a:t>
            </a:r>
            <a:r>
              <a:rPr lang="en-GB" dirty="0"/>
              <a:t> de </a:t>
            </a:r>
            <a:r>
              <a:rPr lang="en-GB" dirty="0" err="1"/>
              <a:t>limpieza</a:t>
            </a:r>
            <a:r>
              <a:rPr lang="en-GB" dirty="0"/>
              <a:t> de </a:t>
            </a:r>
            <a:r>
              <a:rPr lang="en-GB" dirty="0" err="1"/>
              <a:t>escombros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469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CERF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Alojamientos</a:t>
            </a:r>
            <a:r>
              <a:rPr lang="en-GB" dirty="0"/>
              <a:t> de </a:t>
            </a:r>
            <a:r>
              <a:rPr lang="en-GB" dirty="0" err="1"/>
              <a:t>emergencia</a:t>
            </a:r>
            <a:r>
              <a:rPr lang="en-GB" dirty="0"/>
              <a:t> y </a:t>
            </a:r>
            <a:r>
              <a:rPr lang="en-GB" dirty="0" err="1"/>
              <a:t>distribución</a:t>
            </a:r>
            <a:r>
              <a:rPr lang="en-GB" dirty="0"/>
              <a:t> de kits de </a:t>
            </a:r>
            <a:r>
              <a:rPr lang="en-GB" dirty="0" err="1"/>
              <a:t>herramientas</a:t>
            </a:r>
            <a:endParaRPr lang="en-GB" dirty="0"/>
          </a:p>
          <a:p>
            <a:r>
              <a:rPr lang="en-GB" dirty="0"/>
              <a:t>Plan </a:t>
            </a:r>
            <a:r>
              <a:rPr lang="en-GB" dirty="0" err="1"/>
              <a:t>Internacional</a:t>
            </a:r>
            <a:r>
              <a:rPr lang="en-GB" dirty="0"/>
              <a:t>, Save the Children, CARE, OIM</a:t>
            </a:r>
          </a:p>
          <a:p>
            <a:r>
              <a:rPr lang="en-GB" dirty="0"/>
              <a:t>USD 1,137,000</a:t>
            </a:r>
          </a:p>
          <a:p>
            <a:r>
              <a:rPr lang="en-GB" dirty="0"/>
              <a:t>30,000 personas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51970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Powerpoint Template V 1 0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Shelter Cluster Powerpoint Template V 1 0</Template>
  <TotalTime>163</TotalTime>
  <Words>225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Wingdings</vt:lpstr>
      <vt:lpstr>Shelter Cluster Powerpoint Template V 1 0</vt:lpstr>
      <vt:lpstr>SECTOR DE ALOJAMIENTO</vt:lpstr>
      <vt:lpstr>Impacto y necesidades</vt:lpstr>
      <vt:lpstr>Estrategia de respuesta</vt:lpstr>
      <vt:lpstr>Mecanismos de respuesta</vt:lpstr>
      <vt:lpstr>Socios</vt:lpstr>
      <vt:lpstr>Proyectos</vt:lpstr>
      <vt:lpstr>CERF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focus on the content!  This is just a dummy presentation!  Look at the design!</dc:title>
  <dc:creator>Timo</dc:creator>
  <cp:lastModifiedBy>Pablo MEDINA</cp:lastModifiedBy>
  <cp:revision>10</cp:revision>
  <cp:lastPrinted>2013-03-26T11:03:47Z</cp:lastPrinted>
  <dcterms:created xsi:type="dcterms:W3CDTF">2013-03-26T15:11:55Z</dcterms:created>
  <dcterms:modified xsi:type="dcterms:W3CDTF">2017-04-03T16:00:08Z</dcterms:modified>
</cp:coreProperties>
</file>