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6" r:id="rId2"/>
    <p:sldId id="288" r:id="rId3"/>
    <p:sldId id="278" r:id="rId4"/>
    <p:sldId id="285" r:id="rId5"/>
    <p:sldId id="289" r:id="rId6"/>
    <p:sldId id="290" r:id="rId7"/>
    <p:sldId id="292" r:id="rId8"/>
    <p:sldId id="293" r:id="rId9"/>
    <p:sldId id="29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 varScale="1">
        <p:scale>
          <a:sx n="84" d="100"/>
          <a:sy n="84" d="100"/>
        </p:scale>
        <p:origin x="90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8D4B4-17B7-4FAD-9ACB-C182FD5E96E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6EA2-0BF8-42E9-9E67-9126DBBC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5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0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7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6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0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4CAD7-A5B9-4C76-BC51-B7BD1721FC9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1A79-AF27-4391-8595-22A3C12E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/>
              <a:t>Humanitarian Coordination Forum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GB" sz="3600" b="1" dirty="0"/>
              <a:t>Date: 29 June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GAROWE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Shelter and NFI cluster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Abdihakim Mohamed</a:t>
            </a:r>
            <a:br>
              <a:rPr lang="en-US" sz="36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Shelter/NFI Cluster coordinator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"/>
            <a:ext cx="5791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75955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 Shelter/NFI cluster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8758" y="762000"/>
            <a:ext cx="9162757" cy="632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Emergency </a:t>
            </a:r>
            <a:r>
              <a:rPr lang="en-US" sz="2800" dirty="0">
                <a:solidFill>
                  <a:prstClr val="black"/>
                </a:solidFill>
              </a:rPr>
              <a:t>assistance to newly displaced people affected by disasters (flood, fire, drought, conflict and evictions) as follows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Distribution of a minimum NFI kit and an Emergency Shelter Kit where needed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Maintaining response capacity to distribute NFI minimum packages for 34,000 households  to 204,000 people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Timely response to sudden on-set disasters through prepositioned stocks held across Somalia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Consideration of specific needs of women in </a:t>
            </a:r>
            <a:r>
              <a:rPr lang="en-US" sz="2800" dirty="0" err="1">
                <a:solidFill>
                  <a:prstClr val="black"/>
                </a:solidFill>
              </a:rPr>
              <a:t>programme</a:t>
            </a:r>
            <a:r>
              <a:rPr lang="en-US" sz="2800" dirty="0">
                <a:solidFill>
                  <a:prstClr val="black"/>
                </a:solidFill>
              </a:rPr>
              <a:t> design, and distribution of women’s dignity </a:t>
            </a:r>
            <a:r>
              <a:rPr lang="en-US" sz="2800" dirty="0" smtClean="0">
                <a:solidFill>
                  <a:prstClr val="black"/>
                </a:solidFill>
              </a:rPr>
              <a:t>kits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Construction of Permanent and transitional shelter to protracted IDPs in Puntland</a:t>
            </a:r>
            <a:endParaRPr lang="en-US" sz="2800" dirty="0">
              <a:solidFill>
                <a:prstClr val="black"/>
              </a:solidFill>
            </a:endParaRPr>
          </a:p>
          <a:p>
            <a:pPr marL="465138" indent="0">
              <a:buNone/>
              <a:tabLst>
                <a:tab pos="7397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" y="1143000"/>
            <a:ext cx="9144000" cy="571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NRC </a:t>
            </a:r>
            <a:r>
              <a:rPr lang="en-US" sz="2400" dirty="0" smtClean="0">
                <a:solidFill>
                  <a:prstClr val="black"/>
                </a:solidFill>
              </a:rPr>
              <a:t>has distributed </a:t>
            </a:r>
            <a:r>
              <a:rPr lang="en-US" sz="2400" dirty="0">
                <a:solidFill>
                  <a:prstClr val="black"/>
                </a:solidFill>
              </a:rPr>
              <a:t>200 NFI kits to drought effected HHs in </a:t>
            </a:r>
            <a:r>
              <a:rPr lang="en-US" sz="2400" dirty="0" err="1">
                <a:solidFill>
                  <a:prstClr val="black"/>
                </a:solidFill>
              </a:rPr>
              <a:t>Elbuh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Nugal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region- with collaboration and funding by UNHCR  </a:t>
            </a:r>
            <a:endParaRPr lang="en-US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NRC </a:t>
            </a:r>
            <a:r>
              <a:rPr lang="en-US" sz="2400" dirty="0" smtClean="0">
                <a:solidFill>
                  <a:prstClr val="black"/>
                </a:solidFill>
              </a:rPr>
              <a:t>has </a:t>
            </a:r>
            <a:r>
              <a:rPr lang="en-US" sz="2400" dirty="0">
                <a:solidFill>
                  <a:prstClr val="black"/>
                </a:solidFill>
              </a:rPr>
              <a:t>distributed </a:t>
            </a:r>
            <a:r>
              <a:rPr lang="en-US" sz="2400" dirty="0" smtClean="0">
                <a:solidFill>
                  <a:prstClr val="black"/>
                </a:solidFill>
              </a:rPr>
              <a:t>200 NFI kit to drought effected HHs in </a:t>
            </a:r>
            <a:r>
              <a:rPr lang="en-US" sz="2400" dirty="0" err="1" smtClean="0">
                <a:solidFill>
                  <a:prstClr val="black"/>
                </a:solidFill>
              </a:rPr>
              <a:t>Dangoryo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Nugal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region- under funded by UNHCR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 NRC has </a:t>
            </a:r>
            <a:r>
              <a:rPr lang="en-US" sz="2400" dirty="0" smtClean="0">
                <a:solidFill>
                  <a:prstClr val="black"/>
                </a:solidFill>
              </a:rPr>
              <a:t>distributed </a:t>
            </a:r>
            <a:r>
              <a:rPr lang="en-US" sz="2400" dirty="0" smtClean="0">
                <a:solidFill>
                  <a:prstClr val="black"/>
                </a:solidFill>
              </a:rPr>
              <a:t>100 NFI kits to drought effected HHs in Haji </a:t>
            </a:r>
            <a:r>
              <a:rPr lang="en-US" sz="2400" dirty="0" err="1" smtClean="0">
                <a:solidFill>
                  <a:prstClr val="black"/>
                </a:solidFill>
              </a:rPr>
              <a:t>Khayr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Nugal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region- </a:t>
            </a:r>
            <a:r>
              <a:rPr lang="en-US" sz="2400" dirty="0" smtClean="0">
                <a:solidFill>
                  <a:prstClr val="black"/>
                </a:solidFill>
              </a:rPr>
              <a:t>with support by </a:t>
            </a:r>
            <a:r>
              <a:rPr lang="en-US" sz="2400" dirty="0">
                <a:solidFill>
                  <a:prstClr val="black"/>
                </a:solidFill>
              </a:rPr>
              <a:t>UNHCR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NRC has </a:t>
            </a:r>
            <a:r>
              <a:rPr lang="en-US" sz="2400" dirty="0" smtClean="0">
                <a:solidFill>
                  <a:prstClr val="black"/>
                </a:solidFill>
              </a:rPr>
              <a:t>distributed </a:t>
            </a:r>
            <a:r>
              <a:rPr lang="en-US" sz="2400" dirty="0" smtClean="0">
                <a:solidFill>
                  <a:prstClr val="black"/>
                </a:solidFill>
              </a:rPr>
              <a:t>850 NFI kit to drought effected HHs in </a:t>
            </a:r>
            <a:r>
              <a:rPr lang="en-US" sz="2400" dirty="0" err="1" smtClean="0">
                <a:solidFill>
                  <a:prstClr val="black"/>
                </a:solidFill>
              </a:rPr>
              <a:t>Rako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Karkar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region- under funded by UNHCR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NRC has </a:t>
            </a:r>
            <a:r>
              <a:rPr lang="en-US" sz="2400" dirty="0" smtClean="0">
                <a:solidFill>
                  <a:prstClr val="black"/>
                </a:solidFill>
              </a:rPr>
              <a:t>distributed </a:t>
            </a:r>
            <a:r>
              <a:rPr lang="en-US" sz="2400" dirty="0" smtClean="0">
                <a:solidFill>
                  <a:prstClr val="black"/>
                </a:solidFill>
              </a:rPr>
              <a:t>150 NFI kits to drought effected HHs in </a:t>
            </a:r>
            <a:r>
              <a:rPr lang="en-US" sz="2400" dirty="0" err="1" smtClean="0">
                <a:solidFill>
                  <a:prstClr val="black"/>
                </a:solidFill>
              </a:rPr>
              <a:t>Canbarhoose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Karkaar</a:t>
            </a:r>
            <a:r>
              <a:rPr lang="en-US" sz="2400" dirty="0" smtClean="0">
                <a:solidFill>
                  <a:prstClr val="black"/>
                </a:solidFill>
              </a:rPr>
              <a:t> region-with grant by </a:t>
            </a:r>
            <a:r>
              <a:rPr lang="en-US" sz="2400" dirty="0">
                <a:solidFill>
                  <a:prstClr val="black"/>
                </a:solidFill>
              </a:rPr>
              <a:t>UNHCR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DRC has </a:t>
            </a:r>
            <a:r>
              <a:rPr lang="en-GB" sz="2400" dirty="0" smtClean="0"/>
              <a:t>distributed </a:t>
            </a:r>
            <a:r>
              <a:rPr lang="en-GB" sz="2400" dirty="0"/>
              <a:t>650 NFIs </a:t>
            </a:r>
            <a:r>
              <a:rPr lang="en-GB" sz="2400" dirty="0" smtClean="0"/>
              <a:t>kits to drought effected HHs, </a:t>
            </a:r>
            <a:r>
              <a:rPr lang="en-GB" sz="2400" dirty="0"/>
              <a:t>in </a:t>
            </a:r>
            <a:r>
              <a:rPr lang="en-GB" sz="2400" dirty="0" err="1"/>
              <a:t>Darusalm</a:t>
            </a:r>
            <a:r>
              <a:rPr lang="en-GB" sz="2400" dirty="0"/>
              <a:t>, Margaga-2, Farhan </a:t>
            </a:r>
            <a:r>
              <a:rPr lang="en-GB" sz="2400" dirty="0" err="1"/>
              <a:t>Saaxo</a:t>
            </a:r>
            <a:r>
              <a:rPr lang="en-GB" sz="2400" dirty="0"/>
              <a:t>, </a:t>
            </a:r>
            <a:r>
              <a:rPr lang="en-GB" sz="2400" dirty="0" err="1"/>
              <a:t>Galkayou</a:t>
            </a:r>
            <a:r>
              <a:rPr lang="en-GB" sz="2400" dirty="0"/>
              <a:t> </a:t>
            </a:r>
            <a:r>
              <a:rPr lang="en-GB" sz="2400" dirty="0" err="1"/>
              <a:t>Mudug</a:t>
            </a:r>
            <a:r>
              <a:rPr lang="en-GB" sz="2400" dirty="0"/>
              <a:t> </a:t>
            </a:r>
            <a:r>
              <a:rPr lang="en-GB" sz="2400" dirty="0" smtClean="0"/>
              <a:t>region- with funded by UNHCR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SCI has </a:t>
            </a:r>
            <a:r>
              <a:rPr lang="en-GB" sz="2400" dirty="0" smtClean="0"/>
              <a:t>distributed </a:t>
            </a:r>
            <a:r>
              <a:rPr lang="en-GB" sz="2400" dirty="0"/>
              <a:t>496 NFIs </a:t>
            </a:r>
            <a:r>
              <a:rPr lang="en-GB" sz="2400" dirty="0" smtClean="0"/>
              <a:t>kits, </a:t>
            </a:r>
            <a:r>
              <a:rPr lang="en-GB" sz="2400" dirty="0"/>
              <a:t>in </a:t>
            </a:r>
            <a:r>
              <a:rPr lang="en-GB" sz="2400" dirty="0" err="1"/>
              <a:t>Gobsho</a:t>
            </a:r>
            <a:r>
              <a:rPr lang="en-GB" sz="2400" dirty="0"/>
              <a:t> village </a:t>
            </a:r>
            <a:r>
              <a:rPr lang="en-GB" sz="2800" dirty="0" err="1"/>
              <a:t>Mudug</a:t>
            </a:r>
            <a:r>
              <a:rPr lang="en-GB" sz="2800" dirty="0"/>
              <a:t> region </a:t>
            </a:r>
            <a:endParaRPr lang="en-GB" sz="2800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UNHCR and NRC have closely collaborated on initiatives </a:t>
            </a:r>
            <a:r>
              <a:rPr lang="en-GB" sz="2400" dirty="0" smtClean="0"/>
              <a:t>to attain IDP </a:t>
            </a:r>
            <a:r>
              <a:rPr lang="en-GB" sz="2400" dirty="0"/>
              <a:t>durable solution through provision of advocacy on land and other </a:t>
            </a:r>
            <a:r>
              <a:rPr lang="en-GB" sz="2400" dirty="0" smtClean="0"/>
              <a:t>HLP Rights.</a:t>
            </a:r>
            <a:endParaRPr lang="en-GB" sz="24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en-US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Planned Activities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" y="1143000"/>
            <a:ext cx="9144000" cy="571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prstClr val="black"/>
                </a:solidFill>
              </a:rPr>
              <a:t>8</a:t>
            </a:r>
            <a:r>
              <a:rPr lang="en-US" sz="2100" dirty="0" smtClean="0">
                <a:solidFill>
                  <a:prstClr val="black"/>
                </a:solidFill>
              </a:rPr>
              <a:t>0 NFI in Cash to drought effected HHs in </a:t>
            </a:r>
            <a:r>
              <a:rPr lang="en-US" sz="2100" dirty="0" err="1" smtClean="0">
                <a:solidFill>
                  <a:prstClr val="black"/>
                </a:solidFill>
              </a:rPr>
              <a:t>Guudcad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Karkaar</a:t>
            </a:r>
            <a:r>
              <a:rPr lang="en-US" sz="2100" dirty="0" smtClean="0">
                <a:solidFill>
                  <a:prstClr val="black"/>
                </a:solidFill>
              </a:rPr>
              <a:t> region- financed by UNHCR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prstClr val="black"/>
                </a:solidFill>
              </a:rPr>
              <a:t>9</a:t>
            </a:r>
            <a:r>
              <a:rPr lang="en-US" sz="2100" dirty="0" smtClean="0">
                <a:solidFill>
                  <a:prstClr val="black"/>
                </a:solidFill>
              </a:rPr>
              <a:t>0 NFI in Cash to drought effected HHs in </a:t>
            </a:r>
            <a:r>
              <a:rPr lang="en-US" sz="2100" dirty="0" err="1" smtClean="0">
                <a:solidFill>
                  <a:prstClr val="black"/>
                </a:solidFill>
              </a:rPr>
              <a:t>Caduura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smtClean="0">
                <a:solidFill>
                  <a:prstClr val="black"/>
                </a:solidFill>
              </a:rPr>
              <a:t>new IDP settlement, </a:t>
            </a:r>
            <a:r>
              <a:rPr lang="en-US" sz="2100" dirty="0" err="1" smtClean="0">
                <a:solidFill>
                  <a:prstClr val="black"/>
                </a:solidFill>
              </a:rPr>
              <a:t>Karkaar</a:t>
            </a:r>
            <a:r>
              <a:rPr lang="en-US" sz="2100" dirty="0" smtClean="0">
                <a:solidFill>
                  <a:prstClr val="black"/>
                </a:solidFill>
              </a:rPr>
              <a:t> region- with supported by UNHCR </a:t>
            </a:r>
            <a:endParaRPr lang="en-US" sz="21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smtClean="0">
                <a:solidFill>
                  <a:prstClr val="black"/>
                </a:solidFill>
              </a:rPr>
              <a:t>277 NFI in Cash to drought effected HHs in </a:t>
            </a:r>
            <a:r>
              <a:rPr lang="en-US" sz="2100" dirty="0" err="1" smtClean="0">
                <a:solidFill>
                  <a:prstClr val="black"/>
                </a:solidFill>
              </a:rPr>
              <a:t>Saxda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Karkar</a:t>
            </a:r>
            <a:r>
              <a:rPr lang="en-US" sz="2100" dirty="0" smtClean="0">
                <a:solidFill>
                  <a:prstClr val="black"/>
                </a:solidFill>
              </a:rPr>
              <a:t> region-funded by UNHCR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73 NFI in  Cash to drought effected HHs in </a:t>
            </a:r>
            <a:r>
              <a:rPr lang="en-US" sz="2100" dirty="0" err="1" smtClean="0">
                <a:solidFill>
                  <a:prstClr val="black"/>
                </a:solidFill>
              </a:rPr>
              <a:t>Tibcaro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smtClean="0">
                <a:solidFill>
                  <a:prstClr val="black"/>
                </a:solidFill>
              </a:rPr>
              <a:t>new IDP settlement, </a:t>
            </a:r>
            <a:r>
              <a:rPr lang="en-US" sz="2100" dirty="0" err="1" smtClean="0">
                <a:solidFill>
                  <a:prstClr val="black"/>
                </a:solidFill>
              </a:rPr>
              <a:t>Karkaar</a:t>
            </a:r>
            <a:r>
              <a:rPr lang="en-US" sz="2100" dirty="0" smtClean="0">
                <a:solidFill>
                  <a:prstClr val="black"/>
                </a:solidFill>
              </a:rPr>
              <a:t> region-under UNHCR funded project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80 NFI in Cash to drought effected HHs in </a:t>
            </a:r>
            <a:r>
              <a:rPr lang="en-US" sz="2100" dirty="0" err="1" smtClean="0">
                <a:solidFill>
                  <a:prstClr val="black"/>
                </a:solidFill>
              </a:rPr>
              <a:t>Daxan</a:t>
            </a:r>
            <a:r>
              <a:rPr lang="en-US" sz="2100" dirty="0" smtClean="0">
                <a:solidFill>
                  <a:prstClr val="black"/>
                </a:solidFill>
              </a:rPr>
              <a:t> new IDP settlement, </a:t>
            </a:r>
            <a:r>
              <a:rPr lang="en-US" sz="2100" dirty="0" err="1" smtClean="0">
                <a:solidFill>
                  <a:prstClr val="black"/>
                </a:solidFill>
              </a:rPr>
              <a:t>Karkaar</a:t>
            </a:r>
            <a:r>
              <a:rPr lang="en-US" sz="2100" dirty="0" smtClean="0">
                <a:solidFill>
                  <a:prstClr val="black"/>
                </a:solidFill>
              </a:rPr>
              <a:t> region-under UNHCR funded project </a:t>
            </a:r>
            <a:endParaRPr lang="en-US" sz="21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prstClr val="black"/>
                </a:solidFill>
              </a:rPr>
              <a:t>  </a:t>
            </a:r>
            <a:r>
              <a:rPr lang="en-US" sz="2100" dirty="0" smtClean="0">
                <a:solidFill>
                  <a:prstClr val="black"/>
                </a:solidFill>
              </a:rPr>
              <a:t>600 NFI in Cash to drought effected HHs in Buran, </a:t>
            </a:r>
            <a:r>
              <a:rPr lang="en-US" sz="2100" dirty="0" err="1" smtClean="0">
                <a:solidFill>
                  <a:prstClr val="black"/>
                </a:solidFill>
              </a:rPr>
              <a:t>Hayland</a:t>
            </a:r>
            <a:r>
              <a:rPr lang="en-US" sz="2100" dirty="0" smtClean="0">
                <a:solidFill>
                  <a:prstClr val="black"/>
                </a:solidFill>
              </a:rPr>
              <a:t> region-under UNHCR funded project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250 NFI in Cash to drought effected HHs in Bali </a:t>
            </a:r>
            <a:r>
              <a:rPr lang="en-US" sz="2100" dirty="0" err="1" smtClean="0">
                <a:solidFill>
                  <a:prstClr val="black"/>
                </a:solidFill>
              </a:rPr>
              <a:t>Busle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Hayland</a:t>
            </a:r>
            <a:r>
              <a:rPr lang="en-US" sz="2100" dirty="0" smtClean="0">
                <a:solidFill>
                  <a:prstClr val="black"/>
                </a:solidFill>
              </a:rPr>
              <a:t> region-Under UNHCR funded project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150 NFI in Cash to drought effected HHs in </a:t>
            </a:r>
            <a:r>
              <a:rPr lang="en-US" sz="2100" dirty="0" err="1" smtClean="0">
                <a:solidFill>
                  <a:prstClr val="black"/>
                </a:solidFill>
              </a:rPr>
              <a:t>Cawsane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Sanaag</a:t>
            </a:r>
            <a:r>
              <a:rPr lang="en-US" sz="2100" dirty="0" smtClean="0">
                <a:solidFill>
                  <a:prstClr val="black"/>
                </a:solidFill>
              </a:rPr>
              <a:t> region-under funded by UNHCR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Distribution of 500 Shelter kits to drought effected HHs in </a:t>
            </a:r>
            <a:r>
              <a:rPr lang="en-US" sz="2100" dirty="0" err="1" smtClean="0">
                <a:solidFill>
                  <a:prstClr val="black"/>
                </a:solidFill>
              </a:rPr>
              <a:t>Tubcaro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Caduura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Gudcad</a:t>
            </a:r>
            <a:r>
              <a:rPr lang="en-US" sz="2100" dirty="0" smtClean="0">
                <a:solidFill>
                  <a:prstClr val="black"/>
                </a:solidFill>
              </a:rPr>
              <a:t> and </a:t>
            </a:r>
            <a:r>
              <a:rPr lang="en-US" sz="2100" dirty="0" err="1" smtClean="0">
                <a:solidFill>
                  <a:prstClr val="black"/>
                </a:solidFill>
              </a:rPr>
              <a:t>Shaxda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Karkaar</a:t>
            </a:r>
            <a:r>
              <a:rPr lang="en-US" sz="2100" dirty="0" smtClean="0">
                <a:solidFill>
                  <a:prstClr val="black"/>
                </a:solidFill>
              </a:rPr>
              <a:t> region-under UNHCR funded project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prstClr val="black"/>
                </a:solidFill>
              </a:rPr>
              <a:t>Distribution of </a:t>
            </a:r>
            <a:r>
              <a:rPr lang="en-US" sz="2100" dirty="0" smtClean="0">
                <a:solidFill>
                  <a:prstClr val="black"/>
                </a:solidFill>
              </a:rPr>
              <a:t>600 </a:t>
            </a:r>
            <a:r>
              <a:rPr lang="en-US" sz="2100" dirty="0">
                <a:solidFill>
                  <a:prstClr val="black"/>
                </a:solidFill>
              </a:rPr>
              <a:t>Shelter kits to drought effected HHs in </a:t>
            </a:r>
            <a:r>
              <a:rPr lang="en-US" sz="2100" dirty="0" smtClean="0">
                <a:solidFill>
                  <a:prstClr val="black"/>
                </a:solidFill>
              </a:rPr>
              <a:t>Haji </a:t>
            </a:r>
            <a:r>
              <a:rPr lang="en-US" sz="2100" dirty="0" err="1" smtClean="0">
                <a:solidFill>
                  <a:prstClr val="black"/>
                </a:solidFill>
              </a:rPr>
              <a:t>khayr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Elbuh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Usguray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Dangorayo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Nugal</a:t>
            </a:r>
            <a:r>
              <a:rPr lang="en-US" sz="2100" dirty="0" smtClean="0">
                <a:solidFill>
                  <a:prstClr val="black"/>
                </a:solidFill>
              </a:rPr>
              <a:t> region-Funded by UNHCR project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prstClr val="black"/>
                </a:solidFill>
              </a:rPr>
              <a:t>Shelter Cluster planned through coordination with government the distribution of </a:t>
            </a:r>
            <a:r>
              <a:rPr lang="en-US" sz="2100" dirty="0" smtClean="0">
                <a:solidFill>
                  <a:prstClr val="black"/>
                </a:solidFill>
              </a:rPr>
              <a:t> additional 2000 </a:t>
            </a:r>
            <a:r>
              <a:rPr lang="en-US" sz="2100" dirty="0">
                <a:solidFill>
                  <a:prstClr val="black"/>
                </a:solidFill>
              </a:rPr>
              <a:t>NFI and </a:t>
            </a:r>
            <a:r>
              <a:rPr lang="en-US" sz="2100" dirty="0" smtClean="0">
                <a:solidFill>
                  <a:prstClr val="black"/>
                </a:solidFill>
              </a:rPr>
              <a:t>2000 </a:t>
            </a:r>
            <a:r>
              <a:rPr lang="en-US" sz="2100" dirty="0">
                <a:solidFill>
                  <a:prstClr val="black"/>
                </a:solidFill>
              </a:rPr>
              <a:t>shelter kits to drought effected people in </a:t>
            </a:r>
            <a:r>
              <a:rPr lang="en-US" sz="2100" dirty="0" smtClean="0">
                <a:solidFill>
                  <a:prstClr val="black"/>
                </a:solidFill>
              </a:rPr>
              <a:t>Puntland-Funded by UNHCR </a:t>
            </a:r>
            <a:endParaRPr lang="en-US" sz="21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Challenges/Gaps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" y="1143000"/>
            <a:ext cx="9144000" cy="571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318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funding for much needed Shelter/NFIs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318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or limited information sharing on needs and responses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in remote areas, poor infrastructure and bad road   conditions in the rural area.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needs for protracted IDPs vs new IDPs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need to start re-building the resilience of these communities through early recovery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029" sz="2800" dirty="0"/>
              <a:t>Unplanned eviction to relocation </a:t>
            </a:r>
            <a:r>
              <a:rPr lang="en-029" sz="2800" dirty="0" smtClean="0"/>
              <a:t>sites, Garowe</a:t>
            </a:r>
            <a:endParaRPr lang="en-029" sz="2800" dirty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0551" y="7034"/>
            <a:ext cx="9182686" cy="13645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0552" y="1371601"/>
            <a:ext cx="9154551" cy="54863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Urgent scale up provision of shelters kits/NFIs and tents to address the needs/gaps identified by Shelter Cluster. 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Shelter Agencies together will look at increasing their emergency activities in objective 1 of the HRP 2017 to provide emergency NFI assistance to in total 204,000 persons that are displaced due to drought in Puntland. For those that have no shelter option after displacement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It is important to diversify and further de-centralize the efforts for provision of emergency non-food items to areas outside urban centers. 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The following target groups should be prioritized:</a:t>
            </a:r>
          </a:p>
          <a:p>
            <a:pPr marL="339725" lvl="0" indent="-339725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</a:rPr>
              <a:t>Host communities outside urban centers hosting an influx of drought affected                                    communities</a:t>
            </a:r>
          </a:p>
          <a:p>
            <a:pPr marL="339725" lvl="0" indent="-339725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</a:rPr>
              <a:t>Newly displaced drought affected persons and the host communities that have joined                                      protracted IDP settlement</a:t>
            </a:r>
          </a:p>
          <a:p>
            <a:pPr marL="339725" lvl="0" indent="-339725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</a:rPr>
              <a:t>Host communities in urban centers hosting an influx of drought affected communities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</a:p>
          <a:p>
            <a:pPr marL="339725" lvl="0" indent="-339725">
              <a:lnSpc>
                <a:spcPct val="9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Construction of permanent and transitional shelter to protracted  IDP and new drought effected HHs in Puntland  </a:t>
            </a:r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318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0551" y="7034"/>
            <a:ext cx="9182686" cy="13645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0552" y="1371601"/>
            <a:ext cx="9154551" cy="54863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rgbClr val="0318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0551" y="7034"/>
            <a:ext cx="9182686" cy="13645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0552" y="1371601"/>
            <a:ext cx="9154551" cy="54863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rgbClr val="0318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1285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1803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Thank You!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Wingdings" pitchFamily="2" charset="2"/>
              </a:rPr>
              <a:t>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803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sym typeface="Wingdings" pitchFamily="2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803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37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</TotalTime>
  <Words>550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         Humanitarian Coordination Forum Date: 29 June 2017   GAROWE Shelter and NFI cluster   Abdihakim Mohamed Shelter/NFI Cluster coordinator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Operations Coordination Center  (DOCC)</dc:title>
  <dc:creator>user</dc:creator>
  <cp:lastModifiedBy>Padmore Ochieng Okal</cp:lastModifiedBy>
  <cp:revision>56</cp:revision>
  <dcterms:created xsi:type="dcterms:W3CDTF">2017-04-25T06:30:36Z</dcterms:created>
  <dcterms:modified xsi:type="dcterms:W3CDTF">2017-06-28T12:59:23Z</dcterms:modified>
</cp:coreProperties>
</file>