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7" r:id="rId7"/>
    <p:sldId id="268" r:id="rId8"/>
    <p:sldId id="270" r:id="rId9"/>
    <p:sldId id="269" r:id="rId10"/>
    <p:sldId id="271" r:id="rId11"/>
    <p:sldId id="272" r:id="rId12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14C"/>
    <a:srgbClr val="459FD5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14/08/2019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14/08/2019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6" y="5805264"/>
            <a:ext cx="3816427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6" y="5903306"/>
            <a:ext cx="3816427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527884" y="6298867"/>
            <a:ext cx="2088232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err="1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COUNTRy</a:t>
              </a: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 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6" y="5863869"/>
            <a:ext cx="3816427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burkina-faso/documents/strategie-de-reponse-en-abrisamenfi-du-groupe-sectoriel-burkina-fas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heltercluster.org/response/burkina-faso-groupe-sectoriel-abrisa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Réunion Group Sectoriel Abris/AME Ad-hoc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14 Août 2019</a:t>
            </a:r>
          </a:p>
          <a:p>
            <a:r>
              <a:rPr lang="fr-FR" dirty="0" smtClean="0"/>
              <a:t>Ouagadougou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de Jour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293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Introduction </a:t>
            </a:r>
            <a:r>
              <a:rPr lang="fr-FR" dirty="0"/>
              <a:t>des partenaires</a:t>
            </a:r>
          </a:p>
          <a:p>
            <a:r>
              <a:rPr lang="fr-FR" dirty="0" smtClean="0"/>
              <a:t>Points </a:t>
            </a:r>
            <a:r>
              <a:rPr lang="fr-FR" dirty="0"/>
              <a:t>d’action de la </a:t>
            </a:r>
            <a:r>
              <a:rPr lang="fr-FR" dirty="0" smtClean="0"/>
              <a:t>dernière réunion</a:t>
            </a:r>
            <a:endParaRPr lang="fr-FR" dirty="0"/>
          </a:p>
          <a:p>
            <a:r>
              <a:rPr lang="fr-FR" dirty="0" smtClean="0"/>
              <a:t>CERF </a:t>
            </a:r>
            <a:r>
              <a:rPr lang="fr-FR" dirty="0"/>
              <a:t>2eme Ronde- </a:t>
            </a:r>
            <a:endParaRPr lang="fr-FR" dirty="0" smtClean="0"/>
          </a:p>
          <a:p>
            <a:r>
              <a:rPr lang="fr-FR" dirty="0" smtClean="0"/>
              <a:t>Prochaines </a:t>
            </a:r>
            <a:r>
              <a:rPr lang="fr-FR" dirty="0"/>
              <a:t>étapes pour les </a:t>
            </a:r>
            <a:r>
              <a:rPr lang="fr-FR" dirty="0" smtClean="0"/>
              <a:t>PDI </a:t>
            </a:r>
            <a:r>
              <a:rPr lang="fr-FR" dirty="0"/>
              <a:t>vivant dans les écoles </a:t>
            </a:r>
          </a:p>
          <a:p>
            <a:r>
              <a:rPr lang="fr-FR" dirty="0" smtClean="0"/>
              <a:t>5W          </a:t>
            </a:r>
          </a:p>
          <a:p>
            <a:r>
              <a:rPr lang="fr-FR" dirty="0" smtClean="0"/>
              <a:t>Bibliothèque </a:t>
            </a:r>
            <a:r>
              <a:rPr lang="fr-FR" dirty="0"/>
              <a:t>en ligne- </a:t>
            </a:r>
            <a:r>
              <a:rPr lang="fr-FR" dirty="0" smtClean="0"/>
              <a:t>Renee</a:t>
            </a:r>
          </a:p>
          <a:p>
            <a:r>
              <a:rPr lang="fr-FR" dirty="0" smtClean="0"/>
              <a:t>Partage </a:t>
            </a:r>
            <a:r>
              <a:rPr lang="fr-FR" dirty="0"/>
              <a:t>des </a:t>
            </a:r>
            <a:r>
              <a:rPr lang="fr-FR" dirty="0" smtClean="0"/>
              <a:t>activités-Partenaires</a:t>
            </a:r>
          </a:p>
          <a:p>
            <a:r>
              <a:rPr lang="fr-FR" dirty="0" smtClean="0"/>
              <a:t>Divers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6" y="5903306"/>
            <a:ext cx="3816427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3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Points de l’action de la dernière réunion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6" y="5903306"/>
            <a:ext cx="3816427" cy="810838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186148"/>
              </p:ext>
            </p:extLst>
          </p:nvPr>
        </p:nvGraphicFramePr>
        <p:xfrm>
          <a:off x="251519" y="1340767"/>
          <a:ext cx="8892480" cy="545316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64160"/>
                <a:gridCol w="2964160"/>
                <a:gridCol w="2964160"/>
              </a:tblGrid>
              <a:tr h="356154">
                <a:tc>
                  <a:txBody>
                    <a:bodyPr/>
                    <a:lstStyle/>
                    <a:p>
                      <a:r>
                        <a:rPr lang="fr-FR" dirty="0" smtClean="0"/>
                        <a:t>Point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 Prises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Résultat</a:t>
                      </a:r>
                      <a:endParaRPr lang="fr-FR" dirty="0"/>
                    </a:p>
                  </a:txBody>
                  <a:tcPr/>
                </a:tc>
              </a:tr>
              <a:tr h="1691733">
                <a:tc>
                  <a:txBody>
                    <a:bodyPr/>
                    <a:lstStyle/>
                    <a:p>
                      <a:r>
                        <a:rPr lang="fr-FR" dirty="0" smtClean="0"/>
                        <a:t>Finalisation de Stratégie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/>
                        <a:t>Recirculation de la stratégie avec partenaires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/>
                        <a:t>Réunion ad-hoc pour la finalisation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Stratégie</a:t>
                      </a:r>
                      <a:r>
                        <a:rPr lang="fr-FR" baseline="0" dirty="0" smtClean="0"/>
                        <a:t> Finale: </a:t>
                      </a:r>
                      <a:r>
                        <a:rPr lang="en-GB" dirty="0" smtClean="0">
                          <a:hlinkClick r:id="rId3"/>
                        </a:rPr>
                        <a:t>https://www.sheltercluster.org/burkina-faso/documents/strategie-de-reponse-en-abrisamenfi-du-groupe-sectoriel-burkina-faso</a:t>
                      </a:r>
                      <a:endParaRPr lang="fr-FR" dirty="0"/>
                    </a:p>
                  </a:txBody>
                  <a:tcPr/>
                </a:tc>
              </a:tr>
              <a:tr h="887383">
                <a:tc>
                  <a:txBody>
                    <a:bodyPr/>
                    <a:lstStyle/>
                    <a:p>
                      <a:r>
                        <a:rPr lang="fr-FR" dirty="0" smtClean="0"/>
                        <a:t>Finalisation de la matrice des activités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/>
                        <a:t>Final pour le moment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Revisiter pendant le processus de Plan Réponse</a:t>
                      </a:r>
                      <a:r>
                        <a:rPr lang="fr-FR" baseline="0" dirty="0" smtClean="0"/>
                        <a:t> Humanitaire</a:t>
                      </a:r>
                      <a:endParaRPr lang="fr-FR" dirty="0"/>
                    </a:p>
                  </a:txBody>
                  <a:tcPr/>
                </a:tc>
              </a:tr>
              <a:tr h="1246922">
                <a:tc>
                  <a:txBody>
                    <a:bodyPr/>
                    <a:lstStyle/>
                    <a:p>
                      <a:r>
                        <a:rPr lang="fr-FR" dirty="0" smtClean="0"/>
                        <a:t>Révision</a:t>
                      </a:r>
                      <a:r>
                        <a:rPr lang="fr-FR" baseline="0" dirty="0" smtClean="0"/>
                        <a:t> de Matrice 5W pour assurer un mieux suivi des activités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/>
                        <a:t>Recommandations prises par les partenaires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/>
                        <a:t>Révision faite et partage avec les partenaires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Présentation aujourd’hui et prochaines étapes</a:t>
                      </a:r>
                      <a:endParaRPr lang="fr-FR" dirty="0"/>
                    </a:p>
                  </a:txBody>
                  <a:tcPr/>
                </a:tc>
              </a:tr>
              <a:tr h="1157501">
                <a:tc>
                  <a:txBody>
                    <a:bodyPr/>
                    <a:lstStyle/>
                    <a:p>
                      <a:r>
                        <a:rPr lang="fr-FR" dirty="0" smtClean="0"/>
                        <a:t>Partenaires</a:t>
                      </a:r>
                      <a:r>
                        <a:rPr lang="fr-FR" baseline="0" dirty="0" smtClean="0"/>
                        <a:t> de communiquer les points focaux pour le 5W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/>
                        <a:t>Reçu d’HCR, NRC, OIM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Autres partenaires</a:t>
                      </a:r>
                      <a:r>
                        <a:rPr lang="fr-FR" baseline="0" dirty="0" smtClean="0"/>
                        <a:t>- Communiquez ca avec Salissou après la réunion aujourd’hui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39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CERF 2eme Ronde- Résultats de discussion d’</a:t>
            </a:r>
            <a:r>
              <a:rPr lang="fr-FR" dirty="0" err="1" smtClean="0"/>
              <a:t>Intersecteur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5040560" cy="4392488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$2,000,000 pour le secteur</a:t>
            </a:r>
          </a:p>
          <a:p>
            <a:r>
              <a:rPr lang="fr-FR" dirty="0" smtClean="0"/>
              <a:t>On peut cibler environ 25,000 personnes</a:t>
            </a:r>
          </a:p>
          <a:p>
            <a:r>
              <a:rPr lang="fr-FR" dirty="0" smtClean="0"/>
              <a:t>2 zones géographiques choisis: </a:t>
            </a:r>
          </a:p>
          <a:p>
            <a:pPr lvl="1"/>
            <a:r>
              <a:rPr lang="fr-FR" dirty="0" err="1" smtClean="0"/>
              <a:t>Djibo</a:t>
            </a:r>
            <a:r>
              <a:rPr lang="fr-FR" dirty="0" smtClean="0"/>
              <a:t> au Sahel </a:t>
            </a:r>
          </a:p>
          <a:p>
            <a:pPr lvl="1"/>
            <a:r>
              <a:rPr lang="fr-FR" dirty="0" err="1" smtClean="0"/>
              <a:t>Barsalogho</a:t>
            </a:r>
            <a:r>
              <a:rPr lang="fr-FR" dirty="0" smtClean="0"/>
              <a:t> au Centre-Nord</a:t>
            </a:r>
          </a:p>
          <a:p>
            <a:pPr marL="0" lvl="1" indent="-457200">
              <a:buFont typeface="Wingdings" panose="05000000000000000000" pitchFamily="2" charset="2"/>
              <a:buChar char="§"/>
            </a:pPr>
            <a:r>
              <a:rPr lang="fr-FR" dirty="0" smtClean="0"/>
              <a:t>PDI et familles d’accueil parmi les personnes priorisées</a:t>
            </a:r>
          </a:p>
          <a:p>
            <a:pPr marL="0" lvl="1" indent="-457200">
              <a:buFont typeface="Wingdings" panose="05000000000000000000" pitchFamily="2" charset="2"/>
              <a:buChar char="§"/>
            </a:pPr>
            <a:r>
              <a:rPr lang="fr-FR" dirty="0" smtClean="0"/>
              <a:t>Temps d’Impl</a:t>
            </a:r>
            <a:r>
              <a:rPr lang="fr-FR" dirty="0"/>
              <a:t>é</a:t>
            </a:r>
            <a:r>
              <a:rPr lang="fr-FR" dirty="0" smtClean="0"/>
              <a:t>mentation: Septembre –Avril</a:t>
            </a:r>
          </a:p>
          <a:p>
            <a:pPr marL="0" lvl="1" indent="-457200">
              <a:buFont typeface="Wingdings" panose="05000000000000000000" pitchFamily="2" charset="2"/>
              <a:buChar char="§"/>
            </a:pPr>
            <a:r>
              <a:rPr lang="fr-FR" dirty="0" smtClean="0"/>
              <a:t>PDI vivant dans les écoles doivent être priorisée avant de la commence d’impl</a:t>
            </a:r>
            <a:r>
              <a:rPr lang="fr-FR" dirty="0"/>
              <a:t>é</a:t>
            </a:r>
            <a:r>
              <a:rPr lang="fr-FR" dirty="0" smtClean="0"/>
              <a:t>mentation</a:t>
            </a:r>
          </a:p>
          <a:p>
            <a:pPr marL="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17" y="1988840"/>
            <a:ext cx="366315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34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332656"/>
            <a:ext cx="8804947" cy="614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484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PDI installes dans les écoles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71" y="1268760"/>
            <a:ext cx="5006625" cy="4536504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Estimation selon les donnes de CONASUR- 2% des PDI ont occupes la salle de classe comme abri</a:t>
            </a:r>
          </a:p>
          <a:p>
            <a:r>
              <a:rPr lang="fr-FR" dirty="0" smtClean="0"/>
              <a:t>Situation foncière </a:t>
            </a:r>
          </a:p>
          <a:p>
            <a:r>
              <a:rPr lang="fr-FR" dirty="0" smtClean="0"/>
              <a:t>Implication des propriétaires, action social humanitaire, secteurs WASH et Education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778" y="1916832"/>
            <a:ext cx="3456384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0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5W Matrice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50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Bibliothèque Technique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003232" cy="2476871"/>
          </a:xfrm>
        </p:spPr>
        <p:txBody>
          <a:bodyPr>
            <a:normAutofit/>
          </a:bodyPr>
          <a:lstStyle/>
          <a:p>
            <a:r>
              <a:rPr lang="fr-FR" dirty="0" smtClean="0"/>
              <a:t>Faciliter la partage d’information</a:t>
            </a:r>
          </a:p>
          <a:p>
            <a:r>
              <a:rPr lang="en-GB" dirty="0">
                <a:hlinkClick r:id="rId2"/>
              </a:rPr>
              <a:t>https://www.sheltercluster.org/response/burkina-faso-groupe-sectoriel-abrisame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7154228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ross_x002d_cutting xmlns="85be073d-cf70-445f-982b-aeed1337ab6c">false</Cross_x002d_cutting>
    <Communication_x0020_and_x0020_Advocacy xmlns="85be073d-cf70-445f-982b-aeed1337ab6c">true</Communication_x0020_and_x0020_Advocacy>
    <Information_x0020_Management xmlns="85be073d-cf70-445f-982b-aeed1337ab6c">false</Information_x0020_Management>
    <Funding xmlns="85be073d-cf70-445f-982b-aeed1337ab6c">false</Funding>
    <Websio_x0020_Document_x0020_Preview xmlns="96664bca-06c0-4657-b6f9-0a997f5ff9b9">/References/_layouts/WebsioPreviewField/preview.aspx?ID=93802dac-8a87-4535-9d51-57128a7e7c7a&amp;WebID=e2bcab7b-198e-4249-8d28-c3c562b7ba93&amp;SiteID=0e29c24b-3e6a-4c7c-8cc1-69b27805b55c</Websio_x0020_Document_x0020_Preview>
    <Monitoring_x0020_and_x0020_Reporting xmlns="85be073d-cf70-445f-982b-aeed1337ab6c">false</Monitoring_x0020_and_x0020_Reporting>
    <Assessment xmlns="85be073d-cf70-445f-982b-aeed1337ab6c">false</Assessment>
    <Coordination_x0020_Management xmlns="85be073d-cf70-445f-982b-aeed1337ab6c">false</Coordination_x0020_Management>
    <TaxCatchAll xmlns="96664bca-06c0-4657-b6f9-0a997f5ff9b9"/>
    <Contingency_x0020_Planning xmlns="85be073d-cf70-445f-982b-aeed1337ab6c">false</Contingency_x0020_Planning>
    <Technical_x0020_Coordination xmlns="85be073d-cf70-445f-982b-aeed1337ab6c">false</Technical_x0020_Coordination>
    <Strategic_x0020_Planning xmlns="85be073d-cf70-445f-982b-aeed1337ab6c">false</Strategic_x0020_Planning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DFF881F0024B4A9175726D4857539B" ma:contentTypeVersion="21" ma:contentTypeDescription="Create a new document." ma:contentTypeScope="" ma:versionID="35f2adb7c2cd6220757cf668a6d1f830">
  <xsd:schema xmlns:xsd="http://www.w3.org/2001/XMLSchema" xmlns:xs="http://www.w3.org/2001/XMLSchema" xmlns:p="http://schemas.microsoft.com/office/2006/metadata/properties" xmlns:ns2="96664bca-06c0-4657-b6f9-0a997f5ff9b9" xmlns:ns3="85be073d-cf70-445f-982b-aeed1337ab6c" targetNamespace="http://schemas.microsoft.com/office/2006/metadata/properties" ma:root="true" ma:fieldsID="4344d810fbf5a6823fd3b1ca54575bb5" ns2:_="" ns3:_="">
    <xsd:import namespace="96664bca-06c0-4657-b6f9-0a997f5ff9b9"/>
    <xsd:import namespace="85be073d-cf70-445f-982b-aeed1337ab6c"/>
    <xsd:element name="properties">
      <xsd:complexType>
        <xsd:sequence>
          <xsd:element name="documentManagement">
            <xsd:complexType>
              <xsd:all>
                <xsd:element ref="ns2:Websio_x0020_Document_x0020_Preview" minOccurs="0"/>
                <xsd:element ref="ns2:TaxCatchAll" minOccurs="0"/>
                <xsd:element ref="ns3:Coordination_x0020_Management" minOccurs="0"/>
                <xsd:element ref="ns3:Information_x0020_Management" minOccurs="0"/>
                <xsd:element ref="ns3:Assessment" minOccurs="0"/>
                <xsd:element ref="ns3:Cross_x002d_cutting" minOccurs="0"/>
                <xsd:element ref="ns3:Strategic_x0020_Planning" minOccurs="0"/>
                <xsd:element ref="ns3:Technical_x0020_Coordination" minOccurs="0"/>
                <xsd:element ref="ns3:Funding" minOccurs="0"/>
                <xsd:element ref="ns3:Communication_x0020_and_x0020_Advocacy" minOccurs="0"/>
                <xsd:element ref="ns3:Monitoring_x0020_and_x0020_Reporting" minOccurs="0"/>
                <xsd:element ref="ns3:Contingency_x0020_Plann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8" nillable="true" ma:displayName="Websio Document Preview" ma:hidden="true" ma:internalName="Websio_x0020_Document_x0020_Preview">
      <xsd:simpleType>
        <xsd:restriction base="dms:Text"/>
      </xsd:simpleType>
    </xsd:element>
    <xsd:element name="TaxCatchAll" ma:index="9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e073d-cf70-445f-982b-aeed1337ab6c" elementFormDefault="qualified">
    <xsd:import namespace="http://schemas.microsoft.com/office/2006/documentManagement/types"/>
    <xsd:import namespace="http://schemas.microsoft.com/office/infopath/2007/PartnerControls"/>
    <xsd:element name="Coordination_x0020_Management" ma:index="10" nillable="true" ma:displayName="Coordination Management" ma:default="0" ma:internalName="Coordination_x0020_Management">
      <xsd:simpleType>
        <xsd:restriction base="dms:Boolean"/>
      </xsd:simpleType>
    </xsd:element>
    <xsd:element name="Information_x0020_Management" ma:index="11" nillable="true" ma:displayName="Information Management" ma:default="0" ma:internalName="Information_x0020_Management">
      <xsd:simpleType>
        <xsd:restriction base="dms:Boolean"/>
      </xsd:simpleType>
    </xsd:element>
    <xsd:element name="Assessment" ma:index="12" nillable="true" ma:displayName="Assessment" ma:default="0" ma:internalName="Assessment">
      <xsd:simpleType>
        <xsd:restriction base="dms:Boolean"/>
      </xsd:simpleType>
    </xsd:element>
    <xsd:element name="Cross_x002d_cutting" ma:index="13" nillable="true" ma:displayName="Cross-cutting" ma:default="0" ma:internalName="Cross_x002d_cutting">
      <xsd:simpleType>
        <xsd:restriction base="dms:Boolean"/>
      </xsd:simpleType>
    </xsd:element>
    <xsd:element name="Strategic_x0020_Planning" ma:index="14" nillable="true" ma:displayName="Strategic Planning" ma:default="0" ma:internalName="Strategic_x0020_Planning">
      <xsd:simpleType>
        <xsd:restriction base="dms:Boolean"/>
      </xsd:simpleType>
    </xsd:element>
    <xsd:element name="Technical_x0020_Coordination" ma:index="15" nillable="true" ma:displayName="Technical Coordination" ma:default="0" ma:internalName="Technical_x0020_Coordination">
      <xsd:simpleType>
        <xsd:restriction base="dms:Boolean"/>
      </xsd:simpleType>
    </xsd:element>
    <xsd:element name="Funding" ma:index="16" nillable="true" ma:displayName="Funding" ma:default="0" ma:internalName="Funding">
      <xsd:simpleType>
        <xsd:restriction base="dms:Boolean"/>
      </xsd:simpleType>
    </xsd:element>
    <xsd:element name="Communication_x0020_and_x0020_Advocacy" ma:index="17" nillable="true" ma:displayName="Communication and Advocacy" ma:default="0" ma:internalName="Communication_x0020_and_x0020_Advocacy">
      <xsd:simpleType>
        <xsd:restriction base="dms:Boolean"/>
      </xsd:simpleType>
    </xsd:element>
    <xsd:element name="Monitoring_x0020_and_x0020_Reporting" ma:index="18" nillable="true" ma:displayName="Monitoring and Reporting" ma:default="0" ma:internalName="Monitoring_x0020_and_x0020_Reporting">
      <xsd:simpleType>
        <xsd:restriction base="dms:Boolean"/>
      </xsd:simpleType>
    </xsd:element>
    <xsd:element name="Contingency_x0020_Planning" ma:index="19" nillable="true" ma:displayName="Contingency Planning" ma:default="0" ma:internalName="Contingency_x0020_Planning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4E5640-027B-4714-BE79-4C49399773E9}">
  <ds:schemaRefs>
    <ds:schemaRef ds:uri="http://schemas.microsoft.com/office/2006/documentManagement/types"/>
    <ds:schemaRef ds:uri="http://schemas.microsoft.com/office/infopath/2007/PartnerControls"/>
    <ds:schemaRef ds:uri="96664bca-06c0-4657-b6f9-0a997f5ff9b9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85be073d-cf70-445f-982b-aeed1337ab6c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5A106C8-487C-4B4B-A69C-022F24539A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9593B9-B1FD-4F95-889D-F0CDC5C526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64bca-06c0-4657-b6f9-0a997f5ff9b9"/>
    <ds:schemaRef ds:uri="85be073d-cf70-445f-982b-aeed1337ab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Shelter Cluster Powerpoint Template V 1 0 - MYN</Template>
  <TotalTime>840</TotalTime>
  <Words>248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Wingdings</vt:lpstr>
      <vt:lpstr>Shelter Cluster Powerpoint Template V 1 0 - MYN</vt:lpstr>
      <vt:lpstr>Réunion Group Sectoriel Abris/AME Ad-hoc</vt:lpstr>
      <vt:lpstr>Ordre de Jour</vt:lpstr>
      <vt:lpstr>Points de l’action de la dernière réunion</vt:lpstr>
      <vt:lpstr>CERF 2eme Ronde- Résultats de discussion d’Intersecteur </vt:lpstr>
      <vt:lpstr>PowerPoint Presentation</vt:lpstr>
      <vt:lpstr>PDI installes dans les écoles</vt:lpstr>
      <vt:lpstr>5W Matrice</vt:lpstr>
      <vt:lpstr>Bibliothèque Technique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Cluster - Power point template</dc:title>
  <dc:creator>David</dc:creator>
  <cp:lastModifiedBy>Renee Wynveen</cp:lastModifiedBy>
  <cp:revision>61</cp:revision>
  <cp:lastPrinted>2013-03-26T11:03:47Z</cp:lastPrinted>
  <dcterms:created xsi:type="dcterms:W3CDTF">2013-08-07T15:00:29Z</dcterms:created>
  <dcterms:modified xsi:type="dcterms:W3CDTF">2019-08-14T12:42:17Z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0x010100BDDFF881F0024B4A9175726D4857539B</vt:lpwstr>
  </property>
</Properties>
</file>