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820" r:id="rId4"/>
  </p:sldMasterIdLst>
  <p:notesMasterIdLst>
    <p:notesMasterId r:id="rId12"/>
  </p:notesMasterIdLst>
  <p:handoutMasterIdLst>
    <p:handoutMasterId r:id="rId13"/>
  </p:handoutMasterIdLst>
  <p:sldIdLst>
    <p:sldId id="326" r:id="rId5"/>
    <p:sldId id="334" r:id="rId6"/>
    <p:sldId id="333" r:id="rId7"/>
    <p:sldId id="328" r:id="rId8"/>
    <p:sldId id="336" r:id="rId9"/>
    <p:sldId id="337" r:id="rId10"/>
    <p:sldId id="273" r:id="rId1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3DD1B-AAEF-4290-9534-5DDE9FF6614A}" v="22" dt="2020-10-03T11:03:44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aj Kumar Singh" userId="97893fd9-7ff4-43bb-95ce-4753bea5a248" providerId="ADAL" clId="{1183DD1B-AAEF-4290-9534-5DDE9FF6614A}"/>
    <pc:docChg chg="undo custSel mod addSld delSld modSld">
      <pc:chgData name="Pankaj Kumar Singh" userId="97893fd9-7ff4-43bb-95ce-4753bea5a248" providerId="ADAL" clId="{1183DD1B-AAEF-4290-9534-5DDE9FF6614A}" dt="2020-10-03T11:04:13.345" v="1119" actId="14100"/>
      <pc:docMkLst>
        <pc:docMk/>
      </pc:docMkLst>
      <pc:sldChg chg="modSp">
        <pc:chgData name="Pankaj Kumar Singh" userId="97893fd9-7ff4-43bb-95ce-4753bea5a248" providerId="ADAL" clId="{1183DD1B-AAEF-4290-9534-5DDE9FF6614A}" dt="2020-10-03T09:57:51.922" v="252" actId="403"/>
        <pc:sldMkLst>
          <pc:docMk/>
          <pc:sldMk cId="2695488890" sldId="326"/>
        </pc:sldMkLst>
        <pc:spChg chg="mod">
          <ac:chgData name="Pankaj Kumar Singh" userId="97893fd9-7ff4-43bb-95ce-4753bea5a248" providerId="ADAL" clId="{1183DD1B-AAEF-4290-9534-5DDE9FF6614A}" dt="2020-10-03T09:57:51.922" v="252" actId="403"/>
          <ac:spMkLst>
            <pc:docMk/>
            <pc:sldMk cId="2695488890" sldId="326"/>
            <ac:spMk id="2" creationId="{00000000-0000-0000-0000-000000000000}"/>
          </ac:spMkLst>
        </pc:spChg>
      </pc:sldChg>
      <pc:sldChg chg="del">
        <pc:chgData name="Pankaj Kumar Singh" userId="97893fd9-7ff4-43bb-95ce-4753bea5a248" providerId="ADAL" clId="{1183DD1B-AAEF-4290-9534-5DDE9FF6614A}" dt="2020-10-03T09:49:54.189" v="40" actId="2696"/>
        <pc:sldMkLst>
          <pc:docMk/>
          <pc:sldMk cId="192902715" sldId="327"/>
        </pc:sldMkLst>
      </pc:sldChg>
      <pc:sldChg chg="addSp delSp modSp mod setBg">
        <pc:chgData name="Pankaj Kumar Singh" userId="97893fd9-7ff4-43bb-95ce-4753bea5a248" providerId="ADAL" clId="{1183DD1B-AAEF-4290-9534-5DDE9FF6614A}" dt="2020-10-03T10:40:16.833" v="679" actId="6549"/>
        <pc:sldMkLst>
          <pc:docMk/>
          <pc:sldMk cId="2161318153" sldId="328"/>
        </pc:sldMkLst>
        <pc:spChg chg="mod">
          <ac:chgData name="Pankaj Kumar Singh" userId="97893fd9-7ff4-43bb-95ce-4753bea5a248" providerId="ADAL" clId="{1183DD1B-AAEF-4290-9534-5DDE9FF6614A}" dt="2020-10-03T10:40:16.833" v="679" actId="6549"/>
          <ac:spMkLst>
            <pc:docMk/>
            <pc:sldMk cId="2161318153" sldId="328"/>
            <ac:spMk id="2" creationId="{00000000-0000-0000-0000-000000000000}"/>
          </ac:spMkLst>
        </pc:spChg>
        <pc:spChg chg="mod">
          <ac:chgData name="Pankaj Kumar Singh" userId="97893fd9-7ff4-43bb-95ce-4753bea5a248" providerId="ADAL" clId="{1183DD1B-AAEF-4290-9534-5DDE9FF6614A}" dt="2020-10-03T10:40:01.759" v="676" actId="2711"/>
          <ac:spMkLst>
            <pc:docMk/>
            <pc:sldMk cId="2161318153" sldId="328"/>
            <ac:spMk id="3" creationId="{00000000-0000-0000-0000-000000000000}"/>
          </ac:spMkLst>
        </pc:spChg>
        <pc:spChg chg="add del">
          <ac:chgData name="Pankaj Kumar Singh" userId="97893fd9-7ff4-43bb-95ce-4753bea5a248" providerId="ADAL" clId="{1183DD1B-AAEF-4290-9534-5DDE9FF6614A}" dt="2020-10-03T10:21:58.857" v="395" actId="26606"/>
          <ac:spMkLst>
            <pc:docMk/>
            <pc:sldMk cId="2161318153" sldId="328"/>
            <ac:spMk id="11" creationId="{F4C0B10B-D2C4-4A54-AFAD-3D27DF88BB37}"/>
          </ac:spMkLst>
        </pc:spChg>
        <pc:grpChg chg="add del">
          <ac:chgData name="Pankaj Kumar Singh" userId="97893fd9-7ff4-43bb-95ce-4753bea5a248" providerId="ADAL" clId="{1183DD1B-AAEF-4290-9534-5DDE9FF6614A}" dt="2020-10-03T10:21:58.857" v="395" actId="26606"/>
          <ac:grpSpMkLst>
            <pc:docMk/>
            <pc:sldMk cId="2161318153" sldId="328"/>
            <ac:grpSpMk id="13" creationId="{B6BADB90-C74B-40D6-86DC-503F65FCE8DC}"/>
          </ac:grpSpMkLst>
        </pc:grpChg>
        <pc:picChg chg="del">
          <ac:chgData name="Pankaj Kumar Singh" userId="97893fd9-7ff4-43bb-95ce-4753bea5a248" providerId="ADAL" clId="{1183DD1B-AAEF-4290-9534-5DDE9FF6614A}" dt="2020-10-03T10:20:28.343" v="388" actId="478"/>
          <ac:picMkLst>
            <pc:docMk/>
            <pc:sldMk cId="2161318153" sldId="328"/>
            <ac:picMk id="4" creationId="{00000000-0000-0000-0000-000000000000}"/>
          </ac:picMkLst>
        </pc:picChg>
        <pc:picChg chg="add mod">
          <ac:chgData name="Pankaj Kumar Singh" userId="97893fd9-7ff4-43bb-95ce-4753bea5a248" providerId="ADAL" clId="{1183DD1B-AAEF-4290-9534-5DDE9FF6614A}" dt="2020-10-03T10:22:12.655" v="398" actId="1076"/>
          <ac:picMkLst>
            <pc:docMk/>
            <pc:sldMk cId="2161318153" sldId="328"/>
            <ac:picMk id="6" creationId="{BF46EEA0-EDFB-4DD3-A566-EB2FFF9E24E3}"/>
          </ac:picMkLst>
        </pc:picChg>
      </pc:sldChg>
      <pc:sldChg chg="del">
        <pc:chgData name="Pankaj Kumar Singh" userId="97893fd9-7ff4-43bb-95ce-4753bea5a248" providerId="ADAL" clId="{1183DD1B-AAEF-4290-9534-5DDE9FF6614A}" dt="2020-10-03T10:18:35.662" v="378" actId="2696"/>
        <pc:sldMkLst>
          <pc:docMk/>
          <pc:sldMk cId="3564496921" sldId="329"/>
        </pc:sldMkLst>
      </pc:sldChg>
      <pc:sldChg chg="del">
        <pc:chgData name="Pankaj Kumar Singh" userId="97893fd9-7ff4-43bb-95ce-4753bea5a248" providerId="ADAL" clId="{1183DD1B-AAEF-4290-9534-5DDE9FF6614A}" dt="2020-10-03T10:18:36.732" v="379" actId="2696"/>
        <pc:sldMkLst>
          <pc:docMk/>
          <pc:sldMk cId="4171878273" sldId="331"/>
        </pc:sldMkLst>
      </pc:sldChg>
      <pc:sldChg chg="del">
        <pc:chgData name="Pankaj Kumar Singh" userId="97893fd9-7ff4-43bb-95ce-4753bea5a248" providerId="ADAL" clId="{1183DD1B-AAEF-4290-9534-5DDE9FF6614A}" dt="2020-10-03T10:18:37.981" v="380" actId="2696"/>
        <pc:sldMkLst>
          <pc:docMk/>
          <pc:sldMk cId="3352154847" sldId="332"/>
        </pc:sldMkLst>
      </pc:sldChg>
      <pc:sldChg chg="modSp add">
        <pc:chgData name="Pankaj Kumar Singh" userId="97893fd9-7ff4-43bb-95ce-4753bea5a248" providerId="ADAL" clId="{1183DD1B-AAEF-4290-9534-5DDE9FF6614A}" dt="2020-10-03T10:39:31.483" v="672" actId="6549"/>
        <pc:sldMkLst>
          <pc:docMk/>
          <pc:sldMk cId="4087920321" sldId="333"/>
        </pc:sldMkLst>
        <pc:spChg chg="mod">
          <ac:chgData name="Pankaj Kumar Singh" userId="97893fd9-7ff4-43bb-95ce-4753bea5a248" providerId="ADAL" clId="{1183DD1B-AAEF-4290-9534-5DDE9FF6614A}" dt="2020-10-03T10:04:15.915" v="274" actId="2711"/>
          <ac:spMkLst>
            <pc:docMk/>
            <pc:sldMk cId="4087920321" sldId="333"/>
            <ac:spMk id="2" creationId="{00000000-0000-0000-0000-000000000000}"/>
          </ac:spMkLst>
        </pc:spChg>
        <pc:spChg chg="mod">
          <ac:chgData name="Pankaj Kumar Singh" userId="97893fd9-7ff4-43bb-95ce-4753bea5a248" providerId="ADAL" clId="{1183DD1B-AAEF-4290-9534-5DDE9FF6614A}" dt="2020-10-03T10:39:31.483" v="672" actId="6549"/>
          <ac:spMkLst>
            <pc:docMk/>
            <pc:sldMk cId="4087920321" sldId="333"/>
            <ac:spMk id="4" creationId="{00000000-0000-0000-0000-000000000000}"/>
          </ac:spMkLst>
        </pc:spChg>
        <pc:picChg chg="mod">
          <ac:chgData name="Pankaj Kumar Singh" userId="97893fd9-7ff4-43bb-95ce-4753bea5a248" providerId="ADAL" clId="{1183DD1B-AAEF-4290-9534-5DDE9FF6614A}" dt="2020-10-03T10:04:42.438" v="278" actId="14100"/>
          <ac:picMkLst>
            <pc:docMk/>
            <pc:sldMk cId="4087920321" sldId="333"/>
            <ac:picMk id="7" creationId="{00000000-0000-0000-0000-000000000000}"/>
          </ac:picMkLst>
        </pc:picChg>
      </pc:sldChg>
      <pc:sldChg chg="modSp add">
        <pc:chgData name="Pankaj Kumar Singh" userId="97893fd9-7ff4-43bb-95ce-4753bea5a248" providerId="ADAL" clId="{1183DD1B-AAEF-4290-9534-5DDE9FF6614A}" dt="2020-10-03T10:18:52.406" v="387" actId="14100"/>
        <pc:sldMkLst>
          <pc:docMk/>
          <pc:sldMk cId="3229937217" sldId="334"/>
        </pc:sldMkLst>
        <pc:spChg chg="mod">
          <ac:chgData name="Pankaj Kumar Singh" userId="97893fd9-7ff4-43bb-95ce-4753bea5a248" providerId="ADAL" clId="{1183DD1B-AAEF-4290-9534-5DDE9FF6614A}" dt="2020-10-03T09:59:38.690" v="269" actId="255"/>
          <ac:spMkLst>
            <pc:docMk/>
            <pc:sldMk cId="3229937217" sldId="334"/>
            <ac:spMk id="2" creationId="{FEB4900C-D77B-4EBF-920B-C04A0465363A}"/>
          </ac:spMkLst>
        </pc:spChg>
        <pc:spChg chg="mod">
          <ac:chgData name="Pankaj Kumar Singh" userId="97893fd9-7ff4-43bb-95ce-4753bea5a248" providerId="ADAL" clId="{1183DD1B-AAEF-4290-9534-5DDE9FF6614A}" dt="2020-10-03T10:18:52.406" v="387" actId="14100"/>
          <ac:spMkLst>
            <pc:docMk/>
            <pc:sldMk cId="3229937217" sldId="334"/>
            <ac:spMk id="3" creationId="{0A2C3907-F78C-4E0A-9740-625DAE5070A4}"/>
          </ac:spMkLst>
        </pc:spChg>
      </pc:sldChg>
      <pc:sldChg chg="modSp add del">
        <pc:chgData name="Pankaj Kumar Singh" userId="97893fd9-7ff4-43bb-95ce-4753bea5a248" providerId="ADAL" clId="{1183DD1B-AAEF-4290-9534-5DDE9FF6614A}" dt="2020-10-03T10:48:17.636" v="957" actId="2696"/>
        <pc:sldMkLst>
          <pc:docMk/>
          <pc:sldMk cId="2195313981" sldId="335"/>
        </pc:sldMkLst>
        <pc:spChg chg="mod">
          <ac:chgData name="Pankaj Kumar Singh" userId="97893fd9-7ff4-43bb-95ce-4753bea5a248" providerId="ADAL" clId="{1183DD1B-AAEF-4290-9534-5DDE9FF6614A}" dt="2020-10-03T10:41:18.724" v="695" actId="2711"/>
          <ac:spMkLst>
            <pc:docMk/>
            <pc:sldMk cId="2195313981" sldId="335"/>
            <ac:spMk id="2" creationId="{B30C138A-5476-4B28-995F-8C3103399099}"/>
          </ac:spMkLst>
        </pc:spChg>
        <pc:spChg chg="mod">
          <ac:chgData name="Pankaj Kumar Singh" userId="97893fd9-7ff4-43bb-95ce-4753bea5a248" providerId="ADAL" clId="{1183DD1B-AAEF-4290-9534-5DDE9FF6614A}" dt="2020-10-03T10:41:41.933" v="719" actId="20577"/>
          <ac:spMkLst>
            <pc:docMk/>
            <pc:sldMk cId="2195313981" sldId="335"/>
            <ac:spMk id="3" creationId="{9B4BA733-18B4-4F7A-8860-E1A6843E2A57}"/>
          </ac:spMkLst>
        </pc:spChg>
      </pc:sldChg>
      <pc:sldChg chg="addSp delSp modSp add">
        <pc:chgData name="Pankaj Kumar Singh" userId="97893fd9-7ff4-43bb-95ce-4753bea5a248" providerId="ADAL" clId="{1183DD1B-AAEF-4290-9534-5DDE9FF6614A}" dt="2020-10-03T10:48:03.408" v="956" actId="14100"/>
        <pc:sldMkLst>
          <pc:docMk/>
          <pc:sldMk cId="887877775" sldId="336"/>
        </pc:sldMkLst>
        <pc:spChg chg="mod">
          <ac:chgData name="Pankaj Kumar Singh" userId="97893fd9-7ff4-43bb-95ce-4753bea5a248" providerId="ADAL" clId="{1183DD1B-AAEF-4290-9534-5DDE9FF6614A}" dt="2020-10-03T10:42:36.583" v="738" actId="1076"/>
          <ac:spMkLst>
            <pc:docMk/>
            <pc:sldMk cId="887877775" sldId="336"/>
            <ac:spMk id="2" creationId="{65231D33-CBF9-4450-9D77-A211734609DE}"/>
          </ac:spMkLst>
        </pc:spChg>
        <pc:spChg chg="del">
          <ac:chgData name="Pankaj Kumar Singh" userId="97893fd9-7ff4-43bb-95ce-4753bea5a248" providerId="ADAL" clId="{1183DD1B-AAEF-4290-9534-5DDE9FF6614A}" dt="2020-10-03T10:47:26.078" v="946" actId="931"/>
          <ac:spMkLst>
            <pc:docMk/>
            <pc:sldMk cId="887877775" sldId="336"/>
            <ac:spMk id="3" creationId="{BA5E206A-7D73-4C21-BB7E-9B25F5714751}"/>
          </ac:spMkLst>
        </pc:spChg>
        <pc:spChg chg="mod">
          <ac:chgData name="Pankaj Kumar Singh" userId="97893fd9-7ff4-43bb-95ce-4753bea5a248" providerId="ADAL" clId="{1183DD1B-AAEF-4290-9534-5DDE9FF6614A}" dt="2020-10-03T10:48:03.408" v="956" actId="14100"/>
          <ac:spMkLst>
            <pc:docMk/>
            <pc:sldMk cId="887877775" sldId="336"/>
            <ac:spMk id="4" creationId="{0878CFBF-A9AF-46C8-A616-EEF52547EFB8}"/>
          </ac:spMkLst>
        </pc:spChg>
        <pc:picChg chg="add mod">
          <ac:chgData name="Pankaj Kumar Singh" userId="97893fd9-7ff4-43bb-95ce-4753bea5a248" providerId="ADAL" clId="{1183DD1B-AAEF-4290-9534-5DDE9FF6614A}" dt="2020-10-03T10:47:34.433" v="950" actId="14100"/>
          <ac:picMkLst>
            <pc:docMk/>
            <pc:sldMk cId="887877775" sldId="336"/>
            <ac:picMk id="6" creationId="{4F568531-5D57-4F72-9E63-A9DC2D7AB6B1}"/>
          </ac:picMkLst>
        </pc:picChg>
      </pc:sldChg>
      <pc:sldChg chg="addSp delSp modSp add">
        <pc:chgData name="Pankaj Kumar Singh" userId="97893fd9-7ff4-43bb-95ce-4753bea5a248" providerId="ADAL" clId="{1183DD1B-AAEF-4290-9534-5DDE9FF6614A}" dt="2020-10-03T11:04:13.345" v="1119" actId="14100"/>
        <pc:sldMkLst>
          <pc:docMk/>
          <pc:sldMk cId="3639409562" sldId="337"/>
        </pc:sldMkLst>
        <pc:spChg chg="mod">
          <ac:chgData name="Pankaj Kumar Singh" userId="97893fd9-7ff4-43bb-95ce-4753bea5a248" providerId="ADAL" clId="{1183DD1B-AAEF-4290-9534-5DDE9FF6614A}" dt="2020-10-03T10:49:33.667" v="973" actId="255"/>
          <ac:spMkLst>
            <pc:docMk/>
            <pc:sldMk cId="3639409562" sldId="337"/>
            <ac:spMk id="2" creationId="{6D4A7C7B-515E-47DE-9A76-AF64837BD0F1}"/>
          </ac:spMkLst>
        </pc:spChg>
        <pc:spChg chg="del mod">
          <ac:chgData name="Pankaj Kumar Singh" userId="97893fd9-7ff4-43bb-95ce-4753bea5a248" providerId="ADAL" clId="{1183DD1B-AAEF-4290-9534-5DDE9FF6614A}" dt="2020-10-03T10:55:22.694" v="1077"/>
          <ac:spMkLst>
            <pc:docMk/>
            <pc:sldMk cId="3639409562" sldId="337"/>
            <ac:spMk id="3" creationId="{C9136C1F-9138-4FC5-BC26-4D4C448DD6ED}"/>
          </ac:spMkLst>
        </pc:spChg>
        <pc:spChg chg="mod">
          <ac:chgData name="Pankaj Kumar Singh" userId="97893fd9-7ff4-43bb-95ce-4753bea5a248" providerId="ADAL" clId="{1183DD1B-AAEF-4290-9534-5DDE9FF6614A}" dt="2020-10-03T10:54:08.365" v="1075" actId="404"/>
          <ac:spMkLst>
            <pc:docMk/>
            <pc:sldMk cId="3639409562" sldId="337"/>
            <ac:spMk id="4" creationId="{00488FCF-D798-4C81-8878-82396198A259}"/>
          </ac:spMkLst>
        </pc:spChg>
        <pc:picChg chg="add mod">
          <ac:chgData name="Pankaj Kumar Singh" userId="97893fd9-7ff4-43bb-95ce-4753bea5a248" providerId="ADAL" clId="{1183DD1B-AAEF-4290-9534-5DDE9FF6614A}" dt="2020-10-03T11:01:03.337" v="1099" actId="1076"/>
          <ac:picMkLst>
            <pc:docMk/>
            <pc:sldMk cId="3639409562" sldId="337"/>
            <ac:picMk id="5" creationId="{05DFE8E6-CED5-48D6-85A0-3BE27AE7C363}"/>
          </ac:picMkLst>
        </pc:picChg>
        <pc:picChg chg="add mod">
          <ac:chgData name="Pankaj Kumar Singh" userId="97893fd9-7ff4-43bb-95ce-4753bea5a248" providerId="ADAL" clId="{1183DD1B-AAEF-4290-9534-5DDE9FF6614A}" dt="2020-10-03T11:00:49.241" v="1096" actId="1076"/>
          <ac:picMkLst>
            <pc:docMk/>
            <pc:sldMk cId="3639409562" sldId="337"/>
            <ac:picMk id="7" creationId="{2D8400E0-0FA3-470F-A0FE-97F95F1957FD}"/>
          </ac:picMkLst>
        </pc:picChg>
        <pc:picChg chg="add mod">
          <ac:chgData name="Pankaj Kumar Singh" userId="97893fd9-7ff4-43bb-95ce-4753bea5a248" providerId="ADAL" clId="{1183DD1B-AAEF-4290-9534-5DDE9FF6614A}" dt="2020-10-03T11:00:45.665" v="1095" actId="1076"/>
          <ac:picMkLst>
            <pc:docMk/>
            <pc:sldMk cId="3639409562" sldId="337"/>
            <ac:picMk id="9" creationId="{99D0E563-6359-427A-9C8C-1AA959FDB0D6}"/>
          </ac:picMkLst>
        </pc:picChg>
        <pc:picChg chg="add mod">
          <ac:chgData name="Pankaj Kumar Singh" userId="97893fd9-7ff4-43bb-95ce-4753bea5a248" providerId="ADAL" clId="{1183DD1B-AAEF-4290-9534-5DDE9FF6614A}" dt="2020-10-03T11:00:53.641" v="1097" actId="1076"/>
          <ac:picMkLst>
            <pc:docMk/>
            <pc:sldMk cId="3639409562" sldId="337"/>
            <ac:picMk id="10" creationId="{4D6CBFEF-C21B-4697-901D-B0BA4D2F1C72}"/>
          </ac:picMkLst>
        </pc:picChg>
        <pc:picChg chg="add del mod">
          <ac:chgData name="Pankaj Kumar Singh" userId="97893fd9-7ff4-43bb-95ce-4753bea5a248" providerId="ADAL" clId="{1183DD1B-AAEF-4290-9534-5DDE9FF6614A}" dt="2020-10-03T11:02:16.698" v="1105" actId="478"/>
          <ac:picMkLst>
            <pc:docMk/>
            <pc:sldMk cId="3639409562" sldId="337"/>
            <ac:picMk id="12" creationId="{4BBAD524-9AA0-4809-89AC-F7F604D0787C}"/>
          </ac:picMkLst>
        </pc:picChg>
        <pc:picChg chg="add mod">
          <ac:chgData name="Pankaj Kumar Singh" userId="97893fd9-7ff4-43bb-95ce-4753bea5a248" providerId="ADAL" clId="{1183DD1B-AAEF-4290-9534-5DDE9FF6614A}" dt="2020-10-03T11:04:13.345" v="1119" actId="14100"/>
          <ac:picMkLst>
            <pc:docMk/>
            <pc:sldMk cId="3639409562" sldId="337"/>
            <ac:picMk id="14" creationId="{775ACA12-7B3D-4AC7-A6BF-9BC7541C6A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zddzjt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6957-7962-4091-9BAD-626EC7515D5E}" type="datetime1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6D39-4B4B-47FB-A29F-0776F061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80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zddzjt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B480-CC23-4B93-881E-CD4560A8A402}" type="datetime1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0554-E42F-4DBE-A4B5-99104730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16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zddzjt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98B480-CC23-4B93-881E-CD4560A8A402}" type="datetime1">
              <a:rPr lang="en-US" smtClean="0"/>
              <a:t>10/3/2020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554-E42F-4DBE-A4B5-99104730D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7F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03758"/>
            <a:ext cx="12192000" cy="854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63" y="6003758"/>
            <a:ext cx="3972904" cy="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1344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651983"/>
            <a:ext cx="11746751" cy="2744124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0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7F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03758"/>
            <a:ext cx="12192000" cy="854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63" y="6003758"/>
            <a:ext cx="3972904" cy="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8228"/>
            <a:ext cx="10515600" cy="10014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761964"/>
            <a:ext cx="10515600" cy="484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03758"/>
            <a:ext cx="12192000" cy="854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63" y="6003758"/>
            <a:ext cx="3972904" cy="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7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8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2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1344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651983"/>
            <a:ext cx="11746751" cy="2744124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32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9980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38080" y="6090104"/>
            <a:ext cx="6652886" cy="640080"/>
            <a:chOff x="5058980" y="6099129"/>
            <a:chExt cx="6652886" cy="6400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13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81983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35614" y="95840"/>
            <a:ext cx="6652886" cy="640080"/>
            <a:chOff x="5058980" y="6099129"/>
            <a:chExt cx="6652886" cy="6400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54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0896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F8F8F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35614" y="95840"/>
            <a:ext cx="6652886" cy="640080"/>
            <a:chOff x="5058980" y="6099129"/>
            <a:chExt cx="6652886" cy="6400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8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1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81983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5614" y="95840"/>
            <a:ext cx="6652886" cy="640080"/>
            <a:chOff x="5058980" y="6099129"/>
            <a:chExt cx="6652886" cy="6400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9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81983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35614" y="95840"/>
            <a:ext cx="6652886" cy="640080"/>
            <a:chOff x="5058980" y="6099129"/>
            <a:chExt cx="6652886" cy="6400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88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81983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35614" y="95840"/>
            <a:ext cx="6652886" cy="640080"/>
            <a:chOff x="5058980" y="6099129"/>
            <a:chExt cx="6652886" cy="6400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5247" y="6187172"/>
              <a:ext cx="2036619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01" y="6099129"/>
              <a:ext cx="1793064" cy="6400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058980" y="6198096"/>
              <a:ext cx="2074040" cy="446276"/>
              <a:chOff x="4490883" y="6223062"/>
              <a:chExt cx="2074040" cy="44627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46" b="9994"/>
              <a:stretch/>
            </p:blipFill>
            <p:spPr>
              <a:xfrm>
                <a:off x="4490883" y="6223062"/>
                <a:ext cx="658368" cy="44627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25803" y="6223062"/>
                <a:ext cx="1439120" cy="446276"/>
              </a:xfrm>
              <a:prstGeom prst="rect">
                <a:avLst/>
              </a:prstGeom>
              <a:solidFill>
                <a:srgbClr val="0F6CB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EARLY RECOVERY</a:t>
                </a:r>
                <a:r>
                  <a:rPr lang="en-US" sz="9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baseline="0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SECTOR</a:t>
                </a:r>
                <a:endParaRPr lang="en-US" sz="1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4482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Aleppo Expert Panel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2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8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1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89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27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21F6-7EB6-41EE-904C-9257415719E4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A1A9-D112-4D81-B950-527ED77AD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7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8228"/>
            <a:ext cx="10515600" cy="10014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761964"/>
            <a:ext cx="10515600" cy="484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03758"/>
            <a:ext cx="12192000" cy="854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63" y="6003758"/>
            <a:ext cx="3972904" cy="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4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0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7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9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03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Aleppo Expert Panel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9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6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9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8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3DA-A0FC-4A20-B7A5-83FEA76F193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70F5-7F19-49DB-B509-5A6307E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8D78-BDB8-48F7-ACD6-4C256A69E8B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BFA7-7F02-41A6-A693-176471B3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393192"/>
            <a:ext cx="9144000" cy="51937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b="1" dirty="0">
                <a:latin typeface="Calibri" panose="020F0502020204030204" pitchFamily="34" charset="0"/>
                <a:cs typeface="Calibri" panose="020F0502020204030204" pitchFamily="34" charset="0"/>
              </a:rPr>
              <a:t>Somalia Shelter Cluster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4000" dirty="0"/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12 October 2020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0" y="6016752"/>
            <a:ext cx="4705476" cy="7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8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900C-D77B-4EBF-920B-C04A0465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>
            <a:noAutofit/>
          </a:bodyPr>
          <a:lstStyle/>
          <a:p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3907-F78C-4E0A-9740-625DAE50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2076"/>
            <a:ext cx="10699679" cy="4974887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Active armed conflict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Political fragility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Extreme poverty (69%)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Recurrent drought and flooding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Continuous displacement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Clan conflict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3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25" y="267128"/>
            <a:ext cx="3932237" cy="621792"/>
          </a:xfrm>
        </p:spPr>
        <p:txBody>
          <a:bodyPr>
            <a:noAutofit/>
          </a:bodyPr>
          <a:lstStyle/>
          <a:p>
            <a:r>
              <a:rPr lang="en-US" sz="4800" b="1" u="sng" dirty="0">
                <a:latin typeface="Calibri "/>
              </a:rPr>
              <a:t>KEY FIGURES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126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19883"/>
            <a:ext cx="6965878" cy="5738118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Population: 12.3 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Displacement/</a:t>
            </a:r>
            <a:r>
              <a:rPr lang="en-US" sz="4000" dirty="0" err="1">
                <a:latin typeface="Calibri "/>
              </a:rPr>
              <a:t>yr</a:t>
            </a:r>
            <a:r>
              <a:rPr lang="en-US" sz="4000" dirty="0">
                <a:latin typeface="Calibri "/>
              </a:rPr>
              <a:t>: 800K ind.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Eviction/</a:t>
            </a:r>
            <a:r>
              <a:rPr lang="en-US" sz="4000" dirty="0" err="1">
                <a:latin typeface="Calibri "/>
              </a:rPr>
              <a:t>yr</a:t>
            </a:r>
            <a:r>
              <a:rPr lang="en-US" sz="4000" dirty="0">
                <a:latin typeface="Calibri "/>
              </a:rPr>
              <a:t>: 200K ind.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Calibri "/>
              </a:rPr>
              <a:t>PiN</a:t>
            </a:r>
            <a:r>
              <a:rPr lang="en-US" sz="4000" dirty="0">
                <a:latin typeface="Calibri "/>
              </a:rPr>
              <a:t> (Inter-cluster): 5.9 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Calibri "/>
              </a:rPr>
              <a:t>PiN</a:t>
            </a:r>
            <a:r>
              <a:rPr lang="en-US" sz="4000" dirty="0">
                <a:latin typeface="Calibri "/>
              </a:rPr>
              <a:t> (Shelter): 3.1 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IDPs: 2.6 million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Funding (Shelter): 24%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 "/>
              </a:rPr>
              <a:t>Funding (HRP overall): 58%</a:t>
            </a:r>
            <a:endParaRPr lang="en-GB" sz="4000" dirty="0">
              <a:latin typeface="Calibri 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78" y="-4763"/>
            <a:ext cx="5226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115424"/>
            <a:ext cx="10515600" cy="732155"/>
          </a:xfrm>
        </p:spPr>
        <p:txBody>
          <a:bodyPr>
            <a:noAutofit/>
          </a:bodyPr>
          <a:lstStyle/>
          <a:p>
            <a:r>
              <a:rPr lang="en-US" sz="4800" b="1" u="sng" dirty="0">
                <a:latin typeface="+mn-lt"/>
              </a:rPr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" y="758952"/>
            <a:ext cx="6211824" cy="6007608"/>
          </a:xfrm>
        </p:spPr>
        <p:txBody>
          <a:bodyPr>
            <a:normAutofit/>
          </a:bodyPr>
          <a:lstStyle/>
          <a:p>
            <a:pPr algn="just"/>
            <a:r>
              <a:rPr lang="en-US" sz="3500" dirty="0">
                <a:latin typeface="Calibri "/>
              </a:rPr>
              <a:t>Protracted displacement. </a:t>
            </a:r>
          </a:p>
          <a:p>
            <a:pPr algn="just"/>
            <a:r>
              <a:rPr lang="en-US" sz="3500" dirty="0">
                <a:latin typeface="Calibri "/>
              </a:rPr>
              <a:t>Regular displacement (83K/month, 0.7% of total pop/month).</a:t>
            </a:r>
          </a:p>
          <a:p>
            <a:pPr algn="just"/>
            <a:r>
              <a:rPr lang="en-US" sz="3500" dirty="0">
                <a:latin typeface="Calibri "/>
              </a:rPr>
              <a:t>Lack of security of tenure.</a:t>
            </a:r>
          </a:p>
          <a:p>
            <a:pPr algn="just"/>
            <a:r>
              <a:rPr lang="en-US" sz="3500" dirty="0">
                <a:latin typeface="Calibri "/>
              </a:rPr>
              <a:t>No/very limited shelter and NFI contingency stocks.</a:t>
            </a:r>
          </a:p>
          <a:p>
            <a:pPr algn="just"/>
            <a:r>
              <a:rPr lang="en-US" sz="3500" dirty="0">
                <a:latin typeface="Calibri "/>
              </a:rPr>
              <a:t>Insecurity and limited access in some areas.</a:t>
            </a:r>
          </a:p>
          <a:p>
            <a:pPr algn="just"/>
            <a:r>
              <a:rPr lang="en-US" sz="3500" dirty="0">
                <a:latin typeface="Calibri "/>
              </a:rPr>
              <a:t>Limited funding.</a:t>
            </a:r>
          </a:p>
          <a:p>
            <a:endParaRPr lang="en-US" dirty="0"/>
          </a:p>
        </p:txBody>
      </p:sp>
      <p:pic>
        <p:nvPicPr>
          <p:cNvPr id="6" name="Picture 5" descr="A group of people in a tent&#10;&#10;Description automatically generated">
            <a:extLst>
              <a:ext uri="{FF2B5EF4-FFF2-40B4-BE49-F238E27FC236}">
                <a16:creationId xmlns:a16="http://schemas.microsoft.com/office/drawing/2014/main" id="{BF46EEA0-EDFB-4DD3-A566-EB2FFF9E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3" y="1168017"/>
            <a:ext cx="5549827" cy="4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1D33-CBF9-4450-9D77-A2117346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21" y="201452"/>
            <a:ext cx="3932237" cy="785973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Calibri "/>
              </a:rPr>
              <a:t>Documents</a:t>
            </a: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4F568531-5D57-4F72-9E63-A9DC2D7AB6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756"/>
          <a:stretch>
            <a:fillRect/>
          </a:stretch>
        </p:blipFill>
        <p:spPr>
          <a:xfrm>
            <a:off x="6195316" y="463443"/>
            <a:ext cx="5996683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8CFBF-A9AF-46C8-A616-EEF52547E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692" y="1222625"/>
            <a:ext cx="5794624" cy="54339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Cluster strategy (2020-21)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NFI kit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Shelter kit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Decongestion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JMM factsheet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PDM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Common assessment framework (draft)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"/>
              </a:rPr>
              <a:t>Shelter typologies (under development)</a:t>
            </a:r>
          </a:p>
        </p:txBody>
      </p:sp>
    </p:spTree>
    <p:extLst>
      <p:ext uri="{BB962C8B-B14F-4D97-AF65-F5344CB8AC3E}">
        <p14:creationId xmlns:p14="http://schemas.microsoft.com/office/powerpoint/2010/main" val="88787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7C7B-515E-47DE-9A76-AF64837B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Calibri "/>
              </a:rPr>
              <a:t>Response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88FCF-D798-4C81-8878-82396198A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353" y="987425"/>
            <a:ext cx="5671335" cy="4881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NFI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Shelter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Decongestion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Transitional shelter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Permanent shelter</a:t>
            </a:r>
          </a:p>
        </p:txBody>
      </p:sp>
      <p:pic>
        <p:nvPicPr>
          <p:cNvPr id="5" name="Picture Placeholder 4" descr="A picture containing outdoor, building, child, small&#10;&#10;Description automatically generated">
            <a:extLst>
              <a:ext uri="{FF2B5EF4-FFF2-40B4-BE49-F238E27FC236}">
                <a16:creationId xmlns:a16="http://schemas.microsoft.com/office/drawing/2014/main" id="{05DFE8E6-CED5-48D6-85A0-3BE27AE7C36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l="9107" r="9107"/>
          <a:stretch>
            <a:fillRect/>
          </a:stretch>
        </p:blipFill>
        <p:spPr>
          <a:xfrm>
            <a:off x="9185097" y="4958103"/>
            <a:ext cx="2997378" cy="1910422"/>
          </a:xfrm>
          <a:prstGeom prst="rect">
            <a:avLst/>
          </a:prstGeom>
        </p:spPr>
      </p:pic>
      <p:pic>
        <p:nvPicPr>
          <p:cNvPr id="7" name="Picture 6" descr="A person in a tent&#10;&#10;Description automatically generated">
            <a:extLst>
              <a:ext uri="{FF2B5EF4-FFF2-40B4-BE49-F238E27FC236}">
                <a16:creationId xmlns:a16="http://schemas.microsoft.com/office/drawing/2014/main" id="{2D8400E0-0FA3-470F-A0FE-97F95F195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74" y="539393"/>
            <a:ext cx="3358626" cy="2240177"/>
          </a:xfrm>
          <a:prstGeom prst="rect">
            <a:avLst/>
          </a:prstGeom>
        </p:spPr>
      </p:pic>
      <p:pic>
        <p:nvPicPr>
          <p:cNvPr id="9" name="Picture 8" descr="A group of people sitting around a baseball field&#10;&#10;Description automatically generated">
            <a:extLst>
              <a:ext uri="{FF2B5EF4-FFF2-40B4-BE49-F238E27FC236}">
                <a16:creationId xmlns:a16="http://schemas.microsoft.com/office/drawing/2014/main" id="{99D0E563-6359-427A-9C8C-1AA959FDB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12" y="539393"/>
            <a:ext cx="3236975" cy="2157983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D6CBFEF-C21B-4697-901D-B0BA4D2F1C72}"/>
              </a:ext>
            </a:extLst>
          </p:cNvPr>
          <p:cNvPicPr>
            <a:picLocks noGr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208" y="2717926"/>
            <a:ext cx="6343267" cy="23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775ACA12-7B3D-4AC7-A6BF-9BC7541C6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07" y="5041106"/>
            <a:ext cx="3345889" cy="18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943" y="2241323"/>
            <a:ext cx="10515600" cy="1111477"/>
          </a:xfrm>
        </p:spPr>
        <p:txBody>
          <a:bodyPr>
            <a:normAutofit lnSpcReduction="10000"/>
          </a:bodyPr>
          <a:lstStyle/>
          <a:p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3510103"/>
      </p:ext>
    </p:extLst>
  </p:cSld>
  <p:clrMapOvr>
    <a:masterClrMapping/>
  </p:clrMapOvr>
</p:sld>
</file>

<file path=ppt/theme/theme1.xml><?xml version="1.0" encoding="utf-8"?>
<a:theme xmlns:a="http://schemas.openxmlformats.org/drawingml/2006/main" name="SNF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FI" id="{64BEB42F-AD96-4DDE-A4F3-4CB81B64A762}" vid="{E274869E-3482-4D79-B593-3302D92151D1}"/>
    </a:ext>
  </a:extLst>
</a:theme>
</file>

<file path=ppt/theme/theme2.xml><?xml version="1.0" encoding="utf-8"?>
<a:theme xmlns:a="http://schemas.openxmlformats.org/drawingml/2006/main" name="SNFI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FI2" id="{AA817491-0450-43AC-BC58-5EBD856BE0D5}" vid="{34E1D35E-D658-42C4-BB34-783CFF807930}"/>
    </a:ext>
  </a:extLst>
</a:theme>
</file>

<file path=ppt/theme/theme3.xml><?xml version="1.0" encoding="utf-8"?>
<a:theme xmlns:a="http://schemas.openxmlformats.org/drawingml/2006/main" name="SyriaShelterSecto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iaShelterSector" id="{7F73559E-F09C-4831-9FBC-93260A645423}" vid="{DA227EB7-5DD7-47C9-A562-E90A679F8B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SNFI</Template>
  <TotalTime>3508</TotalTime>
  <Words>174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Calibri </vt:lpstr>
      <vt:lpstr>Calibri Light</vt:lpstr>
      <vt:lpstr>Verdana</vt:lpstr>
      <vt:lpstr>SNFI</vt:lpstr>
      <vt:lpstr>SNFI2</vt:lpstr>
      <vt:lpstr>SyriaShelterSector</vt:lpstr>
      <vt:lpstr>Office Theme</vt:lpstr>
      <vt:lpstr>  Somalia Shelter Cluster     12 October 2020 </vt:lpstr>
      <vt:lpstr>Context</vt:lpstr>
      <vt:lpstr>KEY FIGURES</vt:lpstr>
      <vt:lpstr>KEY ISSUES</vt:lpstr>
      <vt:lpstr>Documents</vt:lpstr>
      <vt:lpstr>Response </vt:lpstr>
      <vt:lpstr>PowerPoint Presentation</vt:lpstr>
    </vt:vector>
  </TitlesOfParts>
  <Company>UNHCR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Sector Meeting, Damascus</dc:title>
  <dc:creator>unhcruser</dc:creator>
  <cp:lastModifiedBy>Pankaj Kumar Singh</cp:lastModifiedBy>
  <cp:revision>242</cp:revision>
  <cp:lastPrinted>2018-09-06T06:21:15Z</cp:lastPrinted>
  <dcterms:created xsi:type="dcterms:W3CDTF">2017-05-13T09:57:05Z</dcterms:created>
  <dcterms:modified xsi:type="dcterms:W3CDTF">2020-10-03T11:04:17Z</dcterms:modified>
</cp:coreProperties>
</file>