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  <p:sldMasterId id="2147483720" r:id="rId5"/>
    <p:sldMasterId id="2147483732" r:id="rId6"/>
  </p:sldMasterIdLst>
  <p:notesMasterIdLst>
    <p:notesMasterId r:id="rId32"/>
  </p:notesMasterIdLst>
  <p:handoutMasterIdLst>
    <p:handoutMasterId r:id="rId33"/>
  </p:handoutMasterIdLst>
  <p:sldIdLst>
    <p:sldId id="256" r:id="rId7"/>
    <p:sldId id="539" r:id="rId8"/>
    <p:sldId id="540" r:id="rId9"/>
    <p:sldId id="541" r:id="rId10"/>
    <p:sldId id="545" r:id="rId11"/>
    <p:sldId id="557" r:id="rId12"/>
    <p:sldId id="517" r:id="rId13"/>
    <p:sldId id="544" r:id="rId14"/>
    <p:sldId id="559" r:id="rId15"/>
    <p:sldId id="547" r:id="rId16"/>
    <p:sldId id="549" r:id="rId17"/>
    <p:sldId id="556" r:id="rId18"/>
    <p:sldId id="550" r:id="rId19"/>
    <p:sldId id="531" r:id="rId20"/>
    <p:sldId id="561" r:id="rId21"/>
    <p:sldId id="560" r:id="rId22"/>
    <p:sldId id="554" r:id="rId23"/>
    <p:sldId id="534" r:id="rId24"/>
    <p:sldId id="523" r:id="rId25"/>
    <p:sldId id="551" r:id="rId26"/>
    <p:sldId id="552" r:id="rId27"/>
    <p:sldId id="558" r:id="rId28"/>
    <p:sldId id="294" r:id="rId29"/>
    <p:sldId id="293" r:id="rId30"/>
    <p:sldId id="292" r:id="rId31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gdio FILARDI GUERRERO" initials="EFG" lastIdx="3" clrIdx="0">
    <p:extLst>
      <p:ext uri="{19B8F6BF-5375-455C-9EA6-DF929625EA0E}">
        <p15:presenceInfo xmlns:p15="http://schemas.microsoft.com/office/powerpoint/2012/main" userId="S::filardig@unhcr.org::5345f0a9-a9a9-4996-b664-0d73f6985c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FD5"/>
    <a:srgbClr val="365A70"/>
    <a:srgbClr val="7F1416"/>
    <a:srgbClr val="FF0505"/>
    <a:srgbClr val="04314C"/>
    <a:srgbClr val="E6E6E6"/>
    <a:srgbClr val="F6EAE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42FAF-3085-4DC0-A073-D04953592B91}" v="528" dt="2020-10-04T21:43:36.715"/>
    <p1510:client id="{80444C43-E8B1-40BD-9D98-D40442EB95A6}" v="1903" dt="2020-10-05T13:55:07.394"/>
    <p1510:client id="{A05899BB-4620-4414-8159-1DCA448D3D0A}" vWet="3" dt="2020-10-05T13:01:51.659"/>
    <p1510:client id="{A12CB708-CCC6-4C1A-9478-FD565D2FE4C5}" vWet="1" dt="2020-10-04T21:37:19.876"/>
    <p1510:client id="{CDDEF1CA-7486-4991-9AF5-18E00210DE9F}" v="11" dt="2020-10-04T16:53:37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48"/>
        <p:guide pos="21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Marcela Duran Gamba" userId="ab538ee7-a3a2-4d5b-825f-b4da1f535057" providerId="ADAL" clId="{04342FAF-3085-4DC0-A073-D04953592B91}"/>
    <pc:docChg chg="undo custSel addSld delSld modSld sldOrd">
      <pc:chgData name="Adriana Marcela Duran Gamba" userId="ab538ee7-a3a2-4d5b-825f-b4da1f535057" providerId="ADAL" clId="{04342FAF-3085-4DC0-A073-D04953592B91}" dt="2020-10-04T21:43:36.715" v="1190" actId="1035"/>
      <pc:docMkLst>
        <pc:docMk/>
      </pc:docMkLst>
      <pc:sldChg chg="modSp">
        <pc:chgData name="Adriana Marcela Duran Gamba" userId="ab538ee7-a3a2-4d5b-825f-b4da1f535057" providerId="ADAL" clId="{04342FAF-3085-4DC0-A073-D04953592B91}" dt="2020-10-01T13:45:41.393" v="142" actId="2084"/>
        <pc:sldMkLst>
          <pc:docMk/>
          <pc:sldMk cId="3431292960" sldId="517"/>
        </pc:sldMkLst>
        <pc:graphicFrameChg chg="mod">
          <ac:chgData name="Adriana Marcela Duran Gamba" userId="ab538ee7-a3a2-4d5b-825f-b4da1f535057" providerId="ADAL" clId="{04342FAF-3085-4DC0-A073-D04953592B91}" dt="2020-10-01T13:45:41.393" v="142" actId="2084"/>
          <ac:graphicFrameMkLst>
            <pc:docMk/>
            <pc:sldMk cId="3431292960" sldId="517"/>
            <ac:graphicFrameMk id="9" creationId="{75170C69-FB06-4C87-8976-279E8E74D497}"/>
          </ac:graphicFrameMkLst>
        </pc:graphicFrameChg>
      </pc:sldChg>
      <pc:sldChg chg="modSp">
        <pc:chgData name="Adriana Marcela Duran Gamba" userId="ab538ee7-a3a2-4d5b-825f-b4da1f535057" providerId="ADAL" clId="{04342FAF-3085-4DC0-A073-D04953592B91}" dt="2020-10-04T21:43:36.715" v="1190" actId="1035"/>
        <pc:sldMkLst>
          <pc:docMk/>
          <pc:sldMk cId="2329374854" sldId="541"/>
        </pc:sldMkLst>
        <pc:spChg chg="mod">
          <ac:chgData name="Adriana Marcela Duran Gamba" userId="ab538ee7-a3a2-4d5b-825f-b4da1f535057" providerId="ADAL" clId="{04342FAF-3085-4DC0-A073-D04953592B91}" dt="2020-10-03T13:05:38.164" v="834" actId="1036"/>
          <ac:spMkLst>
            <pc:docMk/>
            <pc:sldMk cId="2329374854" sldId="541"/>
            <ac:spMk id="2" creationId="{025445D5-C7A8-43C6-A6EE-AB7152673A72}"/>
          </ac:spMkLst>
        </pc:spChg>
        <pc:spChg chg="mod">
          <ac:chgData name="Adriana Marcela Duran Gamba" userId="ab538ee7-a3a2-4d5b-825f-b4da1f535057" providerId="ADAL" clId="{04342FAF-3085-4DC0-A073-D04953592B91}" dt="2020-10-04T21:40:55.661" v="1176" actId="20577"/>
          <ac:spMkLst>
            <pc:docMk/>
            <pc:sldMk cId="2329374854" sldId="541"/>
            <ac:spMk id="3" creationId="{07FC12E4-E385-4D0E-ABBF-0A8AC2C624C2}"/>
          </ac:spMkLst>
        </pc:spChg>
        <pc:spChg chg="mod">
          <ac:chgData name="Adriana Marcela Duran Gamba" userId="ab538ee7-a3a2-4d5b-825f-b4da1f535057" providerId="ADAL" clId="{04342FAF-3085-4DC0-A073-D04953592B91}" dt="2020-10-03T12:54:18.306" v="595" actId="1037"/>
          <ac:spMkLst>
            <pc:docMk/>
            <pc:sldMk cId="2329374854" sldId="541"/>
            <ac:spMk id="8" creationId="{3DAF501D-D668-4C08-B363-F9B5B4784265}"/>
          </ac:spMkLst>
        </pc:spChg>
        <pc:spChg chg="mod">
          <ac:chgData name="Adriana Marcela Duran Gamba" userId="ab538ee7-a3a2-4d5b-825f-b4da1f535057" providerId="ADAL" clId="{04342FAF-3085-4DC0-A073-D04953592B91}" dt="2020-10-03T12:54:18.306" v="595" actId="1037"/>
          <ac:spMkLst>
            <pc:docMk/>
            <pc:sldMk cId="2329374854" sldId="541"/>
            <ac:spMk id="9" creationId="{6A29FEBF-8AD2-4E98-AD60-402AA9FA4989}"/>
          </ac:spMkLst>
        </pc:spChg>
        <pc:spChg chg="mod">
          <ac:chgData name="Adriana Marcela Duran Gamba" userId="ab538ee7-a3a2-4d5b-825f-b4da1f535057" providerId="ADAL" clId="{04342FAF-3085-4DC0-A073-D04953592B91}" dt="2020-10-04T21:43:14.020" v="1182" actId="1035"/>
          <ac:spMkLst>
            <pc:docMk/>
            <pc:sldMk cId="2329374854" sldId="541"/>
            <ac:spMk id="10" creationId="{8BD7D4D3-C2DC-4209-99AF-302827A1076A}"/>
          </ac:spMkLst>
        </pc:spChg>
        <pc:spChg chg="mod">
          <ac:chgData name="Adriana Marcela Duran Gamba" userId="ab538ee7-a3a2-4d5b-825f-b4da1f535057" providerId="ADAL" clId="{04342FAF-3085-4DC0-A073-D04953592B91}" dt="2020-10-04T21:43:36.715" v="1190" actId="1035"/>
          <ac:spMkLst>
            <pc:docMk/>
            <pc:sldMk cId="2329374854" sldId="541"/>
            <ac:spMk id="11" creationId="{E47E44A9-13B3-45D6-93E0-5939F71F4E7E}"/>
          </ac:spMkLst>
        </pc:spChg>
        <pc:spChg chg="mod">
          <ac:chgData name="Adriana Marcela Duran Gamba" userId="ab538ee7-a3a2-4d5b-825f-b4da1f535057" providerId="ADAL" clId="{04342FAF-3085-4DC0-A073-D04953592B91}" dt="2020-10-03T12:54:18.306" v="595" actId="1037"/>
          <ac:spMkLst>
            <pc:docMk/>
            <pc:sldMk cId="2329374854" sldId="541"/>
            <ac:spMk id="12" creationId="{AC6E49CC-2484-4D37-82F7-14DD697F5671}"/>
          </ac:spMkLst>
        </pc:spChg>
        <pc:spChg chg="mod">
          <ac:chgData name="Adriana Marcela Duran Gamba" userId="ab538ee7-a3a2-4d5b-825f-b4da1f535057" providerId="ADAL" clId="{04342FAF-3085-4DC0-A073-D04953592B91}" dt="2020-10-04T21:43:28.859" v="1188" actId="1035"/>
          <ac:spMkLst>
            <pc:docMk/>
            <pc:sldMk cId="2329374854" sldId="541"/>
            <ac:spMk id="13" creationId="{761F4804-DCF1-4315-904C-6C16D268BFAD}"/>
          </ac:spMkLst>
        </pc:spChg>
        <pc:picChg chg="mod">
          <ac:chgData name="Adriana Marcela Duran Gamba" userId="ab538ee7-a3a2-4d5b-825f-b4da1f535057" providerId="ADAL" clId="{04342FAF-3085-4DC0-A073-D04953592B91}" dt="2020-10-04T21:43:03.413" v="1179" actId="1036"/>
          <ac:picMkLst>
            <pc:docMk/>
            <pc:sldMk cId="2329374854" sldId="541"/>
            <ac:picMk id="4" creationId="{A660556C-A4ED-45CC-9182-924628DF89DF}"/>
          </ac:picMkLst>
        </pc:picChg>
        <pc:picChg chg="mod">
          <ac:chgData name="Adriana Marcela Duran Gamba" userId="ab538ee7-a3a2-4d5b-825f-b4da1f535057" providerId="ADAL" clId="{04342FAF-3085-4DC0-A073-D04953592B91}" dt="2020-10-03T12:54:18.306" v="595" actId="1037"/>
          <ac:picMkLst>
            <pc:docMk/>
            <pc:sldMk cId="2329374854" sldId="541"/>
            <ac:picMk id="5" creationId="{5689CEC1-5D56-4177-8399-8D3A76BB85A3}"/>
          </ac:picMkLst>
        </pc:picChg>
        <pc:picChg chg="mod">
          <ac:chgData name="Adriana Marcela Duran Gamba" userId="ab538ee7-a3a2-4d5b-825f-b4da1f535057" providerId="ADAL" clId="{04342FAF-3085-4DC0-A073-D04953592B91}" dt="2020-10-03T12:54:18.306" v="595" actId="1037"/>
          <ac:picMkLst>
            <pc:docMk/>
            <pc:sldMk cId="2329374854" sldId="541"/>
            <ac:picMk id="6" creationId="{843ED9F7-D4B6-477E-9848-F36C6E0523E0}"/>
          </ac:picMkLst>
        </pc:picChg>
      </pc:sldChg>
      <pc:sldChg chg="addSp modSp ord">
        <pc:chgData name="Adriana Marcela Duran Gamba" userId="ab538ee7-a3a2-4d5b-825f-b4da1f535057" providerId="ADAL" clId="{04342FAF-3085-4DC0-A073-D04953592B91}" dt="2020-10-04T21:32:10.492" v="1172" actId="20577"/>
        <pc:sldMkLst>
          <pc:docMk/>
          <pc:sldMk cId="1003117804" sldId="544"/>
        </pc:sldMkLst>
        <pc:spChg chg="add mod">
          <ac:chgData name="Adriana Marcela Duran Gamba" userId="ab538ee7-a3a2-4d5b-825f-b4da1f535057" providerId="ADAL" clId="{04342FAF-3085-4DC0-A073-D04953592B91}" dt="2020-10-04T21:32:10.492" v="1172" actId="20577"/>
          <ac:spMkLst>
            <pc:docMk/>
            <pc:sldMk cId="1003117804" sldId="544"/>
            <ac:spMk id="2" creationId="{8B86AA3E-93F3-4522-B833-856BB1C4AD8C}"/>
          </ac:spMkLst>
        </pc:spChg>
      </pc:sldChg>
      <pc:sldChg chg="modSp">
        <pc:chgData name="Adriana Marcela Duran Gamba" userId="ab538ee7-a3a2-4d5b-825f-b4da1f535057" providerId="ADAL" clId="{04342FAF-3085-4DC0-A073-D04953592B91}" dt="2020-10-01T13:50:59.856" v="290" actId="20577"/>
        <pc:sldMkLst>
          <pc:docMk/>
          <pc:sldMk cId="3801233085" sldId="552"/>
        </pc:sldMkLst>
        <pc:spChg chg="mod">
          <ac:chgData name="Adriana Marcela Duran Gamba" userId="ab538ee7-a3a2-4d5b-825f-b4da1f535057" providerId="ADAL" clId="{04342FAF-3085-4DC0-A073-D04953592B91}" dt="2020-10-01T13:50:59.856" v="290" actId="20577"/>
          <ac:spMkLst>
            <pc:docMk/>
            <pc:sldMk cId="3801233085" sldId="552"/>
            <ac:spMk id="3" creationId="{2E192B86-9C40-4FD3-B8B7-EF3C2433699F}"/>
          </ac:spMkLst>
        </pc:spChg>
      </pc:sldChg>
      <pc:sldChg chg="modSp add">
        <pc:chgData name="Adriana Marcela Duran Gamba" userId="ab538ee7-a3a2-4d5b-825f-b4da1f535057" providerId="ADAL" clId="{04342FAF-3085-4DC0-A073-D04953592B91}" dt="2020-10-01T13:42:51.859" v="136" actId="20577"/>
        <pc:sldMkLst>
          <pc:docMk/>
          <pc:sldMk cId="161948686" sldId="555"/>
        </pc:sldMkLst>
        <pc:spChg chg="mod">
          <ac:chgData name="Adriana Marcela Duran Gamba" userId="ab538ee7-a3a2-4d5b-825f-b4da1f535057" providerId="ADAL" clId="{04342FAF-3085-4DC0-A073-D04953592B91}" dt="2020-10-01T13:42:51.859" v="136" actId="20577"/>
          <ac:spMkLst>
            <pc:docMk/>
            <pc:sldMk cId="161948686" sldId="555"/>
            <ac:spMk id="2" creationId="{D128A579-7DBB-4275-90BB-07015B83B771}"/>
          </ac:spMkLst>
        </pc:spChg>
      </pc:sldChg>
      <pc:sldChg chg="add">
        <pc:chgData name="Adriana Marcela Duran Gamba" userId="ab538ee7-a3a2-4d5b-825f-b4da1f535057" providerId="ADAL" clId="{04342FAF-3085-4DC0-A073-D04953592B91}" dt="2020-10-01T13:44:10.580" v="137"/>
        <pc:sldMkLst>
          <pc:docMk/>
          <pc:sldMk cId="4248554519" sldId="556"/>
        </pc:sldMkLst>
      </pc:sldChg>
      <pc:sldChg chg="addSp delSp modSp add ord">
        <pc:chgData name="Adriana Marcela Duran Gamba" userId="ab538ee7-a3a2-4d5b-825f-b4da1f535057" providerId="ADAL" clId="{04342FAF-3085-4DC0-A073-D04953592B91}" dt="2020-10-03T13:23:10.758" v="993" actId="207"/>
        <pc:sldMkLst>
          <pc:docMk/>
          <pc:sldMk cId="618397117" sldId="557"/>
        </pc:sldMkLst>
        <pc:spChg chg="del mod">
          <ac:chgData name="Adriana Marcela Duran Gamba" userId="ab538ee7-a3a2-4d5b-825f-b4da1f535057" providerId="ADAL" clId="{04342FAF-3085-4DC0-A073-D04953592B91}" dt="2020-10-03T13:10:22.692" v="841" actId="478"/>
          <ac:spMkLst>
            <pc:docMk/>
            <pc:sldMk cId="618397117" sldId="557"/>
            <ac:spMk id="2" creationId="{5E6E8579-7BF7-4D3D-957C-E4566DB6066C}"/>
          </ac:spMkLst>
        </pc:spChg>
        <pc:spChg chg="mod ord">
          <ac:chgData name="Adriana Marcela Duran Gamba" userId="ab538ee7-a3a2-4d5b-825f-b4da1f535057" providerId="ADAL" clId="{04342FAF-3085-4DC0-A073-D04953592B91}" dt="2020-10-03T13:19:45.124" v="959" actId="27636"/>
          <ac:spMkLst>
            <pc:docMk/>
            <pc:sldMk cId="618397117" sldId="557"/>
            <ac:spMk id="3" creationId="{60AD795C-5782-4CC0-9D79-161A19E75A3B}"/>
          </ac:spMkLst>
        </pc:spChg>
        <pc:spChg chg="add mod">
          <ac:chgData name="Adriana Marcela Duran Gamba" userId="ab538ee7-a3a2-4d5b-825f-b4da1f535057" providerId="ADAL" clId="{04342FAF-3085-4DC0-A073-D04953592B91}" dt="2020-10-03T13:03:04.388" v="815" actId="1076"/>
          <ac:spMkLst>
            <pc:docMk/>
            <pc:sldMk cId="618397117" sldId="557"/>
            <ac:spMk id="7" creationId="{AA85461C-19D7-4645-B2C9-1ACD8B486A90}"/>
          </ac:spMkLst>
        </pc:spChg>
        <pc:spChg chg="add del mod">
          <ac:chgData name="Adriana Marcela Duran Gamba" userId="ab538ee7-a3a2-4d5b-825f-b4da1f535057" providerId="ADAL" clId="{04342FAF-3085-4DC0-A073-D04953592B91}" dt="2020-10-03T13:10:25.573" v="842" actId="478"/>
          <ac:spMkLst>
            <pc:docMk/>
            <pc:sldMk cId="618397117" sldId="557"/>
            <ac:spMk id="9" creationId="{76D13224-93C7-4811-A036-AB36EBE559A1}"/>
          </ac:spMkLst>
        </pc:spChg>
        <pc:spChg chg="add mod">
          <ac:chgData name="Adriana Marcela Duran Gamba" userId="ab538ee7-a3a2-4d5b-825f-b4da1f535057" providerId="ADAL" clId="{04342FAF-3085-4DC0-A073-D04953592B91}" dt="2020-10-03T13:15:18.396" v="907" actId="20577"/>
          <ac:spMkLst>
            <pc:docMk/>
            <pc:sldMk cId="618397117" sldId="557"/>
            <ac:spMk id="10" creationId="{F0E0E715-9701-4C5B-9A79-082DDDD7341E}"/>
          </ac:spMkLst>
        </pc:spChg>
        <pc:spChg chg="add mod">
          <ac:chgData name="Adriana Marcela Duran Gamba" userId="ab538ee7-a3a2-4d5b-825f-b4da1f535057" providerId="ADAL" clId="{04342FAF-3085-4DC0-A073-D04953592B91}" dt="2020-10-03T13:13:39.152" v="890" actId="14100"/>
          <ac:spMkLst>
            <pc:docMk/>
            <pc:sldMk cId="618397117" sldId="557"/>
            <ac:spMk id="11" creationId="{D67BB123-A435-4012-8CD9-4B9485B8EC11}"/>
          </ac:spMkLst>
        </pc:spChg>
        <pc:spChg chg="add mod">
          <ac:chgData name="Adriana Marcela Duran Gamba" userId="ab538ee7-a3a2-4d5b-825f-b4da1f535057" providerId="ADAL" clId="{04342FAF-3085-4DC0-A073-D04953592B91}" dt="2020-10-03T13:19:55.512" v="961"/>
          <ac:spMkLst>
            <pc:docMk/>
            <pc:sldMk cId="618397117" sldId="557"/>
            <ac:spMk id="12" creationId="{07F2ACC2-71E1-47C3-A7AD-32A30B92FB42}"/>
          </ac:spMkLst>
        </pc:spChg>
        <pc:spChg chg="del">
          <ac:chgData name="Adriana Marcela Duran Gamba" userId="ab538ee7-a3a2-4d5b-825f-b4da1f535057" providerId="ADAL" clId="{04342FAF-3085-4DC0-A073-D04953592B91}" dt="2020-10-03T13:16:15.487" v="908"/>
          <ac:spMkLst>
            <pc:docMk/>
            <pc:sldMk cId="618397117" sldId="557"/>
            <ac:spMk id="15" creationId="{95ECC88F-5F7E-441C-A3C2-E7973A5C6263}"/>
          </ac:spMkLst>
        </pc:spChg>
        <pc:spChg chg="add mod">
          <ac:chgData name="Adriana Marcela Duran Gamba" userId="ab538ee7-a3a2-4d5b-825f-b4da1f535057" providerId="ADAL" clId="{04342FAF-3085-4DC0-A073-D04953592B91}" dt="2020-10-03T13:23:10.758" v="993" actId="207"/>
          <ac:spMkLst>
            <pc:docMk/>
            <pc:sldMk cId="618397117" sldId="557"/>
            <ac:spMk id="16" creationId="{85621116-C249-4908-BE67-932594B3E82D}"/>
          </ac:spMkLst>
        </pc:spChg>
        <pc:picChg chg="add del mod">
          <ac:chgData name="Adriana Marcela Duran Gamba" userId="ab538ee7-a3a2-4d5b-825f-b4da1f535057" providerId="ADAL" clId="{04342FAF-3085-4DC0-A073-D04953592B91}" dt="2020-10-03T12:47:24.614" v="421" actId="478"/>
          <ac:picMkLst>
            <pc:docMk/>
            <pc:sldMk cId="618397117" sldId="557"/>
            <ac:picMk id="4" creationId="{D2FB7350-CEC3-4FC8-A609-2FBA2647F3A5}"/>
          </ac:picMkLst>
        </pc:picChg>
        <pc:picChg chg="add del mod">
          <ac:chgData name="Adriana Marcela Duran Gamba" userId="ab538ee7-a3a2-4d5b-825f-b4da1f535057" providerId="ADAL" clId="{04342FAF-3085-4DC0-A073-D04953592B91}" dt="2020-10-03T12:46:46.465" v="419" actId="478"/>
          <ac:picMkLst>
            <pc:docMk/>
            <pc:sldMk cId="618397117" sldId="557"/>
            <ac:picMk id="5" creationId="{092D21ED-DF31-4EB5-B5E5-48A12A33EC75}"/>
          </ac:picMkLst>
        </pc:picChg>
        <pc:picChg chg="add mod">
          <ac:chgData name="Adriana Marcela Duran Gamba" userId="ab538ee7-a3a2-4d5b-825f-b4da1f535057" providerId="ADAL" clId="{04342FAF-3085-4DC0-A073-D04953592B91}" dt="2020-10-03T13:14:26.126" v="902" actId="1076"/>
          <ac:picMkLst>
            <pc:docMk/>
            <pc:sldMk cId="618397117" sldId="557"/>
            <ac:picMk id="6" creationId="{6282CDC5-A070-4A65-A8EF-254828E669E6}"/>
          </ac:picMkLst>
        </pc:picChg>
        <pc:cxnChg chg="add mod">
          <ac:chgData name="Adriana Marcela Duran Gamba" userId="ab538ee7-a3a2-4d5b-825f-b4da1f535057" providerId="ADAL" clId="{04342FAF-3085-4DC0-A073-D04953592B91}" dt="2020-10-03T13:13:47.067" v="895" actId="1038"/>
          <ac:cxnSpMkLst>
            <pc:docMk/>
            <pc:sldMk cId="618397117" sldId="557"/>
            <ac:cxnSpMk id="14" creationId="{36BC0DFE-C3A0-4110-8926-4C7580D0BA9F}"/>
          </ac:cxnSpMkLst>
        </pc:cxnChg>
      </pc:sldChg>
      <pc:sldChg chg="addSp delSp modSp add">
        <pc:chgData name="Adriana Marcela Duran Gamba" userId="ab538ee7-a3a2-4d5b-825f-b4da1f535057" providerId="ADAL" clId="{04342FAF-3085-4DC0-A073-D04953592B91}" dt="2020-10-04T16:41:42.524" v="1135"/>
        <pc:sldMkLst>
          <pc:docMk/>
          <pc:sldMk cId="688338458" sldId="558"/>
        </pc:sldMkLst>
        <pc:spChg chg="del">
          <ac:chgData name="Adriana Marcela Duran Gamba" userId="ab538ee7-a3a2-4d5b-825f-b4da1f535057" providerId="ADAL" clId="{04342FAF-3085-4DC0-A073-D04953592B91}" dt="2020-10-03T13:08:49.511" v="837" actId="478"/>
          <ac:spMkLst>
            <pc:docMk/>
            <pc:sldMk cId="688338458" sldId="558"/>
            <ac:spMk id="2" creationId="{FA6F0868-D2E6-4730-8D4B-5781F618A7BE}"/>
          </ac:spMkLst>
        </pc:spChg>
        <pc:spChg chg="mod">
          <ac:chgData name="Adriana Marcela Duran Gamba" userId="ab538ee7-a3a2-4d5b-825f-b4da1f535057" providerId="ADAL" clId="{04342FAF-3085-4DC0-A073-D04953592B91}" dt="2020-10-03T13:09:18.002" v="840" actId="20577"/>
          <ac:spMkLst>
            <pc:docMk/>
            <pc:sldMk cId="688338458" sldId="558"/>
            <ac:spMk id="3" creationId="{B81A4B39-4206-4177-A573-3BD4DF0D7290}"/>
          </ac:spMkLst>
        </pc:spChg>
        <pc:spChg chg="add">
          <ac:chgData name="Adriana Marcela Duran Gamba" userId="ab538ee7-a3a2-4d5b-825f-b4da1f535057" providerId="ADAL" clId="{04342FAF-3085-4DC0-A073-D04953592B91}" dt="2020-10-04T16:41:42.524" v="1135"/>
          <ac:spMkLst>
            <pc:docMk/>
            <pc:sldMk cId="688338458" sldId="558"/>
            <ac:spMk id="4" creationId="{C298BA79-9645-4863-A5C9-C9C4885091B9}"/>
          </ac:spMkLst>
        </pc:spChg>
      </pc:sldChg>
      <pc:sldChg chg="addSp delSp modSp add ord">
        <pc:chgData name="Adriana Marcela Duran Gamba" userId="ab538ee7-a3a2-4d5b-825f-b4da1f535057" providerId="ADAL" clId="{04342FAF-3085-4DC0-A073-D04953592B91}" dt="2020-10-04T16:44:59.488" v="1146" actId="732"/>
        <pc:sldMkLst>
          <pc:docMk/>
          <pc:sldMk cId="2240100267" sldId="559"/>
        </pc:sldMkLst>
        <pc:spChg chg="mod">
          <ac:chgData name="Adriana Marcela Duran Gamba" userId="ab538ee7-a3a2-4d5b-825f-b4da1f535057" providerId="ADAL" clId="{04342FAF-3085-4DC0-A073-D04953592B91}" dt="2020-10-04T16:41:02.002" v="1118" actId="1035"/>
          <ac:spMkLst>
            <pc:docMk/>
            <pc:sldMk cId="2240100267" sldId="559"/>
            <ac:spMk id="2" creationId="{C12D0698-6A85-4CE9-B39E-458E55082A52}"/>
          </ac:spMkLst>
        </pc:spChg>
        <pc:spChg chg="del">
          <ac:chgData name="Adriana Marcela Duran Gamba" userId="ab538ee7-a3a2-4d5b-825f-b4da1f535057" providerId="ADAL" clId="{04342FAF-3085-4DC0-A073-D04953592B91}" dt="2020-10-03T13:16:43.772" v="953" actId="478"/>
          <ac:spMkLst>
            <pc:docMk/>
            <pc:sldMk cId="2240100267" sldId="559"/>
            <ac:spMk id="3" creationId="{B0BD1A9C-85AA-42A7-9495-D021B694776A}"/>
          </ac:spMkLst>
        </pc:spChg>
        <pc:spChg chg="add del mod">
          <ac:chgData name="Adriana Marcela Duran Gamba" userId="ab538ee7-a3a2-4d5b-825f-b4da1f535057" providerId="ADAL" clId="{04342FAF-3085-4DC0-A073-D04953592B91}" dt="2020-10-04T16:38:54.772" v="1032" actId="478"/>
          <ac:spMkLst>
            <pc:docMk/>
            <pc:sldMk cId="2240100267" sldId="559"/>
            <ac:spMk id="4" creationId="{EF461B46-E043-4BCA-939E-2CDDD764D77F}"/>
          </ac:spMkLst>
        </pc:spChg>
        <pc:spChg chg="add mod">
          <ac:chgData name="Adriana Marcela Duran Gamba" userId="ab538ee7-a3a2-4d5b-825f-b4da1f535057" providerId="ADAL" clId="{04342FAF-3085-4DC0-A073-D04953592B91}" dt="2020-10-04T16:40:44.366" v="1095" actId="20577"/>
          <ac:spMkLst>
            <pc:docMk/>
            <pc:sldMk cId="2240100267" sldId="559"/>
            <ac:spMk id="6" creationId="{8AFCAF51-AF82-4A6A-B457-9FDA07EFF7D6}"/>
          </ac:spMkLst>
        </pc:spChg>
        <pc:picChg chg="add del mod modCrop">
          <ac:chgData name="Adriana Marcela Duran Gamba" userId="ab538ee7-a3a2-4d5b-825f-b4da1f535057" providerId="ADAL" clId="{04342FAF-3085-4DC0-A073-D04953592B91}" dt="2020-10-04T16:44:13.849" v="1136" actId="478"/>
          <ac:picMkLst>
            <pc:docMk/>
            <pc:sldMk cId="2240100267" sldId="559"/>
            <ac:picMk id="5" creationId="{BA7EAB43-D23A-4E02-9099-2C8E29677474}"/>
          </ac:picMkLst>
        </pc:picChg>
        <pc:picChg chg="add mod modCrop">
          <ac:chgData name="Adriana Marcela Duran Gamba" userId="ab538ee7-a3a2-4d5b-825f-b4da1f535057" providerId="ADAL" clId="{04342FAF-3085-4DC0-A073-D04953592B91}" dt="2020-10-04T16:44:59.488" v="1146" actId="732"/>
          <ac:picMkLst>
            <pc:docMk/>
            <pc:sldMk cId="2240100267" sldId="559"/>
            <ac:picMk id="7" creationId="{07DA35F8-8572-4BC7-B237-45A2717E1F37}"/>
          </ac:picMkLst>
        </pc:picChg>
      </pc:sldChg>
      <pc:sldChg chg="add del">
        <pc:chgData name="Adriana Marcela Duran Gamba" userId="ab538ee7-a3a2-4d5b-825f-b4da1f535057" providerId="ADAL" clId="{04342FAF-3085-4DC0-A073-D04953592B91}" dt="2020-10-04T21:09:28.049" v="1148" actId="2696"/>
        <pc:sldMkLst>
          <pc:docMk/>
          <pc:sldMk cId="1579182048" sldId="560"/>
        </pc:sldMkLst>
      </pc:sldChg>
    </pc:docChg>
  </pc:docChgLst>
  <pc:docChgLst>
    <pc:chgData name="Emigdio Filardi Guerrero" userId="5345f0a9-a9a9-4996-b664-0d73f6985c77" providerId="ADAL" clId="{08238660-7EE5-4A34-9311-EBA7EF2242EA}"/>
    <pc:docChg chg="undo redo custSel addSld delSld modSld sldOrd">
      <pc:chgData name="Emigdio Filardi Guerrero" userId="5345f0a9-a9a9-4996-b664-0d73f6985c77" providerId="ADAL" clId="{08238660-7EE5-4A34-9311-EBA7EF2242EA}" dt="2020-09-29T21:25:58.420" v="2521" actId="2696"/>
      <pc:docMkLst>
        <pc:docMk/>
      </pc:docMkLst>
      <pc:sldChg chg="modSp">
        <pc:chgData name="Emigdio Filardi Guerrero" userId="5345f0a9-a9a9-4996-b664-0d73f6985c77" providerId="ADAL" clId="{08238660-7EE5-4A34-9311-EBA7EF2242EA}" dt="2020-09-29T18:04:48.973" v="116" actId="20577"/>
        <pc:sldMkLst>
          <pc:docMk/>
          <pc:sldMk cId="4111349660" sldId="256"/>
        </pc:sldMkLst>
        <pc:spChg chg="mod">
          <ac:chgData name="Emigdio Filardi Guerrero" userId="5345f0a9-a9a9-4996-b664-0d73f6985c77" providerId="ADAL" clId="{08238660-7EE5-4A34-9311-EBA7EF2242EA}" dt="2020-09-29T18:04:48.973" v="116" actId="20577"/>
          <ac:spMkLst>
            <pc:docMk/>
            <pc:sldMk cId="4111349660" sldId="256"/>
            <ac:spMk id="3" creationId="{00000000-0000-0000-0000-000000000000}"/>
          </ac:spMkLst>
        </pc:spChg>
      </pc:sldChg>
      <pc:sldChg chg="del">
        <pc:chgData name="Emigdio Filardi Guerrero" userId="5345f0a9-a9a9-4996-b664-0d73f6985c77" providerId="ADAL" clId="{08238660-7EE5-4A34-9311-EBA7EF2242EA}" dt="2020-09-29T18:11:57.131" v="334" actId="2696"/>
        <pc:sldMkLst>
          <pc:docMk/>
          <pc:sldMk cId="3932526874" sldId="378"/>
        </pc:sldMkLst>
      </pc:sldChg>
      <pc:sldChg chg="del">
        <pc:chgData name="Emigdio Filardi Guerrero" userId="5345f0a9-a9a9-4996-b664-0d73f6985c77" providerId="ADAL" clId="{08238660-7EE5-4A34-9311-EBA7EF2242EA}" dt="2020-09-29T18:11:57.565" v="335" actId="2696"/>
        <pc:sldMkLst>
          <pc:docMk/>
          <pc:sldMk cId="1160432200" sldId="379"/>
        </pc:sldMkLst>
      </pc:sldChg>
      <pc:sldChg chg="del">
        <pc:chgData name="Emigdio Filardi Guerrero" userId="5345f0a9-a9a9-4996-b664-0d73f6985c77" providerId="ADAL" clId="{08238660-7EE5-4A34-9311-EBA7EF2242EA}" dt="2020-09-29T18:11:58.382" v="336" actId="2696"/>
        <pc:sldMkLst>
          <pc:docMk/>
          <pc:sldMk cId="519430371" sldId="382"/>
        </pc:sldMkLst>
      </pc:sldChg>
      <pc:sldChg chg="del">
        <pc:chgData name="Emigdio Filardi Guerrero" userId="5345f0a9-a9a9-4996-b664-0d73f6985c77" providerId="ADAL" clId="{08238660-7EE5-4A34-9311-EBA7EF2242EA}" dt="2020-09-29T18:11:59.414" v="337" actId="2696"/>
        <pc:sldMkLst>
          <pc:docMk/>
          <pc:sldMk cId="2542545415" sldId="383"/>
        </pc:sldMkLst>
      </pc:sldChg>
      <pc:sldChg chg="del">
        <pc:chgData name="Emigdio Filardi Guerrero" userId="5345f0a9-a9a9-4996-b664-0d73f6985c77" providerId="ADAL" clId="{08238660-7EE5-4A34-9311-EBA7EF2242EA}" dt="2020-09-29T18:11:59.999" v="338" actId="2696"/>
        <pc:sldMkLst>
          <pc:docMk/>
          <pc:sldMk cId="2101618902" sldId="384"/>
        </pc:sldMkLst>
      </pc:sldChg>
      <pc:sldChg chg="del">
        <pc:chgData name="Emigdio Filardi Guerrero" userId="5345f0a9-a9a9-4996-b664-0d73f6985c77" providerId="ADAL" clId="{08238660-7EE5-4A34-9311-EBA7EF2242EA}" dt="2020-09-29T18:12:00.803" v="339" actId="2696"/>
        <pc:sldMkLst>
          <pc:docMk/>
          <pc:sldMk cId="3870573755" sldId="385"/>
        </pc:sldMkLst>
      </pc:sldChg>
      <pc:sldChg chg="del">
        <pc:chgData name="Emigdio Filardi Guerrero" userId="5345f0a9-a9a9-4996-b664-0d73f6985c77" providerId="ADAL" clId="{08238660-7EE5-4A34-9311-EBA7EF2242EA}" dt="2020-09-29T18:12:01.843" v="340" actId="2696"/>
        <pc:sldMkLst>
          <pc:docMk/>
          <pc:sldMk cId="2771023949" sldId="386"/>
        </pc:sldMkLst>
      </pc:sldChg>
      <pc:sldChg chg="del">
        <pc:chgData name="Emigdio Filardi Guerrero" userId="5345f0a9-a9a9-4996-b664-0d73f6985c77" providerId="ADAL" clId="{08238660-7EE5-4A34-9311-EBA7EF2242EA}" dt="2020-09-29T18:12:02.573" v="341" actId="2696"/>
        <pc:sldMkLst>
          <pc:docMk/>
          <pc:sldMk cId="881528189" sldId="387"/>
        </pc:sldMkLst>
      </pc:sldChg>
      <pc:sldChg chg="del">
        <pc:chgData name="Emigdio Filardi Guerrero" userId="5345f0a9-a9a9-4996-b664-0d73f6985c77" providerId="ADAL" clId="{08238660-7EE5-4A34-9311-EBA7EF2242EA}" dt="2020-09-29T18:12:04.396" v="342" actId="2696"/>
        <pc:sldMkLst>
          <pc:docMk/>
          <pc:sldMk cId="1332881701" sldId="388"/>
        </pc:sldMkLst>
      </pc:sldChg>
      <pc:sldChg chg="del">
        <pc:chgData name="Emigdio Filardi Guerrero" userId="5345f0a9-a9a9-4996-b664-0d73f6985c77" providerId="ADAL" clId="{08238660-7EE5-4A34-9311-EBA7EF2242EA}" dt="2020-09-29T18:11:46.536" v="323" actId="2696"/>
        <pc:sldMkLst>
          <pc:docMk/>
          <pc:sldMk cId="3431292960" sldId="517"/>
        </pc:sldMkLst>
      </pc:sldChg>
      <pc:sldChg chg="del">
        <pc:chgData name="Emigdio Filardi Guerrero" userId="5345f0a9-a9a9-4996-b664-0d73f6985c77" providerId="ADAL" clId="{08238660-7EE5-4A34-9311-EBA7EF2242EA}" dt="2020-09-29T18:11:48.774" v="325" actId="2696"/>
        <pc:sldMkLst>
          <pc:docMk/>
          <pc:sldMk cId="2061683050" sldId="528"/>
        </pc:sldMkLst>
      </pc:sldChg>
      <pc:sldChg chg="del">
        <pc:chgData name="Emigdio Filardi Guerrero" userId="5345f0a9-a9a9-4996-b664-0d73f6985c77" providerId="ADAL" clId="{08238660-7EE5-4A34-9311-EBA7EF2242EA}" dt="2020-09-29T18:11:47.673" v="324" actId="2696"/>
        <pc:sldMkLst>
          <pc:docMk/>
          <pc:sldMk cId="546626772" sldId="529"/>
        </pc:sldMkLst>
      </pc:sldChg>
      <pc:sldChg chg="del">
        <pc:chgData name="Emigdio Filardi Guerrero" userId="5345f0a9-a9a9-4996-b664-0d73f6985c77" providerId="ADAL" clId="{08238660-7EE5-4A34-9311-EBA7EF2242EA}" dt="2020-09-29T18:11:55.696" v="332" actId="2696"/>
        <pc:sldMkLst>
          <pc:docMk/>
          <pc:sldMk cId="2592903523" sldId="530"/>
        </pc:sldMkLst>
      </pc:sldChg>
      <pc:sldChg chg="del">
        <pc:chgData name="Emigdio Filardi Guerrero" userId="5345f0a9-a9a9-4996-b664-0d73f6985c77" providerId="ADAL" clId="{08238660-7EE5-4A34-9311-EBA7EF2242EA}" dt="2020-09-29T18:11:56.031" v="333" actId="2696"/>
        <pc:sldMkLst>
          <pc:docMk/>
          <pc:sldMk cId="3843391992" sldId="532"/>
        </pc:sldMkLst>
      </pc:sldChg>
      <pc:sldChg chg="del">
        <pc:chgData name="Emigdio Filardi Guerrero" userId="5345f0a9-a9a9-4996-b664-0d73f6985c77" providerId="ADAL" clId="{08238660-7EE5-4A34-9311-EBA7EF2242EA}" dt="2020-09-29T18:11:55.223" v="331" actId="2696"/>
        <pc:sldMkLst>
          <pc:docMk/>
          <pc:sldMk cId="690969569" sldId="533"/>
        </pc:sldMkLst>
      </pc:sldChg>
      <pc:sldChg chg="del">
        <pc:chgData name="Emigdio Filardi Guerrero" userId="5345f0a9-a9a9-4996-b664-0d73f6985c77" providerId="ADAL" clId="{08238660-7EE5-4A34-9311-EBA7EF2242EA}" dt="2020-09-29T18:11:50.378" v="326" actId="2696"/>
        <pc:sldMkLst>
          <pc:docMk/>
          <pc:sldMk cId="3844116198" sldId="534"/>
        </pc:sldMkLst>
      </pc:sldChg>
      <pc:sldChg chg="del">
        <pc:chgData name="Emigdio Filardi Guerrero" userId="5345f0a9-a9a9-4996-b664-0d73f6985c77" providerId="ADAL" clId="{08238660-7EE5-4A34-9311-EBA7EF2242EA}" dt="2020-09-29T18:11:53.290" v="330" actId="2696"/>
        <pc:sldMkLst>
          <pc:docMk/>
          <pc:sldMk cId="2329861829" sldId="535"/>
        </pc:sldMkLst>
      </pc:sldChg>
      <pc:sldChg chg="del">
        <pc:chgData name="Emigdio Filardi Guerrero" userId="5345f0a9-a9a9-4996-b664-0d73f6985c77" providerId="ADAL" clId="{08238660-7EE5-4A34-9311-EBA7EF2242EA}" dt="2020-09-29T18:11:52.357" v="329" actId="2696"/>
        <pc:sldMkLst>
          <pc:docMk/>
          <pc:sldMk cId="3313025213" sldId="536"/>
        </pc:sldMkLst>
      </pc:sldChg>
      <pc:sldChg chg="del">
        <pc:chgData name="Emigdio Filardi Guerrero" userId="5345f0a9-a9a9-4996-b664-0d73f6985c77" providerId="ADAL" clId="{08238660-7EE5-4A34-9311-EBA7EF2242EA}" dt="2020-09-29T18:11:51.544" v="327" actId="2696"/>
        <pc:sldMkLst>
          <pc:docMk/>
          <pc:sldMk cId="2999973428" sldId="537"/>
        </pc:sldMkLst>
      </pc:sldChg>
      <pc:sldChg chg="del">
        <pc:chgData name="Emigdio Filardi Guerrero" userId="5345f0a9-a9a9-4996-b664-0d73f6985c77" providerId="ADAL" clId="{08238660-7EE5-4A34-9311-EBA7EF2242EA}" dt="2020-09-29T18:11:51.992" v="328" actId="2696"/>
        <pc:sldMkLst>
          <pc:docMk/>
          <pc:sldMk cId="2289009913" sldId="538"/>
        </pc:sldMkLst>
      </pc:sldChg>
      <pc:sldChg chg="modSp add">
        <pc:chgData name="Emigdio Filardi Guerrero" userId="5345f0a9-a9a9-4996-b664-0d73f6985c77" providerId="ADAL" clId="{08238660-7EE5-4A34-9311-EBA7EF2242EA}" dt="2020-09-29T21:17:37.542" v="2468" actId="20577"/>
        <pc:sldMkLst>
          <pc:docMk/>
          <pc:sldMk cId="2274220103" sldId="539"/>
        </pc:sldMkLst>
        <pc:spChg chg="mod">
          <ac:chgData name="Emigdio Filardi Guerrero" userId="5345f0a9-a9a9-4996-b664-0d73f6985c77" providerId="ADAL" clId="{08238660-7EE5-4A34-9311-EBA7EF2242EA}" dt="2020-09-29T17:57:04.337" v="7" actId="20577"/>
          <ac:spMkLst>
            <pc:docMk/>
            <pc:sldMk cId="2274220103" sldId="539"/>
            <ac:spMk id="2" creationId="{2128D672-A5A3-418F-B39B-D837EE9DB99F}"/>
          </ac:spMkLst>
        </pc:spChg>
        <pc:spChg chg="mod">
          <ac:chgData name="Emigdio Filardi Guerrero" userId="5345f0a9-a9a9-4996-b664-0d73f6985c77" providerId="ADAL" clId="{08238660-7EE5-4A34-9311-EBA7EF2242EA}" dt="2020-09-29T21:17:37.542" v="2468" actId="20577"/>
          <ac:spMkLst>
            <pc:docMk/>
            <pc:sldMk cId="2274220103" sldId="539"/>
            <ac:spMk id="3" creationId="{713D3C92-9B7C-429A-915A-AE72F591D830}"/>
          </ac:spMkLst>
        </pc:spChg>
      </pc:sldChg>
      <pc:sldChg chg="modSp add">
        <pc:chgData name="Emigdio Filardi Guerrero" userId="5345f0a9-a9a9-4996-b664-0d73f6985c77" providerId="ADAL" clId="{08238660-7EE5-4A34-9311-EBA7EF2242EA}" dt="2020-09-29T18:08:33.959" v="232" actId="790"/>
        <pc:sldMkLst>
          <pc:docMk/>
          <pc:sldMk cId="3467985202" sldId="540"/>
        </pc:sldMkLst>
        <pc:spChg chg="mod">
          <ac:chgData name="Emigdio Filardi Guerrero" userId="5345f0a9-a9a9-4996-b664-0d73f6985c77" providerId="ADAL" clId="{08238660-7EE5-4A34-9311-EBA7EF2242EA}" dt="2020-09-29T18:08:33.959" v="232" actId="790"/>
          <ac:spMkLst>
            <pc:docMk/>
            <pc:sldMk cId="3467985202" sldId="540"/>
            <ac:spMk id="2" creationId="{26A2E187-A669-4E43-87B1-3FD891C68640}"/>
          </ac:spMkLst>
        </pc:spChg>
      </pc:sldChg>
      <pc:sldChg chg="addSp delSp modSp add">
        <pc:chgData name="Emigdio Filardi Guerrero" userId="5345f0a9-a9a9-4996-b664-0d73f6985c77" providerId="ADAL" clId="{08238660-7EE5-4A34-9311-EBA7EF2242EA}" dt="2020-09-29T21:17:41.821" v="2469" actId="20577"/>
        <pc:sldMkLst>
          <pc:docMk/>
          <pc:sldMk cId="2329374854" sldId="541"/>
        </pc:sldMkLst>
        <pc:spChg chg="mod">
          <ac:chgData name="Emigdio Filardi Guerrero" userId="5345f0a9-a9a9-4996-b664-0d73f6985c77" providerId="ADAL" clId="{08238660-7EE5-4A34-9311-EBA7EF2242EA}" dt="2020-09-29T21:17:41.821" v="2469" actId="20577"/>
          <ac:spMkLst>
            <pc:docMk/>
            <pc:sldMk cId="2329374854" sldId="541"/>
            <ac:spMk id="2" creationId="{025445D5-C7A8-43C6-A6EE-AB7152673A72}"/>
          </ac:spMkLst>
        </pc:spChg>
        <pc:spChg chg="mod">
          <ac:chgData name="Emigdio Filardi Guerrero" userId="5345f0a9-a9a9-4996-b664-0d73f6985c77" providerId="ADAL" clId="{08238660-7EE5-4A34-9311-EBA7EF2242EA}" dt="2020-09-29T19:03:19.194" v="1684" actId="20577"/>
          <ac:spMkLst>
            <pc:docMk/>
            <pc:sldMk cId="2329374854" sldId="541"/>
            <ac:spMk id="3" creationId="{07FC12E4-E385-4D0E-ABBF-0A8AC2C624C2}"/>
          </ac:spMkLst>
        </pc:spChg>
        <pc:spChg chg="add del mod">
          <ac:chgData name="Emigdio Filardi Guerrero" userId="5345f0a9-a9a9-4996-b664-0d73f6985c77" providerId="ADAL" clId="{08238660-7EE5-4A34-9311-EBA7EF2242EA}" dt="2020-09-29T18:46:04.624" v="1501" actId="478"/>
          <ac:spMkLst>
            <pc:docMk/>
            <pc:sldMk cId="2329374854" sldId="541"/>
            <ac:spMk id="7" creationId="{BD062919-F88C-4D16-AE87-1C03141B9039}"/>
          </ac:spMkLst>
        </pc:spChg>
        <pc:spChg chg="add mod">
          <ac:chgData name="Emigdio Filardi Guerrero" userId="5345f0a9-a9a9-4996-b664-0d73f6985c77" providerId="ADAL" clId="{08238660-7EE5-4A34-9311-EBA7EF2242EA}" dt="2020-09-29T18:51:06.408" v="1645" actId="1036"/>
          <ac:spMkLst>
            <pc:docMk/>
            <pc:sldMk cId="2329374854" sldId="541"/>
            <ac:spMk id="8" creationId="{3DAF501D-D668-4C08-B363-F9B5B4784265}"/>
          </ac:spMkLst>
        </pc:spChg>
        <pc:spChg chg="add mod">
          <ac:chgData name="Emigdio Filardi Guerrero" userId="5345f0a9-a9a9-4996-b664-0d73f6985c77" providerId="ADAL" clId="{08238660-7EE5-4A34-9311-EBA7EF2242EA}" dt="2020-09-29T18:51:16.021" v="1650" actId="1036"/>
          <ac:spMkLst>
            <pc:docMk/>
            <pc:sldMk cId="2329374854" sldId="541"/>
            <ac:spMk id="9" creationId="{6A29FEBF-8AD2-4E98-AD60-402AA9FA4989}"/>
          </ac:spMkLst>
        </pc:spChg>
        <pc:spChg chg="add mod">
          <ac:chgData name="Emigdio Filardi Guerrero" userId="5345f0a9-a9a9-4996-b664-0d73f6985c77" providerId="ADAL" clId="{08238660-7EE5-4A34-9311-EBA7EF2242EA}" dt="2020-09-29T18:49:05.887" v="1605" actId="404"/>
          <ac:spMkLst>
            <pc:docMk/>
            <pc:sldMk cId="2329374854" sldId="541"/>
            <ac:spMk id="10" creationId="{8BD7D4D3-C2DC-4209-99AF-302827A1076A}"/>
          </ac:spMkLst>
        </pc:spChg>
        <pc:spChg chg="add mod">
          <ac:chgData name="Emigdio Filardi Guerrero" userId="5345f0a9-a9a9-4996-b664-0d73f6985c77" providerId="ADAL" clId="{08238660-7EE5-4A34-9311-EBA7EF2242EA}" dt="2020-09-29T18:51:06.408" v="1645" actId="1036"/>
          <ac:spMkLst>
            <pc:docMk/>
            <pc:sldMk cId="2329374854" sldId="541"/>
            <ac:spMk id="11" creationId="{E47E44A9-13B3-45D6-93E0-5939F71F4E7E}"/>
          </ac:spMkLst>
        </pc:spChg>
        <pc:spChg chg="add mod">
          <ac:chgData name="Emigdio Filardi Guerrero" userId="5345f0a9-a9a9-4996-b664-0d73f6985c77" providerId="ADAL" clId="{08238660-7EE5-4A34-9311-EBA7EF2242EA}" dt="2020-09-29T18:51:16.021" v="1650" actId="1036"/>
          <ac:spMkLst>
            <pc:docMk/>
            <pc:sldMk cId="2329374854" sldId="541"/>
            <ac:spMk id="12" creationId="{AC6E49CC-2484-4D37-82F7-14DD697F5671}"/>
          </ac:spMkLst>
        </pc:spChg>
        <pc:spChg chg="add mod">
          <ac:chgData name="Emigdio Filardi Guerrero" userId="5345f0a9-a9a9-4996-b664-0d73f6985c77" providerId="ADAL" clId="{08238660-7EE5-4A34-9311-EBA7EF2242EA}" dt="2020-09-29T18:50:15.158" v="1623" actId="14100"/>
          <ac:spMkLst>
            <pc:docMk/>
            <pc:sldMk cId="2329374854" sldId="541"/>
            <ac:spMk id="13" creationId="{761F4804-DCF1-4315-904C-6C16D268BFAD}"/>
          </ac:spMkLst>
        </pc:spChg>
        <pc:picChg chg="add mod">
          <ac:chgData name="Emigdio Filardi Guerrero" userId="5345f0a9-a9a9-4996-b664-0d73f6985c77" providerId="ADAL" clId="{08238660-7EE5-4A34-9311-EBA7EF2242EA}" dt="2020-09-29T18:51:06.408" v="1645" actId="1036"/>
          <ac:picMkLst>
            <pc:docMk/>
            <pc:sldMk cId="2329374854" sldId="541"/>
            <ac:picMk id="4" creationId="{A660556C-A4ED-45CC-9182-924628DF89DF}"/>
          </ac:picMkLst>
        </pc:picChg>
        <pc:picChg chg="add mod">
          <ac:chgData name="Emigdio Filardi Guerrero" userId="5345f0a9-a9a9-4996-b664-0d73f6985c77" providerId="ADAL" clId="{08238660-7EE5-4A34-9311-EBA7EF2242EA}" dt="2020-09-29T18:51:16.021" v="1650" actId="1036"/>
          <ac:picMkLst>
            <pc:docMk/>
            <pc:sldMk cId="2329374854" sldId="541"/>
            <ac:picMk id="5" creationId="{5689CEC1-5D56-4177-8399-8D3A76BB85A3}"/>
          </ac:picMkLst>
        </pc:picChg>
        <pc:picChg chg="add mod">
          <ac:chgData name="Emigdio Filardi Guerrero" userId="5345f0a9-a9a9-4996-b664-0d73f6985c77" providerId="ADAL" clId="{08238660-7EE5-4A34-9311-EBA7EF2242EA}" dt="2020-09-29T18:47:07.337" v="1538" actId="1038"/>
          <ac:picMkLst>
            <pc:docMk/>
            <pc:sldMk cId="2329374854" sldId="541"/>
            <ac:picMk id="6" creationId="{843ED9F7-D4B6-477E-9848-F36C6E0523E0}"/>
          </ac:picMkLst>
        </pc:picChg>
      </pc:sldChg>
      <pc:sldChg chg="modSp add">
        <pc:chgData name="Emigdio Filardi Guerrero" userId="5345f0a9-a9a9-4996-b664-0d73f6985c77" providerId="ADAL" clId="{08238660-7EE5-4A34-9311-EBA7EF2242EA}" dt="2020-09-29T19:06:20.351" v="1723" actId="1076"/>
        <pc:sldMkLst>
          <pc:docMk/>
          <pc:sldMk cId="1003117804" sldId="544"/>
        </pc:sldMkLst>
        <pc:spChg chg="mod">
          <ac:chgData name="Emigdio Filardi Guerrero" userId="5345f0a9-a9a9-4996-b664-0d73f6985c77" providerId="ADAL" clId="{08238660-7EE5-4A34-9311-EBA7EF2242EA}" dt="2020-09-29T19:06:20.351" v="1723" actId="1076"/>
          <ac:spMkLst>
            <pc:docMk/>
            <pc:sldMk cId="1003117804" sldId="544"/>
            <ac:spMk id="56" creationId="{6B981791-D9D1-4BF7-9DA7-886F8CC9E7D4}"/>
          </ac:spMkLst>
        </pc:spChg>
      </pc:sldChg>
      <pc:sldChg chg="modSp add">
        <pc:chgData name="Emigdio Filardi Guerrero" userId="5345f0a9-a9a9-4996-b664-0d73f6985c77" providerId="ADAL" clId="{08238660-7EE5-4A34-9311-EBA7EF2242EA}" dt="2020-09-29T21:17:47.043" v="2470" actId="20577"/>
        <pc:sldMkLst>
          <pc:docMk/>
          <pc:sldMk cId="2257010225" sldId="545"/>
        </pc:sldMkLst>
        <pc:spChg chg="mod">
          <ac:chgData name="Emigdio Filardi Guerrero" userId="5345f0a9-a9a9-4996-b664-0d73f6985c77" providerId="ADAL" clId="{08238660-7EE5-4A34-9311-EBA7EF2242EA}" dt="2020-09-29T21:17:47.043" v="2470" actId="20577"/>
          <ac:spMkLst>
            <pc:docMk/>
            <pc:sldMk cId="2257010225" sldId="545"/>
            <ac:spMk id="2" creationId="{025445D5-C7A8-43C6-A6EE-AB7152673A72}"/>
          </ac:spMkLst>
        </pc:spChg>
        <pc:spChg chg="mod">
          <ac:chgData name="Emigdio Filardi Guerrero" userId="5345f0a9-a9a9-4996-b664-0d73f6985c77" providerId="ADAL" clId="{08238660-7EE5-4A34-9311-EBA7EF2242EA}" dt="2020-09-29T19:04:32.579" v="1720" actId="27636"/>
          <ac:spMkLst>
            <pc:docMk/>
            <pc:sldMk cId="2257010225" sldId="545"/>
            <ac:spMk id="3" creationId="{07FC12E4-E385-4D0E-ABBF-0A8AC2C624C2}"/>
          </ac:spMkLst>
        </pc:spChg>
      </pc:sldChg>
      <pc:sldChg chg="addSp modSp add del">
        <pc:chgData name="Emigdio Filardi Guerrero" userId="5345f0a9-a9a9-4996-b664-0d73f6985c77" providerId="ADAL" clId="{08238660-7EE5-4A34-9311-EBA7EF2242EA}" dt="2020-09-29T19:06:22.911" v="1725" actId="2696"/>
        <pc:sldMkLst>
          <pc:docMk/>
          <pc:sldMk cId="25969609" sldId="546"/>
        </pc:sldMkLst>
        <pc:spChg chg="mod">
          <ac:chgData name="Emigdio Filardi Guerrero" userId="5345f0a9-a9a9-4996-b664-0d73f6985c77" providerId="ADAL" clId="{08238660-7EE5-4A34-9311-EBA7EF2242EA}" dt="2020-09-29T18:40:40.548" v="1445" actId="13926"/>
          <ac:spMkLst>
            <pc:docMk/>
            <pc:sldMk cId="25969609" sldId="546"/>
            <ac:spMk id="2" creationId="{025445D5-C7A8-43C6-A6EE-AB7152673A72}"/>
          </ac:spMkLst>
        </pc:spChg>
        <pc:spChg chg="mod">
          <ac:chgData name="Emigdio Filardi Guerrero" userId="5345f0a9-a9a9-4996-b664-0d73f6985c77" providerId="ADAL" clId="{08238660-7EE5-4A34-9311-EBA7EF2242EA}" dt="2020-09-29T18:42:09.376" v="1448" actId="14"/>
          <ac:spMkLst>
            <pc:docMk/>
            <pc:sldMk cId="25969609" sldId="546"/>
            <ac:spMk id="3" creationId="{07FC12E4-E385-4D0E-ABBF-0A8AC2C624C2}"/>
          </ac:spMkLst>
        </pc:spChg>
        <pc:spChg chg="add mod">
          <ac:chgData name="Emigdio Filardi Guerrero" userId="5345f0a9-a9a9-4996-b664-0d73f6985c77" providerId="ADAL" clId="{08238660-7EE5-4A34-9311-EBA7EF2242EA}" dt="2020-09-29T18:58:06.281" v="1664" actId="14"/>
          <ac:spMkLst>
            <pc:docMk/>
            <pc:sldMk cId="25969609" sldId="546"/>
            <ac:spMk id="4" creationId="{C367F939-92C7-4483-91D8-CE4449014C67}"/>
          </ac:spMkLst>
        </pc:spChg>
      </pc:sldChg>
      <pc:sldChg chg="modSp add">
        <pc:chgData name="Emigdio Filardi Guerrero" userId="5345f0a9-a9a9-4996-b664-0d73f6985c77" providerId="ADAL" clId="{08238660-7EE5-4A34-9311-EBA7EF2242EA}" dt="2020-09-29T18:58:29.803" v="1681" actId="20577"/>
        <pc:sldMkLst>
          <pc:docMk/>
          <pc:sldMk cId="2643235388" sldId="547"/>
        </pc:sldMkLst>
        <pc:spChg chg="mod">
          <ac:chgData name="Emigdio Filardi Guerrero" userId="5345f0a9-a9a9-4996-b664-0d73f6985c77" providerId="ADAL" clId="{08238660-7EE5-4A34-9311-EBA7EF2242EA}" dt="2020-09-29T18:58:29.803" v="1681" actId="20577"/>
          <ac:spMkLst>
            <pc:docMk/>
            <pc:sldMk cId="2643235388" sldId="547"/>
            <ac:spMk id="2" creationId="{26A2E187-A669-4E43-87B1-3FD891C68640}"/>
          </ac:spMkLst>
        </pc:spChg>
      </pc:sldChg>
      <pc:sldChg chg="delSp add del">
        <pc:chgData name="Emigdio Filardi Guerrero" userId="5345f0a9-a9a9-4996-b664-0d73f6985c77" providerId="ADAL" clId="{08238660-7EE5-4A34-9311-EBA7EF2242EA}" dt="2020-09-29T19:06:47.756" v="1727" actId="2696"/>
        <pc:sldMkLst>
          <pc:docMk/>
          <pc:sldMk cId="527454483" sldId="548"/>
        </pc:sldMkLst>
        <pc:spChg chg="del">
          <ac:chgData name="Emigdio Filardi Guerrero" userId="5345f0a9-a9a9-4996-b664-0d73f6985c77" providerId="ADAL" clId="{08238660-7EE5-4A34-9311-EBA7EF2242EA}" dt="2020-09-29T19:00:58.551" v="1683" actId="478"/>
          <ac:spMkLst>
            <pc:docMk/>
            <pc:sldMk cId="527454483" sldId="548"/>
            <ac:spMk id="8" creationId="{3DAF501D-D668-4C08-B363-F9B5B4784265}"/>
          </ac:spMkLst>
        </pc:spChg>
        <pc:spChg chg="del">
          <ac:chgData name="Emigdio Filardi Guerrero" userId="5345f0a9-a9a9-4996-b664-0d73f6985c77" providerId="ADAL" clId="{08238660-7EE5-4A34-9311-EBA7EF2242EA}" dt="2020-09-29T19:00:58.551" v="1683" actId="478"/>
          <ac:spMkLst>
            <pc:docMk/>
            <pc:sldMk cId="527454483" sldId="548"/>
            <ac:spMk id="9" creationId="{6A29FEBF-8AD2-4E98-AD60-402AA9FA4989}"/>
          </ac:spMkLst>
        </pc:spChg>
        <pc:spChg chg="del">
          <ac:chgData name="Emigdio Filardi Guerrero" userId="5345f0a9-a9a9-4996-b664-0d73f6985c77" providerId="ADAL" clId="{08238660-7EE5-4A34-9311-EBA7EF2242EA}" dt="2020-09-29T19:00:58.551" v="1683" actId="478"/>
          <ac:spMkLst>
            <pc:docMk/>
            <pc:sldMk cId="527454483" sldId="548"/>
            <ac:spMk id="10" creationId="{8BD7D4D3-C2DC-4209-99AF-302827A1076A}"/>
          </ac:spMkLst>
        </pc:spChg>
        <pc:spChg chg="del">
          <ac:chgData name="Emigdio Filardi Guerrero" userId="5345f0a9-a9a9-4996-b664-0d73f6985c77" providerId="ADAL" clId="{08238660-7EE5-4A34-9311-EBA7EF2242EA}" dt="2020-09-29T19:00:58.551" v="1683" actId="478"/>
          <ac:spMkLst>
            <pc:docMk/>
            <pc:sldMk cId="527454483" sldId="548"/>
            <ac:spMk id="11" creationId="{E47E44A9-13B3-45D6-93E0-5939F71F4E7E}"/>
          </ac:spMkLst>
        </pc:spChg>
        <pc:spChg chg="del">
          <ac:chgData name="Emigdio Filardi Guerrero" userId="5345f0a9-a9a9-4996-b664-0d73f6985c77" providerId="ADAL" clId="{08238660-7EE5-4A34-9311-EBA7EF2242EA}" dt="2020-09-29T19:00:58.551" v="1683" actId="478"/>
          <ac:spMkLst>
            <pc:docMk/>
            <pc:sldMk cId="527454483" sldId="548"/>
            <ac:spMk id="12" creationId="{AC6E49CC-2484-4D37-82F7-14DD697F5671}"/>
          </ac:spMkLst>
        </pc:spChg>
        <pc:spChg chg="del">
          <ac:chgData name="Emigdio Filardi Guerrero" userId="5345f0a9-a9a9-4996-b664-0d73f6985c77" providerId="ADAL" clId="{08238660-7EE5-4A34-9311-EBA7EF2242EA}" dt="2020-09-29T19:00:58.551" v="1683" actId="478"/>
          <ac:spMkLst>
            <pc:docMk/>
            <pc:sldMk cId="527454483" sldId="548"/>
            <ac:spMk id="13" creationId="{761F4804-DCF1-4315-904C-6C16D268BFAD}"/>
          </ac:spMkLst>
        </pc:spChg>
        <pc:picChg chg="del">
          <ac:chgData name="Emigdio Filardi Guerrero" userId="5345f0a9-a9a9-4996-b664-0d73f6985c77" providerId="ADAL" clId="{08238660-7EE5-4A34-9311-EBA7EF2242EA}" dt="2020-09-29T19:00:58.551" v="1683" actId="478"/>
          <ac:picMkLst>
            <pc:docMk/>
            <pc:sldMk cId="527454483" sldId="548"/>
            <ac:picMk id="4" creationId="{A660556C-A4ED-45CC-9182-924628DF89DF}"/>
          </ac:picMkLst>
        </pc:picChg>
        <pc:picChg chg="del">
          <ac:chgData name="Emigdio Filardi Guerrero" userId="5345f0a9-a9a9-4996-b664-0d73f6985c77" providerId="ADAL" clId="{08238660-7EE5-4A34-9311-EBA7EF2242EA}" dt="2020-09-29T19:00:58.551" v="1683" actId="478"/>
          <ac:picMkLst>
            <pc:docMk/>
            <pc:sldMk cId="527454483" sldId="548"/>
            <ac:picMk id="5" creationId="{5689CEC1-5D56-4177-8399-8D3A76BB85A3}"/>
          </ac:picMkLst>
        </pc:picChg>
        <pc:picChg chg="del">
          <ac:chgData name="Emigdio Filardi Guerrero" userId="5345f0a9-a9a9-4996-b664-0d73f6985c77" providerId="ADAL" clId="{08238660-7EE5-4A34-9311-EBA7EF2242EA}" dt="2020-09-29T19:00:58.551" v="1683" actId="478"/>
          <ac:picMkLst>
            <pc:docMk/>
            <pc:sldMk cId="527454483" sldId="548"/>
            <ac:picMk id="6" creationId="{843ED9F7-D4B6-477E-9848-F36C6E0523E0}"/>
          </ac:picMkLst>
        </pc:picChg>
      </pc:sldChg>
      <pc:sldChg chg="addSp modSp add">
        <pc:chgData name="Emigdio Filardi Guerrero" userId="5345f0a9-a9a9-4996-b664-0d73f6985c77" providerId="ADAL" clId="{08238660-7EE5-4A34-9311-EBA7EF2242EA}" dt="2020-09-29T19:24:17.984" v="2465" actId="1076"/>
        <pc:sldMkLst>
          <pc:docMk/>
          <pc:sldMk cId="548787279" sldId="549"/>
        </pc:sldMkLst>
        <pc:spChg chg="mod">
          <ac:chgData name="Emigdio Filardi Guerrero" userId="5345f0a9-a9a9-4996-b664-0d73f6985c77" providerId="ADAL" clId="{08238660-7EE5-4A34-9311-EBA7EF2242EA}" dt="2020-09-29T19:10:49.207" v="1858" actId="790"/>
          <ac:spMkLst>
            <pc:docMk/>
            <pc:sldMk cId="548787279" sldId="549"/>
            <ac:spMk id="2" creationId="{13B123A4-7D63-43B2-B893-7453D42A45B8}"/>
          </ac:spMkLst>
        </pc:spChg>
        <pc:spChg chg="mod">
          <ac:chgData name="Emigdio Filardi Guerrero" userId="5345f0a9-a9a9-4996-b664-0d73f6985c77" providerId="ADAL" clId="{08238660-7EE5-4A34-9311-EBA7EF2242EA}" dt="2020-09-29T19:24:17.984" v="2465" actId="1076"/>
          <ac:spMkLst>
            <pc:docMk/>
            <pc:sldMk cId="548787279" sldId="549"/>
            <ac:spMk id="3" creationId="{48EC250E-22CE-4D16-8509-402BB113BB48}"/>
          </ac:spMkLst>
        </pc:spChg>
        <pc:spChg chg="add mod">
          <ac:chgData name="Emigdio Filardi Guerrero" userId="5345f0a9-a9a9-4996-b664-0d73f6985c77" providerId="ADAL" clId="{08238660-7EE5-4A34-9311-EBA7EF2242EA}" dt="2020-09-29T19:24:08.764" v="2459" actId="1036"/>
          <ac:spMkLst>
            <pc:docMk/>
            <pc:sldMk cId="548787279" sldId="549"/>
            <ac:spMk id="7" creationId="{2277AB3C-74A0-4CBC-819C-C4D59691FADA}"/>
          </ac:spMkLst>
        </pc:spChg>
        <pc:spChg chg="add mod">
          <ac:chgData name="Emigdio Filardi Guerrero" userId="5345f0a9-a9a9-4996-b664-0d73f6985c77" providerId="ADAL" clId="{08238660-7EE5-4A34-9311-EBA7EF2242EA}" dt="2020-09-29T19:24:08.764" v="2459" actId="1036"/>
          <ac:spMkLst>
            <pc:docMk/>
            <pc:sldMk cId="548787279" sldId="549"/>
            <ac:spMk id="8" creationId="{CF60B33E-2B50-4A98-84F4-7D33179A1ADF}"/>
          </ac:spMkLst>
        </pc:spChg>
        <pc:spChg chg="add mod">
          <ac:chgData name="Emigdio Filardi Guerrero" userId="5345f0a9-a9a9-4996-b664-0d73f6985c77" providerId="ADAL" clId="{08238660-7EE5-4A34-9311-EBA7EF2242EA}" dt="2020-09-29T19:24:08.764" v="2459" actId="1036"/>
          <ac:spMkLst>
            <pc:docMk/>
            <pc:sldMk cId="548787279" sldId="549"/>
            <ac:spMk id="9" creationId="{7E79876B-178E-490C-93FD-83FC5A075993}"/>
          </ac:spMkLst>
        </pc:spChg>
        <pc:spChg chg="add mod">
          <ac:chgData name="Emigdio Filardi Guerrero" userId="5345f0a9-a9a9-4996-b664-0d73f6985c77" providerId="ADAL" clId="{08238660-7EE5-4A34-9311-EBA7EF2242EA}" dt="2020-09-29T19:24:08.764" v="2459" actId="1036"/>
          <ac:spMkLst>
            <pc:docMk/>
            <pc:sldMk cId="548787279" sldId="549"/>
            <ac:spMk id="10" creationId="{D21FB535-66A1-49EC-9FB6-F04854DBA17B}"/>
          </ac:spMkLst>
        </pc:spChg>
        <pc:spChg chg="add mod">
          <ac:chgData name="Emigdio Filardi Guerrero" userId="5345f0a9-a9a9-4996-b664-0d73f6985c77" providerId="ADAL" clId="{08238660-7EE5-4A34-9311-EBA7EF2242EA}" dt="2020-09-29T19:24:14.259" v="2464" actId="1035"/>
          <ac:spMkLst>
            <pc:docMk/>
            <pc:sldMk cId="548787279" sldId="549"/>
            <ac:spMk id="12" creationId="{E21FB19D-FE17-4395-BC90-FABC4EA7D9CB}"/>
          </ac:spMkLst>
        </pc:spChg>
        <pc:spChg chg="add mod">
          <ac:chgData name="Emigdio Filardi Guerrero" userId="5345f0a9-a9a9-4996-b664-0d73f6985c77" providerId="ADAL" clId="{08238660-7EE5-4A34-9311-EBA7EF2242EA}" dt="2020-09-29T19:24:14.259" v="2464" actId="1035"/>
          <ac:spMkLst>
            <pc:docMk/>
            <pc:sldMk cId="548787279" sldId="549"/>
            <ac:spMk id="13" creationId="{A41273F2-5514-44A4-BA87-37ACBED7C98C}"/>
          </ac:spMkLst>
        </pc:spChg>
        <pc:spChg chg="add mod">
          <ac:chgData name="Emigdio Filardi Guerrero" userId="5345f0a9-a9a9-4996-b664-0d73f6985c77" providerId="ADAL" clId="{08238660-7EE5-4A34-9311-EBA7EF2242EA}" dt="2020-09-29T19:24:14.259" v="2464" actId="1035"/>
          <ac:spMkLst>
            <pc:docMk/>
            <pc:sldMk cId="548787279" sldId="549"/>
            <ac:spMk id="17" creationId="{3C718E2C-C52E-4F08-BB3B-1BA5E5D41415}"/>
          </ac:spMkLst>
        </pc:spChg>
        <pc:spChg chg="add mod">
          <ac:chgData name="Emigdio Filardi Guerrero" userId="5345f0a9-a9a9-4996-b664-0d73f6985c77" providerId="ADAL" clId="{08238660-7EE5-4A34-9311-EBA7EF2242EA}" dt="2020-09-29T19:24:14.259" v="2464" actId="1035"/>
          <ac:spMkLst>
            <pc:docMk/>
            <pc:sldMk cId="548787279" sldId="549"/>
            <ac:spMk id="18" creationId="{04BAD117-1294-4EBA-807C-6BA9B5814D12}"/>
          </ac:spMkLst>
        </pc:spChg>
        <pc:spChg chg="add mod">
          <ac:chgData name="Emigdio Filardi Guerrero" userId="5345f0a9-a9a9-4996-b664-0d73f6985c77" providerId="ADAL" clId="{08238660-7EE5-4A34-9311-EBA7EF2242EA}" dt="2020-09-29T19:24:14.259" v="2464" actId="1035"/>
          <ac:spMkLst>
            <pc:docMk/>
            <pc:sldMk cId="548787279" sldId="549"/>
            <ac:spMk id="19" creationId="{855CF856-9860-42D9-B01E-F6A560CDF7D4}"/>
          </ac:spMkLst>
        </pc:spChg>
        <pc:spChg chg="add mod">
          <ac:chgData name="Emigdio Filardi Guerrero" userId="5345f0a9-a9a9-4996-b664-0d73f6985c77" providerId="ADAL" clId="{08238660-7EE5-4A34-9311-EBA7EF2242EA}" dt="2020-09-29T19:23:57.946" v="2427" actId="1036"/>
          <ac:spMkLst>
            <pc:docMk/>
            <pc:sldMk cId="548787279" sldId="549"/>
            <ac:spMk id="21" creationId="{688CE259-0596-4EF1-B5D8-9D92E5105FF9}"/>
          </ac:spMkLst>
        </pc:spChg>
        <pc:spChg chg="add mod">
          <ac:chgData name="Emigdio Filardi Guerrero" userId="5345f0a9-a9a9-4996-b664-0d73f6985c77" providerId="ADAL" clId="{08238660-7EE5-4A34-9311-EBA7EF2242EA}" dt="2020-09-29T19:23:57.946" v="2427" actId="1036"/>
          <ac:spMkLst>
            <pc:docMk/>
            <pc:sldMk cId="548787279" sldId="549"/>
            <ac:spMk id="22" creationId="{E48FE60E-561F-4605-BCB7-84FA8EFB87FF}"/>
          </ac:spMkLst>
        </pc:spChg>
        <pc:spChg chg="add mod">
          <ac:chgData name="Emigdio Filardi Guerrero" userId="5345f0a9-a9a9-4996-b664-0d73f6985c77" providerId="ADAL" clId="{08238660-7EE5-4A34-9311-EBA7EF2242EA}" dt="2020-09-29T19:23:57.946" v="2427" actId="1036"/>
          <ac:spMkLst>
            <pc:docMk/>
            <pc:sldMk cId="548787279" sldId="549"/>
            <ac:spMk id="26" creationId="{BEE988B0-BBF4-48BF-B5D0-8F0E8BE70470}"/>
          </ac:spMkLst>
        </pc:spChg>
        <pc:spChg chg="add mod">
          <ac:chgData name="Emigdio Filardi Guerrero" userId="5345f0a9-a9a9-4996-b664-0d73f6985c77" providerId="ADAL" clId="{08238660-7EE5-4A34-9311-EBA7EF2242EA}" dt="2020-09-29T19:23:57.946" v="2427" actId="1036"/>
          <ac:spMkLst>
            <pc:docMk/>
            <pc:sldMk cId="548787279" sldId="549"/>
            <ac:spMk id="27" creationId="{6685D9A3-3D53-4826-9A24-9B46D4839ECB}"/>
          </ac:spMkLst>
        </pc:spChg>
        <pc:spChg chg="add mod">
          <ac:chgData name="Emigdio Filardi Guerrero" userId="5345f0a9-a9a9-4996-b664-0d73f6985c77" providerId="ADAL" clId="{08238660-7EE5-4A34-9311-EBA7EF2242EA}" dt="2020-09-29T19:23:57.946" v="2427" actId="1036"/>
          <ac:spMkLst>
            <pc:docMk/>
            <pc:sldMk cId="548787279" sldId="549"/>
            <ac:spMk id="28" creationId="{B2132F66-2AA2-40B5-BCB4-6140BC0323D7}"/>
          </ac:spMkLst>
        </pc:spChg>
        <pc:cxnChg chg="add mod">
          <ac:chgData name="Emigdio Filardi Guerrero" userId="5345f0a9-a9a9-4996-b664-0d73f6985c77" providerId="ADAL" clId="{08238660-7EE5-4A34-9311-EBA7EF2242EA}" dt="2020-09-29T19:24:08.764" v="2459" actId="1036"/>
          <ac:cxnSpMkLst>
            <pc:docMk/>
            <pc:sldMk cId="548787279" sldId="549"/>
            <ac:cxnSpMk id="4" creationId="{60138B31-F5AD-4F19-8CEA-CE4300FA2239}"/>
          </ac:cxnSpMkLst>
        </pc:cxnChg>
        <pc:cxnChg chg="add mod">
          <ac:chgData name="Emigdio Filardi Guerrero" userId="5345f0a9-a9a9-4996-b664-0d73f6985c77" providerId="ADAL" clId="{08238660-7EE5-4A34-9311-EBA7EF2242EA}" dt="2020-09-29T19:24:08.764" v="2459" actId="1036"/>
          <ac:cxnSpMkLst>
            <pc:docMk/>
            <pc:sldMk cId="548787279" sldId="549"/>
            <ac:cxnSpMk id="5" creationId="{1F5CC3B7-8A57-49EB-B056-0EEA8241D979}"/>
          </ac:cxnSpMkLst>
        </pc:cxnChg>
        <pc:cxnChg chg="add mod">
          <ac:chgData name="Emigdio Filardi Guerrero" userId="5345f0a9-a9a9-4996-b664-0d73f6985c77" providerId="ADAL" clId="{08238660-7EE5-4A34-9311-EBA7EF2242EA}" dt="2020-09-29T19:24:08.764" v="2459" actId="1036"/>
          <ac:cxnSpMkLst>
            <pc:docMk/>
            <pc:sldMk cId="548787279" sldId="549"/>
            <ac:cxnSpMk id="6" creationId="{7721E20D-E953-40F9-9569-B2B76F044EA1}"/>
          </ac:cxnSpMkLst>
        </pc:cxnChg>
        <pc:cxnChg chg="add mod">
          <ac:chgData name="Emigdio Filardi Guerrero" userId="5345f0a9-a9a9-4996-b664-0d73f6985c77" providerId="ADAL" clId="{08238660-7EE5-4A34-9311-EBA7EF2242EA}" dt="2020-09-29T19:24:14.259" v="2464" actId="1035"/>
          <ac:cxnSpMkLst>
            <pc:docMk/>
            <pc:sldMk cId="548787279" sldId="549"/>
            <ac:cxnSpMk id="11" creationId="{5FE36826-5922-4B89-831F-75D5475D3097}"/>
          </ac:cxnSpMkLst>
        </pc:cxnChg>
        <pc:cxnChg chg="add mod">
          <ac:chgData name="Emigdio Filardi Guerrero" userId="5345f0a9-a9a9-4996-b664-0d73f6985c77" providerId="ADAL" clId="{08238660-7EE5-4A34-9311-EBA7EF2242EA}" dt="2020-09-29T19:24:14.259" v="2464" actId="1035"/>
          <ac:cxnSpMkLst>
            <pc:docMk/>
            <pc:sldMk cId="548787279" sldId="549"/>
            <ac:cxnSpMk id="14" creationId="{1B343C9A-8642-4E0C-9B6B-81C32BD8620E}"/>
          </ac:cxnSpMkLst>
        </pc:cxnChg>
        <pc:cxnChg chg="add mod">
          <ac:chgData name="Emigdio Filardi Guerrero" userId="5345f0a9-a9a9-4996-b664-0d73f6985c77" providerId="ADAL" clId="{08238660-7EE5-4A34-9311-EBA7EF2242EA}" dt="2020-09-29T19:24:14.259" v="2464" actId="1035"/>
          <ac:cxnSpMkLst>
            <pc:docMk/>
            <pc:sldMk cId="548787279" sldId="549"/>
            <ac:cxnSpMk id="15" creationId="{0349F30C-B278-468F-819B-5A035B7CAFF7}"/>
          </ac:cxnSpMkLst>
        </pc:cxnChg>
        <pc:cxnChg chg="add mod">
          <ac:chgData name="Emigdio Filardi Guerrero" userId="5345f0a9-a9a9-4996-b664-0d73f6985c77" providerId="ADAL" clId="{08238660-7EE5-4A34-9311-EBA7EF2242EA}" dt="2020-09-29T19:24:14.259" v="2464" actId="1035"/>
          <ac:cxnSpMkLst>
            <pc:docMk/>
            <pc:sldMk cId="548787279" sldId="549"/>
            <ac:cxnSpMk id="16" creationId="{A3DA47F8-5E7B-432E-8416-D9EBEE618DBB}"/>
          </ac:cxnSpMkLst>
        </pc:cxnChg>
        <pc:cxnChg chg="add mod">
          <ac:chgData name="Emigdio Filardi Guerrero" userId="5345f0a9-a9a9-4996-b664-0d73f6985c77" providerId="ADAL" clId="{08238660-7EE5-4A34-9311-EBA7EF2242EA}" dt="2020-09-29T19:23:57.946" v="2427" actId="1036"/>
          <ac:cxnSpMkLst>
            <pc:docMk/>
            <pc:sldMk cId="548787279" sldId="549"/>
            <ac:cxnSpMk id="20" creationId="{8F3B5E2A-F8AC-4E9C-991B-EF59291871BA}"/>
          </ac:cxnSpMkLst>
        </pc:cxnChg>
        <pc:cxnChg chg="add mod">
          <ac:chgData name="Emigdio Filardi Guerrero" userId="5345f0a9-a9a9-4996-b664-0d73f6985c77" providerId="ADAL" clId="{08238660-7EE5-4A34-9311-EBA7EF2242EA}" dt="2020-09-29T19:23:57.946" v="2427" actId="1036"/>
          <ac:cxnSpMkLst>
            <pc:docMk/>
            <pc:sldMk cId="548787279" sldId="549"/>
            <ac:cxnSpMk id="23" creationId="{D3094F36-D8A1-443C-A6F2-36E22BFE7657}"/>
          </ac:cxnSpMkLst>
        </pc:cxnChg>
        <pc:cxnChg chg="add mod">
          <ac:chgData name="Emigdio Filardi Guerrero" userId="5345f0a9-a9a9-4996-b664-0d73f6985c77" providerId="ADAL" clId="{08238660-7EE5-4A34-9311-EBA7EF2242EA}" dt="2020-09-29T19:23:57.946" v="2427" actId="1036"/>
          <ac:cxnSpMkLst>
            <pc:docMk/>
            <pc:sldMk cId="548787279" sldId="549"/>
            <ac:cxnSpMk id="24" creationId="{8A94E31D-6810-45EF-805A-9743C6A6BCC2}"/>
          </ac:cxnSpMkLst>
        </pc:cxnChg>
        <pc:cxnChg chg="add mod">
          <ac:chgData name="Emigdio Filardi Guerrero" userId="5345f0a9-a9a9-4996-b664-0d73f6985c77" providerId="ADAL" clId="{08238660-7EE5-4A34-9311-EBA7EF2242EA}" dt="2020-09-29T19:23:57.946" v="2427" actId="1036"/>
          <ac:cxnSpMkLst>
            <pc:docMk/>
            <pc:sldMk cId="548787279" sldId="549"/>
            <ac:cxnSpMk id="25" creationId="{BB0B0C28-479D-4928-8EDF-6F40F07D23A2}"/>
          </ac:cxnSpMkLst>
        </pc:cxnChg>
      </pc:sldChg>
      <pc:sldChg chg="modSp add ord">
        <pc:chgData name="Emigdio Filardi Guerrero" userId="5345f0a9-a9a9-4996-b664-0d73f6985c77" providerId="ADAL" clId="{08238660-7EE5-4A34-9311-EBA7EF2242EA}" dt="2020-09-29T19:07:51.719" v="1776"/>
        <pc:sldMkLst>
          <pc:docMk/>
          <pc:sldMk cId="1018077352" sldId="550"/>
        </pc:sldMkLst>
        <pc:spChg chg="mod">
          <ac:chgData name="Emigdio Filardi Guerrero" userId="5345f0a9-a9a9-4996-b664-0d73f6985c77" providerId="ADAL" clId="{08238660-7EE5-4A34-9311-EBA7EF2242EA}" dt="2020-09-29T19:07:48.948" v="1775" actId="20577"/>
          <ac:spMkLst>
            <pc:docMk/>
            <pc:sldMk cId="1018077352" sldId="550"/>
            <ac:spMk id="2" creationId="{26A2E187-A669-4E43-87B1-3FD891C68640}"/>
          </ac:spMkLst>
        </pc:spChg>
      </pc:sldChg>
      <pc:sldChg chg="modSp add">
        <pc:chgData name="Emigdio Filardi Guerrero" userId="5345f0a9-a9a9-4996-b664-0d73f6985c77" providerId="ADAL" clId="{08238660-7EE5-4A34-9311-EBA7EF2242EA}" dt="2020-09-29T19:07:59.275" v="1796" actId="20577"/>
        <pc:sldMkLst>
          <pc:docMk/>
          <pc:sldMk cId="2012875625" sldId="551"/>
        </pc:sldMkLst>
        <pc:spChg chg="mod">
          <ac:chgData name="Emigdio Filardi Guerrero" userId="5345f0a9-a9a9-4996-b664-0d73f6985c77" providerId="ADAL" clId="{08238660-7EE5-4A34-9311-EBA7EF2242EA}" dt="2020-09-29T19:07:59.275" v="1796" actId="20577"/>
          <ac:spMkLst>
            <pc:docMk/>
            <pc:sldMk cId="2012875625" sldId="551"/>
            <ac:spMk id="2" creationId="{26A2E187-A669-4E43-87B1-3FD891C68640}"/>
          </ac:spMkLst>
        </pc:spChg>
      </pc:sldChg>
      <pc:sldChg chg="modSp add">
        <pc:chgData name="Emigdio Filardi Guerrero" userId="5345f0a9-a9a9-4996-b664-0d73f6985c77" providerId="ADAL" clId="{08238660-7EE5-4A34-9311-EBA7EF2242EA}" dt="2020-09-29T21:24:32.455" v="2518" actId="20577"/>
        <pc:sldMkLst>
          <pc:docMk/>
          <pc:sldMk cId="3801233085" sldId="552"/>
        </pc:sldMkLst>
        <pc:spChg chg="mod">
          <ac:chgData name="Emigdio Filardi Guerrero" userId="5345f0a9-a9a9-4996-b664-0d73f6985c77" providerId="ADAL" clId="{08238660-7EE5-4A34-9311-EBA7EF2242EA}" dt="2020-09-29T21:22:54.674" v="2512" actId="790"/>
          <ac:spMkLst>
            <pc:docMk/>
            <pc:sldMk cId="3801233085" sldId="552"/>
            <ac:spMk id="2" creationId="{DB77C87D-6562-427E-ACC1-1F83D040D051}"/>
          </ac:spMkLst>
        </pc:spChg>
        <pc:spChg chg="mod">
          <ac:chgData name="Emigdio Filardi Guerrero" userId="5345f0a9-a9a9-4996-b664-0d73f6985c77" providerId="ADAL" clId="{08238660-7EE5-4A34-9311-EBA7EF2242EA}" dt="2020-09-29T21:24:32.455" v="2518" actId="20577"/>
          <ac:spMkLst>
            <pc:docMk/>
            <pc:sldMk cId="3801233085" sldId="552"/>
            <ac:spMk id="3" creationId="{2E192B86-9C40-4FD3-B8B7-EF3C2433699F}"/>
          </ac:spMkLst>
        </pc:spChg>
      </pc:sldChg>
      <pc:sldChg chg="add del">
        <pc:chgData name="Emigdio Filardi Guerrero" userId="5345f0a9-a9a9-4996-b664-0d73f6985c77" providerId="ADAL" clId="{08238660-7EE5-4A34-9311-EBA7EF2242EA}" dt="2020-09-29T21:25:58.420" v="2521" actId="2696"/>
        <pc:sldMkLst>
          <pc:docMk/>
          <pc:sldMk cId="1975586769" sldId="553"/>
        </pc:sldMkLst>
      </pc:sldChg>
      <pc:sldChg chg="add">
        <pc:chgData name="Emigdio Filardi Guerrero" userId="5345f0a9-a9a9-4996-b664-0d73f6985c77" providerId="ADAL" clId="{08238660-7EE5-4A34-9311-EBA7EF2242EA}" dt="2020-09-29T21:25:56.002" v="2520"/>
        <pc:sldMkLst>
          <pc:docMk/>
          <pc:sldMk cId="1199865092" sldId="554"/>
        </pc:sldMkLst>
      </pc:sldChg>
    </pc:docChg>
  </pc:docChgLst>
  <pc:docChgLst>
    <pc:chgData name="Adriana Marcela Duran Gamba" userId="ab538ee7-a3a2-4d5b-825f-b4da1f535057" providerId="ADAL" clId="{4E437007-BE4B-4683-9A24-9FC358BDBA7E}"/>
    <pc:docChg chg="custSel addSld delSld modSld sldOrd">
      <pc:chgData name="Adriana Marcela Duran Gamba" userId="ab538ee7-a3a2-4d5b-825f-b4da1f535057" providerId="ADAL" clId="{4E437007-BE4B-4683-9A24-9FC358BDBA7E}" dt="2020-07-14T16:42:21.977" v="83" actId="255"/>
      <pc:docMkLst>
        <pc:docMk/>
      </pc:docMkLst>
      <pc:sldChg chg="del">
        <pc:chgData name="Adriana Marcela Duran Gamba" userId="ab538ee7-a3a2-4d5b-825f-b4da1f535057" providerId="ADAL" clId="{4E437007-BE4B-4683-9A24-9FC358BDBA7E}" dt="2020-07-14T16:17:59.139" v="4" actId="2696"/>
        <pc:sldMkLst>
          <pc:docMk/>
          <pc:sldMk cId="3756680693" sldId="389"/>
        </pc:sldMkLst>
      </pc:sldChg>
      <pc:sldChg chg="modSp add ord">
        <pc:chgData name="Adriana Marcela Duran Gamba" userId="ab538ee7-a3a2-4d5b-825f-b4da1f535057" providerId="ADAL" clId="{4E437007-BE4B-4683-9A24-9FC358BDBA7E}" dt="2020-07-14T16:29:45.905" v="12" actId="13926"/>
        <pc:sldMkLst>
          <pc:docMk/>
          <pc:sldMk cId="3431292960" sldId="517"/>
        </pc:sldMkLst>
        <pc:spChg chg="mod">
          <ac:chgData name="Adriana Marcela Duran Gamba" userId="ab538ee7-a3a2-4d5b-825f-b4da1f535057" providerId="ADAL" clId="{4E437007-BE4B-4683-9A24-9FC358BDBA7E}" dt="2020-07-14T16:24:37.385" v="8" actId="20577"/>
          <ac:spMkLst>
            <pc:docMk/>
            <pc:sldMk cId="3431292960" sldId="517"/>
            <ac:spMk id="2" creationId="{A822BE59-7F1E-43D1-BCFE-76851AA72CDC}"/>
          </ac:spMkLst>
        </pc:spChg>
        <pc:spChg chg="mod">
          <ac:chgData name="Adriana Marcela Duran Gamba" userId="ab538ee7-a3a2-4d5b-825f-b4da1f535057" providerId="ADAL" clId="{4E437007-BE4B-4683-9A24-9FC358BDBA7E}" dt="2020-07-14T16:29:45.905" v="12" actId="13926"/>
          <ac:spMkLst>
            <pc:docMk/>
            <pc:sldMk cId="3431292960" sldId="517"/>
            <ac:spMk id="6" creationId="{16F1FEFA-6239-4AF2-B12A-0FD39E50A28B}"/>
          </ac:spMkLst>
        </pc:spChg>
        <pc:graphicFrameChg chg="mod">
          <ac:chgData name="Adriana Marcela Duran Gamba" userId="ab538ee7-a3a2-4d5b-825f-b4da1f535057" providerId="ADAL" clId="{4E437007-BE4B-4683-9A24-9FC358BDBA7E}" dt="2020-07-14T16:29:11.142" v="11" actId="20577"/>
          <ac:graphicFrameMkLst>
            <pc:docMk/>
            <pc:sldMk cId="3431292960" sldId="517"/>
            <ac:graphicFrameMk id="9" creationId="{75170C69-FB06-4C87-8976-279E8E74D497}"/>
          </ac:graphicFrameMkLst>
        </pc:graphicFrameChg>
      </pc:sldChg>
      <pc:sldChg chg="modSp add">
        <pc:chgData name="Adriana Marcela Duran Gamba" userId="ab538ee7-a3a2-4d5b-825f-b4da1f535057" providerId="ADAL" clId="{4E437007-BE4B-4683-9A24-9FC358BDBA7E}" dt="2020-07-14T16:30:11.440" v="14" actId="27636"/>
        <pc:sldMkLst>
          <pc:docMk/>
          <pc:sldMk cId="2061683050" sldId="528"/>
        </pc:sldMkLst>
        <pc:spChg chg="mod">
          <ac:chgData name="Adriana Marcela Duran Gamba" userId="ab538ee7-a3a2-4d5b-825f-b4da1f535057" providerId="ADAL" clId="{4E437007-BE4B-4683-9A24-9FC358BDBA7E}" dt="2020-07-14T16:30:11.440" v="14" actId="27636"/>
          <ac:spMkLst>
            <pc:docMk/>
            <pc:sldMk cId="2061683050" sldId="528"/>
            <ac:spMk id="2" creationId="{E999C974-5EDB-A44D-8A82-EC6A6E4A9799}"/>
          </ac:spMkLst>
        </pc:spChg>
        <pc:spChg chg="mod">
          <ac:chgData name="Adriana Marcela Duran Gamba" userId="ab538ee7-a3a2-4d5b-825f-b4da1f535057" providerId="ADAL" clId="{4E437007-BE4B-4683-9A24-9FC358BDBA7E}" dt="2020-07-14T16:26:50.852" v="10" actId="20577"/>
          <ac:spMkLst>
            <pc:docMk/>
            <pc:sldMk cId="2061683050" sldId="528"/>
            <ac:spMk id="28" creationId="{EE8C53AE-D19C-5342-A2C4-2F8E11EA6E4B}"/>
          </ac:spMkLst>
        </pc:spChg>
      </pc:sldChg>
      <pc:sldChg chg="modSp add">
        <pc:chgData name="Adriana Marcela Duran Gamba" userId="ab538ee7-a3a2-4d5b-825f-b4da1f535057" providerId="ADAL" clId="{4E437007-BE4B-4683-9A24-9FC358BDBA7E}" dt="2020-07-14T16:29:56.838" v="13" actId="27636"/>
        <pc:sldMkLst>
          <pc:docMk/>
          <pc:sldMk cId="546626772" sldId="529"/>
        </pc:sldMkLst>
        <pc:spChg chg="mod">
          <ac:chgData name="Adriana Marcela Duran Gamba" userId="ab538ee7-a3a2-4d5b-825f-b4da1f535057" providerId="ADAL" clId="{4E437007-BE4B-4683-9A24-9FC358BDBA7E}" dt="2020-07-14T16:29:56.838" v="13" actId="27636"/>
          <ac:spMkLst>
            <pc:docMk/>
            <pc:sldMk cId="546626772" sldId="529"/>
            <ac:spMk id="2" creationId="{E999C974-5EDB-A44D-8A82-EC6A6E4A9799}"/>
          </ac:spMkLst>
        </pc:spChg>
      </pc:sldChg>
      <pc:sldChg chg="add">
        <pc:chgData name="Adriana Marcela Duran Gamba" userId="ab538ee7-a3a2-4d5b-825f-b4da1f535057" providerId="ADAL" clId="{4E437007-BE4B-4683-9A24-9FC358BDBA7E}" dt="2020-07-14T16:18:19.637" v="5"/>
        <pc:sldMkLst>
          <pc:docMk/>
          <pc:sldMk cId="2592903523" sldId="530"/>
        </pc:sldMkLst>
      </pc:sldChg>
      <pc:sldChg chg="add">
        <pc:chgData name="Adriana Marcela Duran Gamba" userId="ab538ee7-a3a2-4d5b-825f-b4da1f535057" providerId="ADAL" clId="{4E437007-BE4B-4683-9A24-9FC358BDBA7E}" dt="2020-07-14T16:18:19.637" v="5"/>
        <pc:sldMkLst>
          <pc:docMk/>
          <pc:sldMk cId="3843391992" sldId="532"/>
        </pc:sldMkLst>
      </pc:sldChg>
      <pc:sldChg chg="add">
        <pc:chgData name="Adriana Marcela Duran Gamba" userId="ab538ee7-a3a2-4d5b-825f-b4da1f535057" providerId="ADAL" clId="{4E437007-BE4B-4683-9A24-9FC358BDBA7E}" dt="2020-07-14T16:17:34.967" v="1"/>
        <pc:sldMkLst>
          <pc:docMk/>
          <pc:sldMk cId="690969569" sldId="533"/>
        </pc:sldMkLst>
      </pc:sldChg>
      <pc:sldChg chg="del">
        <pc:chgData name="Adriana Marcela Duran Gamba" userId="ab538ee7-a3a2-4d5b-825f-b4da1f535057" providerId="ADAL" clId="{4E437007-BE4B-4683-9A24-9FC358BDBA7E}" dt="2020-07-14T16:30:23.076" v="15"/>
        <pc:sldMkLst>
          <pc:docMk/>
          <pc:sldMk cId="1999816524" sldId="534"/>
        </pc:sldMkLst>
      </pc:sldChg>
      <pc:sldChg chg="addSp delSp modSp add">
        <pc:chgData name="Adriana Marcela Duran Gamba" userId="ab538ee7-a3a2-4d5b-825f-b4da1f535057" providerId="ADAL" clId="{4E437007-BE4B-4683-9A24-9FC358BDBA7E}" dt="2020-07-14T16:42:21.977" v="83" actId="255"/>
        <pc:sldMkLst>
          <pc:docMk/>
          <pc:sldMk cId="3844116198" sldId="534"/>
        </pc:sldMkLst>
        <pc:spChg chg="del">
          <ac:chgData name="Adriana Marcela Duran Gamba" userId="ab538ee7-a3a2-4d5b-825f-b4da1f535057" providerId="ADAL" clId="{4E437007-BE4B-4683-9A24-9FC358BDBA7E}" dt="2020-07-14T16:32:21.990" v="24" actId="478"/>
          <ac:spMkLst>
            <pc:docMk/>
            <pc:sldMk cId="3844116198" sldId="534"/>
            <ac:spMk id="2" creationId="{7113BA9B-9CF1-4973-92A0-E9C5F02C5030}"/>
          </ac:spMkLst>
        </pc:spChg>
        <pc:spChg chg="del">
          <ac:chgData name="Adriana Marcela Duran Gamba" userId="ab538ee7-a3a2-4d5b-825f-b4da1f535057" providerId="ADAL" clId="{4E437007-BE4B-4683-9A24-9FC358BDBA7E}" dt="2020-07-14T16:32:14.313" v="20" actId="931"/>
          <ac:spMkLst>
            <pc:docMk/>
            <pc:sldMk cId="3844116198" sldId="534"/>
            <ac:spMk id="3" creationId="{6F9670FC-0D2D-42FF-9164-90FC56B2D10E}"/>
          </ac:spMkLst>
        </pc:spChg>
        <pc:spChg chg="add mod">
          <ac:chgData name="Adriana Marcela Duran Gamba" userId="ab538ee7-a3a2-4d5b-825f-b4da1f535057" providerId="ADAL" clId="{4E437007-BE4B-4683-9A24-9FC358BDBA7E}" dt="2020-07-14T16:41:10.940" v="78" actId="1035"/>
          <ac:spMkLst>
            <pc:docMk/>
            <pc:sldMk cId="3844116198" sldId="534"/>
            <ac:spMk id="8" creationId="{40F724AB-465A-4DE4-A45B-3E176C10E89C}"/>
          </ac:spMkLst>
        </pc:spChg>
        <pc:spChg chg="add mod">
          <ac:chgData name="Adriana Marcela Duran Gamba" userId="ab538ee7-a3a2-4d5b-825f-b4da1f535057" providerId="ADAL" clId="{4E437007-BE4B-4683-9A24-9FC358BDBA7E}" dt="2020-07-14T16:40:35.796" v="62" actId="255"/>
          <ac:spMkLst>
            <pc:docMk/>
            <pc:sldMk cId="3844116198" sldId="534"/>
            <ac:spMk id="11" creationId="{C58D95FD-DDC6-4334-B53B-B000395120E8}"/>
          </ac:spMkLst>
        </pc:spChg>
        <pc:spChg chg="add mod">
          <ac:chgData name="Adriana Marcela Duran Gamba" userId="ab538ee7-a3a2-4d5b-825f-b4da1f535057" providerId="ADAL" clId="{4E437007-BE4B-4683-9A24-9FC358BDBA7E}" dt="2020-07-14T16:42:21.977" v="83" actId="255"/>
          <ac:spMkLst>
            <pc:docMk/>
            <pc:sldMk cId="3844116198" sldId="534"/>
            <ac:spMk id="12" creationId="{AAC60358-4266-48CA-B9DD-6EF63CB6F122}"/>
          </ac:spMkLst>
        </pc:spChg>
        <pc:picChg chg="add mod">
          <ac:chgData name="Adriana Marcela Duran Gamba" userId="ab538ee7-a3a2-4d5b-825f-b4da1f535057" providerId="ADAL" clId="{4E437007-BE4B-4683-9A24-9FC358BDBA7E}" dt="2020-07-14T16:41:10.940" v="78" actId="1035"/>
          <ac:picMkLst>
            <pc:docMk/>
            <pc:sldMk cId="3844116198" sldId="534"/>
            <ac:picMk id="5" creationId="{4266DF85-E218-4DDA-BC5B-2AE17D106ACE}"/>
          </ac:picMkLst>
        </pc:picChg>
        <pc:picChg chg="add mod">
          <ac:chgData name="Adriana Marcela Duran Gamba" userId="ab538ee7-a3a2-4d5b-825f-b4da1f535057" providerId="ADAL" clId="{4E437007-BE4B-4683-9A24-9FC358BDBA7E}" dt="2020-07-14T16:41:10.940" v="78" actId="1035"/>
          <ac:picMkLst>
            <pc:docMk/>
            <pc:sldMk cId="3844116198" sldId="534"/>
            <ac:picMk id="7" creationId="{89C03217-B30B-44E6-96E2-9BF326F1229C}"/>
          </ac:picMkLst>
        </pc:picChg>
        <pc:picChg chg="add mod">
          <ac:chgData name="Adriana Marcela Duran Gamba" userId="ab538ee7-a3a2-4d5b-825f-b4da1f535057" providerId="ADAL" clId="{4E437007-BE4B-4683-9A24-9FC358BDBA7E}" dt="2020-07-14T16:40:00.021" v="40" actId="14100"/>
          <ac:picMkLst>
            <pc:docMk/>
            <pc:sldMk cId="3844116198" sldId="534"/>
            <ac:picMk id="10" creationId="{9C070A2F-808C-43E5-BA5A-A169E39C4517}"/>
          </ac:picMkLst>
        </pc:picChg>
      </pc:sldChg>
      <pc:sldChg chg="del">
        <pc:chgData name="Adriana Marcela Duran Gamba" userId="ab538ee7-a3a2-4d5b-825f-b4da1f535057" providerId="ADAL" clId="{4E437007-BE4B-4683-9A24-9FC358BDBA7E}" dt="2020-07-14T16:30:23.076" v="15"/>
        <pc:sldMkLst>
          <pc:docMk/>
          <pc:sldMk cId="1303078208" sldId="535"/>
        </pc:sldMkLst>
      </pc:sldChg>
      <pc:sldChg chg="add">
        <pc:chgData name="Adriana Marcela Duran Gamba" userId="ab538ee7-a3a2-4d5b-825f-b4da1f535057" providerId="ADAL" clId="{4E437007-BE4B-4683-9A24-9FC358BDBA7E}" dt="2020-07-14T16:30:31.515" v="17"/>
        <pc:sldMkLst>
          <pc:docMk/>
          <pc:sldMk cId="2329861829" sldId="535"/>
        </pc:sldMkLst>
      </pc:sldChg>
      <pc:sldChg chg="add">
        <pc:chgData name="Adriana Marcela Duran Gamba" userId="ab538ee7-a3a2-4d5b-825f-b4da1f535057" providerId="ADAL" clId="{4E437007-BE4B-4683-9A24-9FC358BDBA7E}" dt="2020-07-14T16:30:34.174" v="18"/>
        <pc:sldMkLst>
          <pc:docMk/>
          <pc:sldMk cId="3313025213" sldId="536"/>
        </pc:sldMkLst>
      </pc:sldChg>
      <pc:sldChg chg="add">
        <pc:chgData name="Adriana Marcela Duran Gamba" userId="ab538ee7-a3a2-4d5b-825f-b4da1f535057" providerId="ADAL" clId="{4E437007-BE4B-4683-9A24-9FC358BDBA7E}" dt="2020-07-14T16:31:57.552" v="19"/>
        <pc:sldMkLst>
          <pc:docMk/>
          <pc:sldMk cId="2999973428" sldId="537"/>
        </pc:sldMkLst>
      </pc:sldChg>
      <pc:sldChg chg="add">
        <pc:chgData name="Adriana Marcela Duran Gamba" userId="ab538ee7-a3a2-4d5b-825f-b4da1f535057" providerId="ADAL" clId="{4E437007-BE4B-4683-9A24-9FC358BDBA7E}" dt="2020-07-14T16:31:57.552" v="19"/>
        <pc:sldMkLst>
          <pc:docMk/>
          <pc:sldMk cId="2289009913" sldId="538"/>
        </pc:sldMkLst>
      </pc:sldChg>
    </pc:docChg>
  </pc:docChgLst>
  <pc:docChgLst>
    <pc:chgData name="Emigdio Filardi Guerrero" userId="5345f0a9-a9a9-4996-b664-0d73f6985c77" providerId="ADAL" clId="{8F38F3AC-0191-4ED1-ABCF-B03625A3CC6F}"/>
    <pc:docChg chg="custSel modSld">
      <pc:chgData name="Emigdio Filardi Guerrero" userId="5345f0a9-a9a9-4996-b664-0d73f6985c77" providerId="ADAL" clId="{8F38F3AC-0191-4ED1-ABCF-B03625A3CC6F}" dt="2020-09-29T14:17:43.709" v="25" actId="20577"/>
      <pc:docMkLst>
        <pc:docMk/>
      </pc:docMkLst>
      <pc:sldChg chg="modSp">
        <pc:chgData name="Emigdio Filardi Guerrero" userId="5345f0a9-a9a9-4996-b664-0d73f6985c77" providerId="ADAL" clId="{8F38F3AC-0191-4ED1-ABCF-B03625A3CC6F}" dt="2020-09-29T14:17:43.709" v="25" actId="20577"/>
        <pc:sldMkLst>
          <pc:docMk/>
          <pc:sldMk cId="4111349660" sldId="256"/>
        </pc:sldMkLst>
        <pc:spChg chg="mod">
          <ac:chgData name="Emigdio Filardi Guerrero" userId="5345f0a9-a9a9-4996-b664-0d73f6985c77" providerId="ADAL" clId="{8F38F3AC-0191-4ED1-ABCF-B03625A3CC6F}" dt="2020-09-29T14:17:43.709" v="25" actId="20577"/>
          <ac:spMkLst>
            <pc:docMk/>
            <pc:sldMk cId="4111349660" sldId="256"/>
            <ac:spMk id="3" creationId="{00000000-0000-0000-0000-000000000000}"/>
          </ac:spMkLst>
        </pc:spChg>
      </pc:sldChg>
    </pc:docChg>
  </pc:docChgLst>
  <pc:docChgLst>
    <pc:chgData name="Luis Alcaraz Pardo" userId="edaa1aa8-091f-4474-8841-4f986918f0ab" providerId="ADAL" clId="{80444C43-E8B1-40BD-9D98-D40442EB95A6}"/>
    <pc:docChg chg="undo custSel addSld delSld modSld sldOrd">
      <pc:chgData name="Luis Alcaraz Pardo" userId="edaa1aa8-091f-4474-8841-4f986918f0ab" providerId="ADAL" clId="{80444C43-E8B1-40BD-9D98-D40442EB95A6}" dt="2020-10-05T13:55:23.134" v="2879" actId="1076"/>
      <pc:docMkLst>
        <pc:docMk/>
      </pc:docMkLst>
      <pc:sldChg chg="modSp add">
        <pc:chgData name="Luis Alcaraz Pardo" userId="edaa1aa8-091f-4474-8841-4f986918f0ab" providerId="ADAL" clId="{80444C43-E8B1-40BD-9D98-D40442EB95A6}" dt="2020-10-05T13:05:45.489" v="1982" actId="20577"/>
        <pc:sldMkLst>
          <pc:docMk/>
          <pc:sldMk cId="3926226725" sldId="523"/>
        </pc:sldMkLst>
        <pc:spChg chg="mod">
          <ac:chgData name="Luis Alcaraz Pardo" userId="edaa1aa8-091f-4474-8841-4f986918f0ab" providerId="ADAL" clId="{80444C43-E8B1-40BD-9D98-D40442EB95A6}" dt="2020-10-05T12:56:05.535" v="1543" actId="20577"/>
          <ac:spMkLst>
            <pc:docMk/>
            <pc:sldMk cId="3926226725" sldId="523"/>
            <ac:spMk id="6" creationId="{90221203-5649-4079-BF83-AB20BD7293A9}"/>
          </ac:spMkLst>
        </pc:spChg>
        <pc:spChg chg="mod">
          <ac:chgData name="Luis Alcaraz Pardo" userId="edaa1aa8-091f-4474-8841-4f986918f0ab" providerId="ADAL" clId="{80444C43-E8B1-40BD-9D98-D40442EB95A6}" dt="2020-10-05T12:56:26.258" v="1615" actId="20577"/>
          <ac:spMkLst>
            <pc:docMk/>
            <pc:sldMk cId="3926226725" sldId="523"/>
            <ac:spMk id="9" creationId="{6C169CCA-B279-4BA8-AECC-3ABCB2988F5E}"/>
          </ac:spMkLst>
        </pc:spChg>
        <pc:spChg chg="mod">
          <ac:chgData name="Luis Alcaraz Pardo" userId="edaa1aa8-091f-4474-8841-4f986918f0ab" providerId="ADAL" clId="{80444C43-E8B1-40BD-9D98-D40442EB95A6}" dt="2020-10-05T13:05:29.169" v="1942" actId="20577"/>
          <ac:spMkLst>
            <pc:docMk/>
            <pc:sldMk cId="3926226725" sldId="523"/>
            <ac:spMk id="13" creationId="{2CC913B0-B2DC-4382-9B99-899BA966AF71}"/>
          </ac:spMkLst>
        </pc:spChg>
        <pc:spChg chg="mod">
          <ac:chgData name="Luis Alcaraz Pardo" userId="edaa1aa8-091f-4474-8841-4f986918f0ab" providerId="ADAL" clId="{80444C43-E8B1-40BD-9D98-D40442EB95A6}" dt="2020-10-05T13:05:45.489" v="1982" actId="20577"/>
          <ac:spMkLst>
            <pc:docMk/>
            <pc:sldMk cId="3926226725" sldId="523"/>
            <ac:spMk id="17" creationId="{FBB7B9A4-A065-4209-AE63-24ABAA12D5CE}"/>
          </ac:spMkLst>
        </pc:spChg>
        <pc:spChg chg="mod">
          <ac:chgData name="Luis Alcaraz Pardo" userId="edaa1aa8-091f-4474-8841-4f986918f0ab" providerId="ADAL" clId="{80444C43-E8B1-40BD-9D98-D40442EB95A6}" dt="2020-10-05T12:22:48.708" v="1381" actId="20577"/>
          <ac:spMkLst>
            <pc:docMk/>
            <pc:sldMk cId="3926226725" sldId="523"/>
            <ac:spMk id="20" creationId="{518EEEF9-0FB9-4AD5-91BE-661478E8AA55}"/>
          </ac:spMkLst>
        </pc:spChg>
      </pc:sldChg>
      <pc:sldChg chg="addSp delSp modSp add mod">
        <pc:chgData name="Luis Alcaraz Pardo" userId="edaa1aa8-091f-4474-8841-4f986918f0ab" providerId="ADAL" clId="{80444C43-E8B1-40BD-9D98-D40442EB95A6}" dt="2020-10-05T13:43:29.008" v="2429" actId="27918"/>
        <pc:sldMkLst>
          <pc:docMk/>
          <pc:sldMk cId="3150694697" sldId="531"/>
        </pc:sldMkLst>
        <pc:spChg chg="mod">
          <ac:chgData name="Luis Alcaraz Pardo" userId="edaa1aa8-091f-4474-8841-4f986918f0ab" providerId="ADAL" clId="{80444C43-E8B1-40BD-9D98-D40442EB95A6}" dt="2020-10-05T13:25:34.126" v="2205" actId="20577"/>
          <ac:spMkLst>
            <pc:docMk/>
            <pc:sldMk cId="3150694697" sldId="531"/>
            <ac:spMk id="2" creationId="{A3FAC044-1F56-46DD-A92C-3D5BC88A2519}"/>
          </ac:spMkLst>
        </pc:spChg>
        <pc:spChg chg="mod">
          <ac:chgData name="Luis Alcaraz Pardo" userId="edaa1aa8-091f-4474-8841-4f986918f0ab" providerId="ADAL" clId="{80444C43-E8B1-40BD-9D98-D40442EB95A6}" dt="2020-10-05T13:22:45.691" v="2172" actId="20577"/>
          <ac:spMkLst>
            <pc:docMk/>
            <pc:sldMk cId="3150694697" sldId="531"/>
            <ac:spMk id="3" creationId="{45E576ED-DFAD-44B2-8F1A-5C09A43FEAEF}"/>
          </ac:spMkLst>
        </pc:spChg>
        <pc:spChg chg="mod">
          <ac:chgData name="Luis Alcaraz Pardo" userId="edaa1aa8-091f-4474-8841-4f986918f0ab" providerId="ADAL" clId="{80444C43-E8B1-40BD-9D98-D40442EB95A6}" dt="2020-10-05T13:04:13.867" v="1851" actId="20577"/>
          <ac:spMkLst>
            <pc:docMk/>
            <pc:sldMk cId="3150694697" sldId="531"/>
            <ac:spMk id="9" creationId="{DC2FD83F-EA94-404F-8423-D45FF05CEB3F}"/>
          </ac:spMkLst>
        </pc:spChg>
        <pc:graphicFrameChg chg="del">
          <ac:chgData name="Luis Alcaraz Pardo" userId="edaa1aa8-091f-4474-8841-4f986918f0ab" providerId="ADAL" clId="{80444C43-E8B1-40BD-9D98-D40442EB95A6}" dt="2020-10-05T13:03:04.621" v="1762" actId="478"/>
          <ac:graphicFrameMkLst>
            <pc:docMk/>
            <pc:sldMk cId="3150694697" sldId="531"/>
            <ac:graphicFrameMk id="6" creationId="{1E4AFF36-9D83-4AA9-8E53-CEE97B870027}"/>
          </ac:graphicFrameMkLst>
        </pc:graphicFrameChg>
        <pc:graphicFrameChg chg="del">
          <ac:chgData name="Luis Alcaraz Pardo" userId="edaa1aa8-091f-4474-8841-4f986918f0ab" providerId="ADAL" clId="{80444C43-E8B1-40BD-9D98-D40442EB95A6}" dt="2020-10-05T13:18:33.827" v="2170" actId="478"/>
          <ac:graphicFrameMkLst>
            <pc:docMk/>
            <pc:sldMk cId="3150694697" sldId="531"/>
            <ac:graphicFrameMk id="7" creationId="{2274F517-AE43-43D4-9336-4F527ADDF6ED}"/>
          </ac:graphicFrameMkLst>
        </pc:graphicFrameChg>
        <pc:graphicFrameChg chg="add mod">
          <ac:chgData name="Luis Alcaraz Pardo" userId="edaa1aa8-091f-4474-8841-4f986918f0ab" providerId="ADAL" clId="{80444C43-E8B1-40BD-9D98-D40442EB95A6}" dt="2020-10-05T13:40:09.835" v="2379" actId="207"/>
          <ac:graphicFrameMkLst>
            <pc:docMk/>
            <pc:sldMk cId="3150694697" sldId="531"/>
            <ac:graphicFrameMk id="7" creationId="{2AF14B18-0009-4365-87C8-EE2977E7B196}"/>
          </ac:graphicFrameMkLst>
        </pc:graphicFrameChg>
        <pc:graphicFrameChg chg="del">
          <ac:chgData name="Luis Alcaraz Pardo" userId="edaa1aa8-091f-4474-8841-4f986918f0ab" providerId="ADAL" clId="{80444C43-E8B1-40BD-9D98-D40442EB95A6}" dt="2020-10-05T13:24:35.647" v="2173" actId="478"/>
          <ac:graphicFrameMkLst>
            <pc:docMk/>
            <pc:sldMk cId="3150694697" sldId="531"/>
            <ac:graphicFrameMk id="8" creationId="{0143F0C2-5D7F-4941-B6BA-56A9C9826F8E}"/>
          </ac:graphicFrameMkLst>
        </pc:graphicFrameChg>
        <pc:graphicFrameChg chg="add mod">
          <ac:chgData name="Luis Alcaraz Pardo" userId="edaa1aa8-091f-4474-8841-4f986918f0ab" providerId="ADAL" clId="{80444C43-E8B1-40BD-9D98-D40442EB95A6}" dt="2020-10-05T13:33:13.019" v="2301" actId="14100"/>
          <ac:graphicFrameMkLst>
            <pc:docMk/>
            <pc:sldMk cId="3150694697" sldId="531"/>
            <ac:graphicFrameMk id="10" creationId="{1E4AFF36-9D83-4AA9-8E53-CEE97B870027}"/>
          </ac:graphicFrameMkLst>
        </pc:graphicFrameChg>
        <pc:graphicFrameChg chg="add del mod">
          <ac:chgData name="Luis Alcaraz Pardo" userId="edaa1aa8-091f-4474-8841-4f986918f0ab" providerId="ADAL" clId="{80444C43-E8B1-40BD-9D98-D40442EB95A6}" dt="2020-10-05T13:35:37.831" v="2314" actId="478"/>
          <ac:graphicFrameMkLst>
            <pc:docMk/>
            <pc:sldMk cId="3150694697" sldId="531"/>
            <ac:graphicFrameMk id="11" creationId="{42E77D37-FDC7-4D33-9476-BE91B96B4949}"/>
          </ac:graphicFrameMkLst>
        </pc:graphicFrameChg>
        <pc:graphicFrameChg chg="add mod">
          <ac:chgData name="Luis Alcaraz Pardo" userId="edaa1aa8-091f-4474-8841-4f986918f0ab" providerId="ADAL" clId="{80444C43-E8B1-40BD-9D98-D40442EB95A6}" dt="2020-10-05T13:40:02.848" v="2378" actId="1076"/>
          <ac:graphicFrameMkLst>
            <pc:docMk/>
            <pc:sldMk cId="3150694697" sldId="531"/>
            <ac:graphicFrameMk id="12" creationId="{1853161B-62E7-4893-968B-2754406081A9}"/>
          </ac:graphicFrameMkLst>
        </pc:graphicFrameChg>
      </pc:sldChg>
      <pc:sldChg chg="modSp add">
        <pc:chgData name="Luis Alcaraz Pardo" userId="edaa1aa8-091f-4474-8841-4f986918f0ab" providerId="ADAL" clId="{80444C43-E8B1-40BD-9D98-D40442EB95A6}" dt="2020-10-05T13:39:53.735" v="2377" actId="20577"/>
        <pc:sldMkLst>
          <pc:docMk/>
          <pc:sldMk cId="2450755190" sldId="534"/>
        </pc:sldMkLst>
        <pc:spChg chg="mod">
          <ac:chgData name="Luis Alcaraz Pardo" userId="edaa1aa8-091f-4474-8841-4f986918f0ab" providerId="ADAL" clId="{80444C43-E8B1-40BD-9D98-D40442EB95A6}" dt="2020-10-05T12:55:59.627" v="1541" actId="20577"/>
          <ac:spMkLst>
            <pc:docMk/>
            <pc:sldMk cId="2450755190" sldId="534"/>
            <ac:spMk id="2" creationId="{EF534541-08AA-428A-AB4E-2007D60A7379}"/>
          </ac:spMkLst>
        </pc:spChg>
        <pc:spChg chg="mod">
          <ac:chgData name="Luis Alcaraz Pardo" userId="edaa1aa8-091f-4474-8841-4f986918f0ab" providerId="ADAL" clId="{80444C43-E8B1-40BD-9D98-D40442EB95A6}" dt="2020-10-05T13:39:53.735" v="2377" actId="20577"/>
          <ac:spMkLst>
            <pc:docMk/>
            <pc:sldMk cId="2450755190" sldId="534"/>
            <ac:spMk id="6" creationId="{F58F90C6-E88F-4B85-9945-53EC7E3E94ED}"/>
          </ac:spMkLst>
        </pc:spChg>
        <pc:spChg chg="mod">
          <ac:chgData name="Luis Alcaraz Pardo" userId="edaa1aa8-091f-4474-8841-4f986918f0ab" providerId="ADAL" clId="{80444C43-E8B1-40BD-9D98-D40442EB95A6}" dt="2020-10-05T12:33:25.040" v="1451" actId="20577"/>
          <ac:spMkLst>
            <pc:docMk/>
            <pc:sldMk cId="2450755190" sldId="534"/>
            <ac:spMk id="7" creationId="{3218D943-D93C-494C-9240-8050BFED092D}"/>
          </ac:spMkLst>
        </pc:spChg>
      </pc:sldChg>
      <pc:sldChg chg="modSp">
        <pc:chgData name="Luis Alcaraz Pardo" userId="edaa1aa8-091f-4474-8841-4f986918f0ab" providerId="ADAL" clId="{80444C43-E8B1-40BD-9D98-D40442EB95A6}" dt="2020-10-05T11:29:45.408" v="254" actId="1076"/>
        <pc:sldMkLst>
          <pc:docMk/>
          <pc:sldMk cId="1003117804" sldId="544"/>
        </pc:sldMkLst>
        <pc:picChg chg="mod">
          <ac:chgData name="Luis Alcaraz Pardo" userId="edaa1aa8-091f-4474-8841-4f986918f0ab" providerId="ADAL" clId="{80444C43-E8B1-40BD-9D98-D40442EB95A6}" dt="2020-10-05T11:29:45.408" v="254" actId="1076"/>
          <ac:picMkLst>
            <pc:docMk/>
            <pc:sldMk cId="1003117804" sldId="544"/>
            <ac:picMk id="37" creationId="{191A37E0-93D6-4BBD-A31C-8BC73780535E}"/>
          </ac:picMkLst>
        </pc:picChg>
      </pc:sldChg>
      <pc:sldChg chg="modSp">
        <pc:chgData name="Luis Alcaraz Pardo" userId="edaa1aa8-091f-4474-8841-4f986918f0ab" providerId="ADAL" clId="{80444C43-E8B1-40BD-9D98-D40442EB95A6}" dt="2020-10-05T11:28:45.793" v="252" actId="14100"/>
        <pc:sldMkLst>
          <pc:docMk/>
          <pc:sldMk cId="2257010225" sldId="545"/>
        </pc:sldMkLst>
        <pc:spChg chg="mod">
          <ac:chgData name="Luis Alcaraz Pardo" userId="edaa1aa8-091f-4474-8841-4f986918f0ab" providerId="ADAL" clId="{80444C43-E8B1-40BD-9D98-D40442EB95A6}" dt="2020-10-05T11:28:45.793" v="252" actId="14100"/>
          <ac:spMkLst>
            <pc:docMk/>
            <pc:sldMk cId="2257010225" sldId="545"/>
            <ac:spMk id="3" creationId="{07FC12E4-E385-4D0E-ABBF-0A8AC2C624C2}"/>
          </ac:spMkLst>
        </pc:spChg>
      </pc:sldChg>
      <pc:sldChg chg="ord">
        <pc:chgData name="Luis Alcaraz Pardo" userId="edaa1aa8-091f-4474-8841-4f986918f0ab" providerId="ADAL" clId="{80444C43-E8B1-40BD-9D98-D40442EB95A6}" dt="2020-10-05T12:23:10.112" v="1396"/>
        <pc:sldMkLst>
          <pc:docMk/>
          <pc:sldMk cId="2012875625" sldId="551"/>
        </pc:sldMkLst>
      </pc:sldChg>
      <pc:sldChg chg="addSp delSp modSp ord">
        <pc:chgData name="Luis Alcaraz Pardo" userId="edaa1aa8-091f-4474-8841-4f986918f0ab" providerId="ADAL" clId="{80444C43-E8B1-40BD-9D98-D40442EB95A6}" dt="2020-10-05T13:28:19.896" v="2274" actId="20577"/>
        <pc:sldMkLst>
          <pc:docMk/>
          <pc:sldMk cId="1199865092" sldId="554"/>
        </pc:sldMkLst>
        <pc:spChg chg="add mod">
          <ac:chgData name="Luis Alcaraz Pardo" userId="edaa1aa8-091f-4474-8841-4f986918f0ab" providerId="ADAL" clId="{80444C43-E8B1-40BD-9D98-D40442EB95A6}" dt="2020-10-05T13:27:01.452" v="2230" actId="207"/>
          <ac:spMkLst>
            <pc:docMk/>
            <pc:sldMk cId="1199865092" sldId="554"/>
            <ac:spMk id="2" creationId="{4CDB73A6-023C-48F6-A64A-FB5DF48A3485}"/>
          </ac:spMkLst>
        </pc:spChg>
        <pc:spChg chg="add del mod">
          <ac:chgData name="Luis Alcaraz Pardo" userId="edaa1aa8-091f-4474-8841-4f986918f0ab" providerId="ADAL" clId="{80444C43-E8B1-40BD-9D98-D40442EB95A6}" dt="2020-10-05T12:55:34.714" v="1517" actId="478"/>
          <ac:spMkLst>
            <pc:docMk/>
            <pc:sldMk cId="1199865092" sldId="554"/>
            <ac:spMk id="3" creationId="{454548AC-C211-4C01-A19D-56ADB9298495}"/>
          </ac:spMkLst>
        </pc:spChg>
        <pc:spChg chg="add mod">
          <ac:chgData name="Luis Alcaraz Pardo" userId="edaa1aa8-091f-4474-8841-4f986918f0ab" providerId="ADAL" clId="{80444C43-E8B1-40BD-9D98-D40442EB95A6}" dt="2020-10-05T13:28:12.674" v="2272" actId="14100"/>
          <ac:spMkLst>
            <pc:docMk/>
            <pc:sldMk cId="1199865092" sldId="554"/>
            <ac:spMk id="3" creationId="{79099CF6-E67C-4981-AE86-73C9CACF39F7}"/>
          </ac:spMkLst>
        </pc:spChg>
        <pc:spChg chg="add del mod">
          <ac:chgData name="Luis Alcaraz Pardo" userId="edaa1aa8-091f-4474-8841-4f986918f0ab" providerId="ADAL" clId="{80444C43-E8B1-40BD-9D98-D40442EB95A6}" dt="2020-10-05T12:55:37.083" v="1518" actId="478"/>
          <ac:spMkLst>
            <pc:docMk/>
            <pc:sldMk cId="1199865092" sldId="554"/>
            <ac:spMk id="5" creationId="{4656A3BC-F104-4FC9-AD49-6F989849D65B}"/>
          </ac:spMkLst>
        </pc:spChg>
        <pc:spChg chg="add mod">
          <ac:chgData name="Luis Alcaraz Pardo" userId="edaa1aa8-091f-4474-8841-4f986918f0ab" providerId="ADAL" clId="{80444C43-E8B1-40BD-9D98-D40442EB95A6}" dt="2020-10-05T13:25:45.949" v="2224" actId="20577"/>
          <ac:spMkLst>
            <pc:docMk/>
            <pc:sldMk cId="1199865092" sldId="554"/>
            <ac:spMk id="5" creationId="{B35B3D9A-93B9-47DC-BE77-20B2E1E033D0}"/>
          </ac:spMkLst>
        </pc:spChg>
        <pc:spChg chg="add mod">
          <ac:chgData name="Luis Alcaraz Pardo" userId="edaa1aa8-091f-4474-8841-4f986918f0ab" providerId="ADAL" clId="{80444C43-E8B1-40BD-9D98-D40442EB95A6}" dt="2020-10-05T13:28:19.896" v="2274" actId="20577"/>
          <ac:spMkLst>
            <pc:docMk/>
            <pc:sldMk cId="1199865092" sldId="554"/>
            <ac:spMk id="6" creationId="{CA6916C5-41D2-4580-8E3C-A6473F240C87}"/>
          </ac:spMkLst>
        </pc:spChg>
        <pc:picChg chg="mod modCrop">
          <ac:chgData name="Luis Alcaraz Pardo" userId="edaa1aa8-091f-4474-8841-4f986918f0ab" providerId="ADAL" clId="{80444C43-E8B1-40BD-9D98-D40442EB95A6}" dt="2020-10-05T12:55:40.333" v="1519" actId="14100"/>
          <ac:picMkLst>
            <pc:docMk/>
            <pc:sldMk cId="1199865092" sldId="554"/>
            <ac:picMk id="4" creationId="{E2B36C30-8066-4D25-80E6-31C2AB08FDC6}"/>
          </ac:picMkLst>
        </pc:picChg>
        <pc:cxnChg chg="add del mod">
          <ac:chgData name="Luis Alcaraz Pardo" userId="edaa1aa8-091f-4474-8841-4f986918f0ab" providerId="ADAL" clId="{80444C43-E8B1-40BD-9D98-D40442EB95A6}" dt="2020-10-05T13:00:48.293" v="1750" actId="478"/>
          <ac:cxnSpMkLst>
            <pc:docMk/>
            <pc:sldMk cId="1199865092" sldId="554"/>
            <ac:cxnSpMk id="7" creationId="{9B470939-3328-4537-BE84-B890F3AAD1CB}"/>
          </ac:cxnSpMkLst>
        </pc:cxnChg>
      </pc:sldChg>
      <pc:sldChg chg="modSp">
        <pc:chgData name="Luis Alcaraz Pardo" userId="edaa1aa8-091f-4474-8841-4f986918f0ab" providerId="ADAL" clId="{80444C43-E8B1-40BD-9D98-D40442EB95A6}" dt="2020-10-05T11:24:37.543" v="251" actId="20577"/>
        <pc:sldMkLst>
          <pc:docMk/>
          <pc:sldMk cId="618397117" sldId="557"/>
        </pc:sldMkLst>
        <pc:spChg chg="mod">
          <ac:chgData name="Luis Alcaraz Pardo" userId="edaa1aa8-091f-4474-8841-4f986918f0ab" providerId="ADAL" clId="{80444C43-E8B1-40BD-9D98-D40442EB95A6}" dt="2020-10-05T11:23:45.240" v="216" actId="20577"/>
          <ac:spMkLst>
            <pc:docMk/>
            <pc:sldMk cId="618397117" sldId="557"/>
            <ac:spMk id="3" creationId="{60AD795C-5782-4CC0-9D79-161A19E75A3B}"/>
          </ac:spMkLst>
        </pc:spChg>
        <pc:spChg chg="mod">
          <ac:chgData name="Luis Alcaraz Pardo" userId="edaa1aa8-091f-4474-8841-4f986918f0ab" providerId="ADAL" clId="{80444C43-E8B1-40BD-9D98-D40442EB95A6}" dt="2020-10-05T11:24:18.315" v="237" actId="20577"/>
          <ac:spMkLst>
            <pc:docMk/>
            <pc:sldMk cId="618397117" sldId="557"/>
            <ac:spMk id="11" creationId="{D67BB123-A435-4012-8CD9-4B9485B8EC11}"/>
          </ac:spMkLst>
        </pc:spChg>
        <pc:spChg chg="mod">
          <ac:chgData name="Luis Alcaraz Pardo" userId="edaa1aa8-091f-4474-8841-4f986918f0ab" providerId="ADAL" clId="{80444C43-E8B1-40BD-9D98-D40442EB95A6}" dt="2020-10-05T11:24:37.543" v="251" actId="20577"/>
          <ac:spMkLst>
            <pc:docMk/>
            <pc:sldMk cId="618397117" sldId="557"/>
            <ac:spMk id="12" creationId="{07F2ACC2-71E1-47C3-A7AD-32A30B92FB42}"/>
          </ac:spMkLst>
        </pc:spChg>
        <pc:spChg chg="mod">
          <ac:chgData name="Luis Alcaraz Pardo" userId="edaa1aa8-091f-4474-8841-4f986918f0ab" providerId="ADAL" clId="{80444C43-E8B1-40BD-9D98-D40442EB95A6}" dt="2020-10-05T11:24:12.974" v="235" actId="14100"/>
          <ac:spMkLst>
            <pc:docMk/>
            <pc:sldMk cId="618397117" sldId="557"/>
            <ac:spMk id="16" creationId="{85621116-C249-4908-BE67-932594B3E82D}"/>
          </ac:spMkLst>
        </pc:spChg>
      </pc:sldChg>
      <pc:sldChg chg="modSp">
        <pc:chgData name="Luis Alcaraz Pardo" userId="edaa1aa8-091f-4474-8841-4f986918f0ab" providerId="ADAL" clId="{80444C43-E8B1-40BD-9D98-D40442EB95A6}" dt="2020-10-05T11:31:19.828" v="295" actId="20577"/>
        <pc:sldMkLst>
          <pc:docMk/>
          <pc:sldMk cId="688338458" sldId="558"/>
        </pc:sldMkLst>
        <pc:spChg chg="mod">
          <ac:chgData name="Luis Alcaraz Pardo" userId="edaa1aa8-091f-4474-8841-4f986918f0ab" providerId="ADAL" clId="{80444C43-E8B1-40BD-9D98-D40442EB95A6}" dt="2020-10-05T11:31:19.828" v="295" actId="20577"/>
          <ac:spMkLst>
            <pc:docMk/>
            <pc:sldMk cId="688338458" sldId="558"/>
            <ac:spMk id="3" creationId="{B81A4B39-4206-4177-A573-3BD4DF0D7290}"/>
          </ac:spMkLst>
        </pc:spChg>
      </pc:sldChg>
      <pc:sldChg chg="modSp">
        <pc:chgData name="Luis Alcaraz Pardo" userId="edaa1aa8-091f-4474-8841-4f986918f0ab" providerId="ADAL" clId="{80444C43-E8B1-40BD-9D98-D40442EB95A6}" dt="2020-10-05T11:34:25.937" v="316" actId="20577"/>
        <pc:sldMkLst>
          <pc:docMk/>
          <pc:sldMk cId="2240100267" sldId="559"/>
        </pc:sldMkLst>
        <pc:spChg chg="mod">
          <ac:chgData name="Luis Alcaraz Pardo" userId="edaa1aa8-091f-4474-8841-4f986918f0ab" providerId="ADAL" clId="{80444C43-E8B1-40BD-9D98-D40442EB95A6}" dt="2020-10-05T11:34:25.937" v="316" actId="20577"/>
          <ac:spMkLst>
            <pc:docMk/>
            <pc:sldMk cId="2240100267" sldId="559"/>
            <ac:spMk id="2" creationId="{C12D0698-6A85-4CE9-B39E-458E55082A52}"/>
          </ac:spMkLst>
        </pc:spChg>
      </pc:sldChg>
      <pc:sldChg chg="add del">
        <pc:chgData name="Luis Alcaraz Pardo" userId="edaa1aa8-091f-4474-8841-4f986918f0ab" providerId="ADAL" clId="{80444C43-E8B1-40BD-9D98-D40442EB95A6}" dt="2020-10-05T11:42:51.261" v="318" actId="2696"/>
        <pc:sldMkLst>
          <pc:docMk/>
          <pc:sldMk cId="1198178003" sldId="560"/>
        </pc:sldMkLst>
      </pc:sldChg>
      <pc:sldChg chg="addSp delSp modSp add mod">
        <pc:chgData name="Luis Alcaraz Pardo" userId="edaa1aa8-091f-4474-8841-4f986918f0ab" providerId="ADAL" clId="{80444C43-E8B1-40BD-9D98-D40442EB95A6}" dt="2020-10-05T13:25:39.378" v="2214" actId="20577"/>
        <pc:sldMkLst>
          <pc:docMk/>
          <pc:sldMk cId="2673508791" sldId="560"/>
        </pc:sldMkLst>
        <pc:spChg chg="mod">
          <ac:chgData name="Luis Alcaraz Pardo" userId="edaa1aa8-091f-4474-8841-4f986918f0ab" providerId="ADAL" clId="{80444C43-E8B1-40BD-9D98-D40442EB95A6}" dt="2020-10-05T13:25:39.378" v="2214" actId="20577"/>
          <ac:spMkLst>
            <pc:docMk/>
            <pc:sldMk cId="2673508791" sldId="560"/>
            <ac:spMk id="2" creationId="{A3FAC044-1F56-46DD-A92C-3D5BC88A2519}"/>
          </ac:spMkLst>
        </pc:spChg>
        <pc:spChg chg="del">
          <ac:chgData name="Luis Alcaraz Pardo" userId="edaa1aa8-091f-4474-8841-4f986918f0ab" providerId="ADAL" clId="{80444C43-E8B1-40BD-9D98-D40442EB95A6}" dt="2020-10-05T11:58:04.495" v="404" actId="478"/>
          <ac:spMkLst>
            <pc:docMk/>
            <pc:sldMk cId="2673508791" sldId="560"/>
            <ac:spMk id="3" creationId="{45E576ED-DFAD-44B2-8F1A-5C09A43FEAEF}"/>
          </ac:spMkLst>
        </pc:spChg>
        <pc:spChg chg="add del mod">
          <ac:chgData name="Luis Alcaraz Pardo" userId="edaa1aa8-091f-4474-8841-4f986918f0ab" providerId="ADAL" clId="{80444C43-E8B1-40BD-9D98-D40442EB95A6}" dt="2020-10-05T11:58:06.955" v="405" actId="478"/>
          <ac:spMkLst>
            <pc:docMk/>
            <pc:sldMk cId="2673508791" sldId="560"/>
            <ac:spMk id="5" creationId="{8374E581-2B0E-455C-BF9E-BFE20F59BCD3}"/>
          </ac:spMkLst>
        </pc:spChg>
        <pc:spChg chg="del">
          <ac:chgData name="Luis Alcaraz Pardo" userId="edaa1aa8-091f-4474-8841-4f986918f0ab" providerId="ADAL" clId="{80444C43-E8B1-40BD-9D98-D40442EB95A6}" dt="2020-10-05T11:58:12.738" v="409" actId="478"/>
          <ac:spMkLst>
            <pc:docMk/>
            <pc:sldMk cId="2673508791" sldId="560"/>
            <ac:spMk id="9" creationId="{DC2FD83F-EA94-404F-8423-D45FF05CEB3F}"/>
          </ac:spMkLst>
        </pc:spChg>
        <pc:spChg chg="add mod">
          <ac:chgData name="Luis Alcaraz Pardo" userId="edaa1aa8-091f-4474-8841-4f986918f0ab" providerId="ADAL" clId="{80444C43-E8B1-40BD-9D98-D40442EB95A6}" dt="2020-10-05T12:04:43.165" v="668" actId="208"/>
          <ac:spMkLst>
            <pc:docMk/>
            <pc:sldMk cId="2673508791" sldId="560"/>
            <ac:spMk id="11" creationId="{00222D94-CE03-4E74-91E4-AA14C0586DFD}"/>
          </ac:spMkLst>
        </pc:spChg>
        <pc:spChg chg="add mod">
          <ac:chgData name="Luis Alcaraz Pardo" userId="edaa1aa8-091f-4474-8841-4f986918f0ab" providerId="ADAL" clId="{80444C43-E8B1-40BD-9D98-D40442EB95A6}" dt="2020-10-05T12:04:44.699" v="669" actId="208"/>
          <ac:spMkLst>
            <pc:docMk/>
            <pc:sldMk cId="2673508791" sldId="560"/>
            <ac:spMk id="12" creationId="{696CDD60-96A1-42AF-AD5F-EFD3F3B3025E}"/>
          </ac:spMkLst>
        </pc:spChg>
        <pc:spChg chg="add mod">
          <ac:chgData name="Luis Alcaraz Pardo" userId="edaa1aa8-091f-4474-8841-4f986918f0ab" providerId="ADAL" clId="{80444C43-E8B1-40BD-9D98-D40442EB95A6}" dt="2020-10-05T12:04:47.249" v="670" actId="208"/>
          <ac:spMkLst>
            <pc:docMk/>
            <pc:sldMk cId="2673508791" sldId="560"/>
            <ac:spMk id="13" creationId="{0E9E0E91-A1A7-4FE3-B63F-C072CBE33DE4}"/>
          </ac:spMkLst>
        </pc:spChg>
        <pc:spChg chg="add mod">
          <ac:chgData name="Luis Alcaraz Pardo" userId="edaa1aa8-091f-4474-8841-4f986918f0ab" providerId="ADAL" clId="{80444C43-E8B1-40BD-9D98-D40442EB95A6}" dt="2020-10-05T12:04:14.988" v="660" actId="113"/>
          <ac:spMkLst>
            <pc:docMk/>
            <pc:sldMk cId="2673508791" sldId="560"/>
            <ac:spMk id="14" creationId="{C43310FC-25B5-4C7A-AB99-702E3E767D58}"/>
          </ac:spMkLst>
        </pc:spChg>
        <pc:spChg chg="add mod">
          <ac:chgData name="Luis Alcaraz Pardo" userId="edaa1aa8-091f-4474-8841-4f986918f0ab" providerId="ADAL" clId="{80444C43-E8B1-40BD-9D98-D40442EB95A6}" dt="2020-10-05T12:04:29.140" v="666" actId="1076"/>
          <ac:spMkLst>
            <pc:docMk/>
            <pc:sldMk cId="2673508791" sldId="560"/>
            <ac:spMk id="15" creationId="{06DFD0DE-0D97-4754-8E19-BEB392490DA1}"/>
          </ac:spMkLst>
        </pc:spChg>
        <pc:spChg chg="add mod">
          <ac:chgData name="Luis Alcaraz Pardo" userId="edaa1aa8-091f-4474-8841-4f986918f0ab" providerId="ADAL" clId="{80444C43-E8B1-40BD-9D98-D40442EB95A6}" dt="2020-10-05T12:04:25.468" v="665" actId="1076"/>
          <ac:spMkLst>
            <pc:docMk/>
            <pc:sldMk cId="2673508791" sldId="560"/>
            <ac:spMk id="16" creationId="{B12A5366-9C50-4B61-881F-0EC21D5C9171}"/>
          </ac:spMkLst>
        </pc:spChg>
        <pc:spChg chg="add mod">
          <ac:chgData name="Luis Alcaraz Pardo" userId="edaa1aa8-091f-4474-8841-4f986918f0ab" providerId="ADAL" clId="{80444C43-E8B1-40BD-9D98-D40442EB95A6}" dt="2020-10-05T12:06:29.869" v="816" actId="20577"/>
          <ac:spMkLst>
            <pc:docMk/>
            <pc:sldMk cId="2673508791" sldId="560"/>
            <ac:spMk id="17" creationId="{EA0E1936-E042-447F-9250-B57DE3327628}"/>
          </ac:spMkLst>
        </pc:spChg>
        <pc:spChg chg="add del mod">
          <ac:chgData name="Luis Alcaraz Pardo" userId="edaa1aa8-091f-4474-8841-4f986918f0ab" providerId="ADAL" clId="{80444C43-E8B1-40BD-9D98-D40442EB95A6}" dt="2020-10-05T12:10:49.298" v="883" actId="478"/>
          <ac:spMkLst>
            <pc:docMk/>
            <pc:sldMk cId="2673508791" sldId="560"/>
            <ac:spMk id="18" creationId="{91EA3AF1-96E4-4156-801C-FD94016E9AD1}"/>
          </ac:spMkLst>
        </pc:spChg>
        <pc:spChg chg="add del mod">
          <ac:chgData name="Luis Alcaraz Pardo" userId="edaa1aa8-091f-4474-8841-4f986918f0ab" providerId="ADAL" clId="{80444C43-E8B1-40BD-9D98-D40442EB95A6}" dt="2020-10-05T12:10:48.737" v="882" actId="478"/>
          <ac:spMkLst>
            <pc:docMk/>
            <pc:sldMk cId="2673508791" sldId="560"/>
            <ac:spMk id="19" creationId="{8E21254F-2C4D-4E4F-A794-FE38633D6E08}"/>
          </ac:spMkLst>
        </pc:spChg>
        <pc:spChg chg="add del mod">
          <ac:chgData name="Luis Alcaraz Pardo" userId="edaa1aa8-091f-4474-8841-4f986918f0ab" providerId="ADAL" clId="{80444C43-E8B1-40BD-9D98-D40442EB95A6}" dt="2020-10-05T12:08:55.546" v="871" actId="478"/>
          <ac:spMkLst>
            <pc:docMk/>
            <pc:sldMk cId="2673508791" sldId="560"/>
            <ac:spMk id="20" creationId="{AF6B62E0-DE7A-4EC7-845D-8E686A572A87}"/>
          </ac:spMkLst>
        </pc:spChg>
        <pc:spChg chg="add del mod">
          <ac:chgData name="Luis Alcaraz Pardo" userId="edaa1aa8-091f-4474-8841-4f986918f0ab" providerId="ADAL" clId="{80444C43-E8B1-40BD-9D98-D40442EB95A6}" dt="2020-10-05T12:08:56.152" v="872" actId="478"/>
          <ac:spMkLst>
            <pc:docMk/>
            <pc:sldMk cId="2673508791" sldId="560"/>
            <ac:spMk id="21" creationId="{A61C4E8D-AB71-4E11-B532-1B8701779164}"/>
          </ac:spMkLst>
        </pc:spChg>
        <pc:spChg chg="add mod">
          <ac:chgData name="Luis Alcaraz Pardo" userId="edaa1aa8-091f-4474-8841-4f986918f0ab" providerId="ADAL" clId="{80444C43-E8B1-40BD-9D98-D40442EB95A6}" dt="2020-10-05T12:17:26.857" v="1278" actId="1076"/>
          <ac:spMkLst>
            <pc:docMk/>
            <pc:sldMk cId="2673508791" sldId="560"/>
            <ac:spMk id="25" creationId="{63F9E3FE-9F94-4750-960C-70838A5B5378}"/>
          </ac:spMkLst>
        </pc:spChg>
        <pc:spChg chg="add mod">
          <ac:chgData name="Luis Alcaraz Pardo" userId="edaa1aa8-091f-4474-8841-4f986918f0ab" providerId="ADAL" clId="{80444C43-E8B1-40BD-9D98-D40442EB95A6}" dt="2020-10-05T12:17:08.532" v="1275" actId="1076"/>
          <ac:spMkLst>
            <pc:docMk/>
            <pc:sldMk cId="2673508791" sldId="560"/>
            <ac:spMk id="26" creationId="{77D48142-E3CC-4178-B306-5DB03E56BFC1}"/>
          </ac:spMkLst>
        </pc:spChg>
        <pc:graphicFrameChg chg="del modGraphic">
          <ac:chgData name="Luis Alcaraz Pardo" userId="edaa1aa8-091f-4474-8841-4f986918f0ab" providerId="ADAL" clId="{80444C43-E8B1-40BD-9D98-D40442EB95A6}" dt="2020-10-05T11:59:14.899" v="422" actId="478"/>
          <ac:graphicFrameMkLst>
            <pc:docMk/>
            <pc:sldMk cId="2673508791" sldId="560"/>
            <ac:graphicFrameMk id="6" creationId="{1E4AFF36-9D83-4AA9-8E53-CEE97B870027}"/>
          </ac:graphicFrameMkLst>
        </pc:graphicFrameChg>
        <pc:graphicFrameChg chg="del mod">
          <ac:chgData name="Luis Alcaraz Pardo" userId="edaa1aa8-091f-4474-8841-4f986918f0ab" providerId="ADAL" clId="{80444C43-E8B1-40BD-9D98-D40442EB95A6}" dt="2020-10-05T11:58:11.684" v="408" actId="478"/>
          <ac:graphicFrameMkLst>
            <pc:docMk/>
            <pc:sldMk cId="2673508791" sldId="560"/>
            <ac:graphicFrameMk id="7" creationId="{2274F517-AE43-43D4-9336-4F527ADDF6ED}"/>
          </ac:graphicFrameMkLst>
        </pc:graphicFrameChg>
        <pc:graphicFrameChg chg="del">
          <ac:chgData name="Luis Alcaraz Pardo" userId="edaa1aa8-091f-4474-8841-4f986918f0ab" providerId="ADAL" clId="{80444C43-E8B1-40BD-9D98-D40442EB95A6}" dt="2020-10-05T11:58:10.750" v="407" actId="478"/>
          <ac:graphicFrameMkLst>
            <pc:docMk/>
            <pc:sldMk cId="2673508791" sldId="560"/>
            <ac:graphicFrameMk id="8" creationId="{0143F0C2-5D7F-4941-B6BA-56A9C9826F8E}"/>
          </ac:graphicFrameMkLst>
        </pc:graphicFrameChg>
        <pc:graphicFrameChg chg="add mod">
          <ac:chgData name="Luis Alcaraz Pardo" userId="edaa1aa8-091f-4474-8841-4f986918f0ab" providerId="ADAL" clId="{80444C43-E8B1-40BD-9D98-D40442EB95A6}" dt="2020-10-05T12:05:52.063" v="784"/>
          <ac:graphicFrameMkLst>
            <pc:docMk/>
            <pc:sldMk cId="2673508791" sldId="560"/>
            <ac:graphicFrameMk id="10" creationId="{CE031EE0-4E6B-48B2-AD0A-5705B289643A}"/>
          </ac:graphicFrameMkLst>
        </pc:graphicFrameChg>
        <pc:graphicFrameChg chg="add mod">
          <ac:chgData name="Luis Alcaraz Pardo" userId="edaa1aa8-091f-4474-8841-4f986918f0ab" providerId="ADAL" clId="{80444C43-E8B1-40BD-9D98-D40442EB95A6}" dt="2020-10-05T12:12:17.288" v="896" actId="403"/>
          <ac:graphicFrameMkLst>
            <pc:docMk/>
            <pc:sldMk cId="2673508791" sldId="560"/>
            <ac:graphicFrameMk id="24" creationId="{9401FAC8-3EC1-4898-8AA6-29CC76C78A9D}"/>
          </ac:graphicFrameMkLst>
        </pc:graphicFrameChg>
        <pc:picChg chg="add mod">
          <ac:chgData name="Luis Alcaraz Pardo" userId="edaa1aa8-091f-4474-8841-4f986918f0ab" providerId="ADAL" clId="{80444C43-E8B1-40BD-9D98-D40442EB95A6}" dt="2020-10-05T12:17:12.562" v="1276" actId="1076"/>
          <ac:picMkLst>
            <pc:docMk/>
            <pc:sldMk cId="2673508791" sldId="560"/>
            <ac:picMk id="23" creationId="{93C7D113-30E7-4E85-B7B9-6089FD2C6CD3}"/>
          </ac:picMkLst>
        </pc:picChg>
        <pc:picChg chg="add mod">
          <ac:chgData name="Luis Alcaraz Pardo" userId="edaa1aa8-091f-4474-8841-4f986918f0ab" providerId="ADAL" clId="{80444C43-E8B1-40BD-9D98-D40442EB95A6}" dt="2020-10-05T12:17:14.902" v="1277" actId="1076"/>
          <ac:picMkLst>
            <pc:docMk/>
            <pc:sldMk cId="2673508791" sldId="560"/>
            <ac:picMk id="28" creationId="{589DBC29-E726-40D5-8DDB-FB485ECFC9F8}"/>
          </ac:picMkLst>
        </pc:picChg>
      </pc:sldChg>
      <pc:sldChg chg="addSp delSp modSp add">
        <pc:chgData name="Luis Alcaraz Pardo" userId="edaa1aa8-091f-4474-8841-4f986918f0ab" providerId="ADAL" clId="{80444C43-E8B1-40BD-9D98-D40442EB95A6}" dt="2020-10-05T13:55:23.134" v="2879" actId="1076"/>
        <pc:sldMkLst>
          <pc:docMk/>
          <pc:sldMk cId="582871085" sldId="561"/>
        </pc:sldMkLst>
        <pc:spChg chg="del">
          <ac:chgData name="Luis Alcaraz Pardo" userId="edaa1aa8-091f-4474-8841-4f986918f0ab" providerId="ADAL" clId="{80444C43-E8B1-40BD-9D98-D40442EB95A6}" dt="2020-10-05T13:43:56.690" v="2432" actId="478"/>
          <ac:spMkLst>
            <pc:docMk/>
            <pc:sldMk cId="582871085" sldId="561"/>
            <ac:spMk id="3" creationId="{45E576ED-DFAD-44B2-8F1A-5C09A43FEAEF}"/>
          </ac:spMkLst>
        </pc:spChg>
        <pc:spChg chg="add del mod">
          <ac:chgData name="Luis Alcaraz Pardo" userId="edaa1aa8-091f-4474-8841-4f986918f0ab" providerId="ADAL" clId="{80444C43-E8B1-40BD-9D98-D40442EB95A6}" dt="2020-10-05T13:44:00.826" v="2434" actId="478"/>
          <ac:spMkLst>
            <pc:docMk/>
            <pc:sldMk cId="582871085" sldId="561"/>
            <ac:spMk id="5" creationId="{CCE210D8-5177-4316-B5D1-00586B1B3F78}"/>
          </ac:spMkLst>
        </pc:spChg>
        <pc:spChg chg="del">
          <ac:chgData name="Luis Alcaraz Pardo" userId="edaa1aa8-091f-4474-8841-4f986918f0ab" providerId="ADAL" clId="{80444C43-E8B1-40BD-9D98-D40442EB95A6}" dt="2020-10-05T13:43:58.871" v="2433" actId="478"/>
          <ac:spMkLst>
            <pc:docMk/>
            <pc:sldMk cId="582871085" sldId="561"/>
            <ac:spMk id="9" creationId="{DC2FD83F-EA94-404F-8423-D45FF05CEB3F}"/>
          </ac:spMkLst>
        </pc:spChg>
        <pc:spChg chg="add mod">
          <ac:chgData name="Luis Alcaraz Pardo" userId="edaa1aa8-091f-4474-8841-4f986918f0ab" providerId="ADAL" clId="{80444C43-E8B1-40BD-9D98-D40442EB95A6}" dt="2020-10-05T13:44:46.729" v="2444" actId="1076"/>
          <ac:spMkLst>
            <pc:docMk/>
            <pc:sldMk cId="582871085" sldId="561"/>
            <ac:spMk id="11" creationId="{29F6C391-40A1-4418-8729-C1F68A9A0FA4}"/>
          </ac:spMkLst>
        </pc:spChg>
        <pc:spChg chg="add del mod">
          <ac:chgData name="Luis Alcaraz Pardo" userId="edaa1aa8-091f-4474-8841-4f986918f0ab" providerId="ADAL" clId="{80444C43-E8B1-40BD-9D98-D40442EB95A6}" dt="2020-10-05T13:46:07.932" v="2455" actId="478"/>
          <ac:spMkLst>
            <pc:docMk/>
            <pc:sldMk cId="582871085" sldId="561"/>
            <ac:spMk id="13" creationId="{35B5F0DF-45C0-4898-8016-0BE8FA8D7DD0}"/>
          </ac:spMkLst>
        </pc:spChg>
        <pc:spChg chg="add mod">
          <ac:chgData name="Luis Alcaraz Pardo" userId="edaa1aa8-091f-4474-8841-4f986918f0ab" providerId="ADAL" clId="{80444C43-E8B1-40BD-9D98-D40442EB95A6}" dt="2020-10-05T13:46:20.474" v="2481" actId="1076"/>
          <ac:spMkLst>
            <pc:docMk/>
            <pc:sldMk cId="582871085" sldId="561"/>
            <ac:spMk id="14" creationId="{63854A2E-5AFB-4DB4-B57C-58A83EE3B8B1}"/>
          </ac:spMkLst>
        </pc:spChg>
        <pc:spChg chg="add mod">
          <ac:chgData name="Luis Alcaraz Pardo" userId="edaa1aa8-091f-4474-8841-4f986918f0ab" providerId="ADAL" clId="{80444C43-E8B1-40BD-9D98-D40442EB95A6}" dt="2020-10-05T13:47:05.677" v="2485" actId="1076"/>
          <ac:spMkLst>
            <pc:docMk/>
            <pc:sldMk cId="582871085" sldId="561"/>
            <ac:spMk id="15" creationId="{0F8B7FA5-1540-43D8-933A-A2C0F6B5EFB4}"/>
          </ac:spMkLst>
        </pc:spChg>
        <pc:spChg chg="add mod">
          <ac:chgData name="Luis Alcaraz Pardo" userId="edaa1aa8-091f-4474-8841-4f986918f0ab" providerId="ADAL" clId="{80444C43-E8B1-40BD-9D98-D40442EB95A6}" dt="2020-10-05T13:48:21.094" v="2572" actId="20577"/>
          <ac:spMkLst>
            <pc:docMk/>
            <pc:sldMk cId="582871085" sldId="561"/>
            <ac:spMk id="16" creationId="{2991706B-85F8-497C-9A94-43519A3D6829}"/>
          </ac:spMkLst>
        </pc:spChg>
        <pc:spChg chg="add mod">
          <ac:chgData name="Luis Alcaraz Pardo" userId="edaa1aa8-091f-4474-8841-4f986918f0ab" providerId="ADAL" clId="{80444C43-E8B1-40BD-9D98-D40442EB95A6}" dt="2020-10-05T13:47:48.565" v="2562" actId="113"/>
          <ac:spMkLst>
            <pc:docMk/>
            <pc:sldMk cId="582871085" sldId="561"/>
            <ac:spMk id="17" creationId="{F8EDD188-E90A-4727-90A1-D40515575050}"/>
          </ac:spMkLst>
        </pc:spChg>
        <pc:spChg chg="add mod">
          <ac:chgData name="Luis Alcaraz Pardo" userId="edaa1aa8-091f-4474-8841-4f986918f0ab" providerId="ADAL" clId="{80444C43-E8B1-40BD-9D98-D40442EB95A6}" dt="2020-10-05T13:50:49.787" v="2824" actId="20577"/>
          <ac:spMkLst>
            <pc:docMk/>
            <pc:sldMk cId="582871085" sldId="561"/>
            <ac:spMk id="18" creationId="{A33EBB09-6219-471D-BFB2-BAA02C237BFB}"/>
          </ac:spMkLst>
        </pc:spChg>
        <pc:spChg chg="add mod">
          <ac:chgData name="Luis Alcaraz Pardo" userId="edaa1aa8-091f-4474-8841-4f986918f0ab" providerId="ADAL" clId="{80444C43-E8B1-40BD-9D98-D40442EB95A6}" dt="2020-10-05T13:48:48.882" v="2622" actId="1076"/>
          <ac:spMkLst>
            <pc:docMk/>
            <pc:sldMk cId="582871085" sldId="561"/>
            <ac:spMk id="19" creationId="{2DD9987E-F91F-4CCC-B2B6-F5C7876FD8E6}"/>
          </ac:spMkLst>
        </pc:spChg>
        <pc:spChg chg="add mod">
          <ac:chgData name="Luis Alcaraz Pardo" userId="edaa1aa8-091f-4474-8841-4f986918f0ab" providerId="ADAL" clId="{80444C43-E8B1-40BD-9D98-D40442EB95A6}" dt="2020-10-05T13:49:03.557" v="2627" actId="1076"/>
          <ac:spMkLst>
            <pc:docMk/>
            <pc:sldMk cId="582871085" sldId="561"/>
            <ac:spMk id="21" creationId="{04B7F1CF-5AE3-4CAE-B051-EB99B540C606}"/>
          </ac:spMkLst>
        </pc:spChg>
        <pc:spChg chg="add mod">
          <ac:chgData name="Luis Alcaraz Pardo" userId="edaa1aa8-091f-4474-8841-4f986918f0ab" providerId="ADAL" clId="{80444C43-E8B1-40BD-9D98-D40442EB95A6}" dt="2020-10-05T13:49:08.939" v="2631" actId="20577"/>
          <ac:spMkLst>
            <pc:docMk/>
            <pc:sldMk cId="582871085" sldId="561"/>
            <ac:spMk id="22" creationId="{3F0D6B74-F038-45EF-95AE-5669D62E81C8}"/>
          </ac:spMkLst>
        </pc:spChg>
        <pc:spChg chg="add mod">
          <ac:chgData name="Luis Alcaraz Pardo" userId="edaa1aa8-091f-4474-8841-4f986918f0ab" providerId="ADAL" clId="{80444C43-E8B1-40BD-9D98-D40442EB95A6}" dt="2020-10-05T13:50:18.393" v="2726" actId="20577"/>
          <ac:spMkLst>
            <pc:docMk/>
            <pc:sldMk cId="582871085" sldId="561"/>
            <ac:spMk id="23" creationId="{D5A6C484-7993-431A-B6FA-9D3B32B7381E}"/>
          </ac:spMkLst>
        </pc:spChg>
        <pc:spChg chg="add mod">
          <ac:chgData name="Luis Alcaraz Pardo" userId="edaa1aa8-091f-4474-8841-4f986918f0ab" providerId="ADAL" clId="{80444C43-E8B1-40BD-9D98-D40442EB95A6}" dt="2020-10-05T13:49:27.586" v="2708" actId="14100"/>
          <ac:spMkLst>
            <pc:docMk/>
            <pc:sldMk cId="582871085" sldId="561"/>
            <ac:spMk id="24" creationId="{A752EDB4-014F-42CE-A9E1-A5EBC0399A68}"/>
          </ac:spMkLst>
        </pc:spChg>
        <pc:spChg chg="add mod">
          <ac:chgData name="Luis Alcaraz Pardo" userId="edaa1aa8-091f-4474-8841-4f986918f0ab" providerId="ADAL" clId="{80444C43-E8B1-40BD-9D98-D40442EB95A6}" dt="2020-10-05T13:52:04.746" v="2849" actId="20577"/>
          <ac:spMkLst>
            <pc:docMk/>
            <pc:sldMk cId="582871085" sldId="561"/>
            <ac:spMk id="25" creationId="{83CCDFFF-7294-41D2-B8D1-02FD08A550AF}"/>
          </ac:spMkLst>
        </pc:spChg>
        <pc:graphicFrameChg chg="mod">
          <ac:chgData name="Luis Alcaraz Pardo" userId="edaa1aa8-091f-4474-8841-4f986918f0ab" providerId="ADAL" clId="{80444C43-E8B1-40BD-9D98-D40442EB95A6}" dt="2020-10-05T13:44:22.242" v="2439"/>
          <ac:graphicFrameMkLst>
            <pc:docMk/>
            <pc:sldMk cId="582871085" sldId="561"/>
            <ac:graphicFrameMk id="7" creationId="{2AF14B18-0009-4365-87C8-EE2977E7B196}"/>
          </ac:graphicFrameMkLst>
        </pc:graphicFrameChg>
        <pc:graphicFrameChg chg="del">
          <ac:chgData name="Luis Alcaraz Pardo" userId="edaa1aa8-091f-4474-8841-4f986918f0ab" providerId="ADAL" clId="{80444C43-E8B1-40BD-9D98-D40442EB95A6}" dt="2020-10-05T13:43:54.288" v="2431" actId="478"/>
          <ac:graphicFrameMkLst>
            <pc:docMk/>
            <pc:sldMk cId="582871085" sldId="561"/>
            <ac:graphicFrameMk id="10" creationId="{1E4AFF36-9D83-4AA9-8E53-CEE97B870027}"/>
          </ac:graphicFrameMkLst>
        </pc:graphicFrameChg>
        <pc:graphicFrameChg chg="del">
          <ac:chgData name="Luis Alcaraz Pardo" userId="edaa1aa8-091f-4474-8841-4f986918f0ab" providerId="ADAL" clId="{80444C43-E8B1-40BD-9D98-D40442EB95A6}" dt="2020-10-05T13:48:34.297" v="2618" actId="478"/>
          <ac:graphicFrameMkLst>
            <pc:docMk/>
            <pc:sldMk cId="582871085" sldId="561"/>
            <ac:graphicFrameMk id="12" creationId="{1853161B-62E7-4893-968B-2754406081A9}"/>
          </ac:graphicFrameMkLst>
        </pc:graphicFrameChg>
        <pc:picChg chg="add mod">
          <ac:chgData name="Luis Alcaraz Pardo" userId="edaa1aa8-091f-4474-8841-4f986918f0ab" providerId="ADAL" clId="{80444C43-E8B1-40BD-9D98-D40442EB95A6}" dt="2020-10-05T13:45:57.210" v="2451" actId="1076"/>
          <ac:picMkLst>
            <pc:docMk/>
            <pc:sldMk cId="582871085" sldId="561"/>
            <ac:picMk id="8" creationId="{9A4FBEA7-841D-488E-A64A-125787521602}"/>
          </ac:picMkLst>
        </pc:picChg>
        <pc:picChg chg="add mod">
          <ac:chgData name="Luis Alcaraz Pardo" userId="edaa1aa8-091f-4474-8841-4f986918f0ab" providerId="ADAL" clId="{80444C43-E8B1-40BD-9D98-D40442EB95A6}" dt="2020-10-05T13:49:06.352" v="2629" actId="1076"/>
          <ac:picMkLst>
            <pc:docMk/>
            <pc:sldMk cId="582871085" sldId="561"/>
            <ac:picMk id="20" creationId="{142DF084-8E39-4E23-B568-4EB8ECFC5D86}"/>
          </ac:picMkLst>
        </pc:picChg>
        <pc:picChg chg="add mod">
          <ac:chgData name="Luis Alcaraz Pardo" userId="edaa1aa8-091f-4474-8841-4f986918f0ab" providerId="ADAL" clId="{80444C43-E8B1-40BD-9D98-D40442EB95A6}" dt="2020-10-05T13:53:48.283" v="2864" actId="1076"/>
          <ac:picMkLst>
            <pc:docMk/>
            <pc:sldMk cId="582871085" sldId="561"/>
            <ac:picMk id="27" creationId="{AFFE7D3B-F8C9-4850-82D3-AB50E5CC7CF2}"/>
          </ac:picMkLst>
        </pc:picChg>
        <pc:picChg chg="add mod">
          <ac:chgData name="Luis Alcaraz Pardo" userId="edaa1aa8-091f-4474-8841-4f986918f0ab" providerId="ADAL" clId="{80444C43-E8B1-40BD-9D98-D40442EB95A6}" dt="2020-10-05T13:53:44.404" v="2862" actId="14100"/>
          <ac:picMkLst>
            <pc:docMk/>
            <pc:sldMk cId="582871085" sldId="561"/>
            <ac:picMk id="29" creationId="{4A32DD32-638D-4D3B-B014-576150F696E5}"/>
          </ac:picMkLst>
        </pc:picChg>
        <pc:picChg chg="add mod">
          <ac:chgData name="Luis Alcaraz Pardo" userId="edaa1aa8-091f-4474-8841-4f986918f0ab" providerId="ADAL" clId="{80444C43-E8B1-40BD-9D98-D40442EB95A6}" dt="2020-10-05T13:55:23.134" v="2879" actId="1076"/>
          <ac:picMkLst>
            <pc:docMk/>
            <pc:sldMk cId="582871085" sldId="561"/>
            <ac:picMk id="31" creationId="{DD69AC1D-BBCC-4BD7-905F-107BAF4CA61F}"/>
          </ac:picMkLst>
        </pc:picChg>
        <pc:picChg chg="add mod">
          <ac:chgData name="Luis Alcaraz Pardo" userId="edaa1aa8-091f-4474-8841-4f986918f0ab" providerId="ADAL" clId="{80444C43-E8B1-40BD-9D98-D40442EB95A6}" dt="2020-10-05T13:55:17.895" v="2877" actId="1076"/>
          <ac:picMkLst>
            <pc:docMk/>
            <pc:sldMk cId="582871085" sldId="561"/>
            <ac:picMk id="33" creationId="{84E080DC-2E33-4796-82E7-4115A179475D}"/>
          </ac:picMkLst>
        </pc:picChg>
      </pc:sldChg>
      <pc:sldChg chg="add del">
        <pc:chgData name="Luis Alcaraz Pardo" userId="edaa1aa8-091f-4474-8841-4f986918f0ab" providerId="ADAL" clId="{80444C43-E8B1-40BD-9D98-D40442EB95A6}" dt="2020-10-05T12:22:16.550" v="1293" actId="2696"/>
        <pc:sldMkLst>
          <pc:docMk/>
          <pc:sldMk cId="3181002455" sldId="561"/>
        </pc:sldMkLst>
      </pc:sldChg>
    </pc:docChg>
  </pc:docChgLst>
  <pc:docChgLst>
    <pc:chgData name="Emigdio Filardi Guerrero" userId="5345f0a9-a9a9-4996-b664-0d73f6985c77" providerId="ADAL" clId="{CDDEF1CA-7486-4991-9AF5-18E00210DE9F}"/>
    <pc:docChg chg="undo custSel delSld modSld">
      <pc:chgData name="Emigdio Filardi Guerrero" userId="5345f0a9-a9a9-4996-b664-0d73f6985c77" providerId="ADAL" clId="{CDDEF1CA-7486-4991-9AF5-18E00210DE9F}" dt="2020-10-04T16:56:27.237" v="155" actId="33524"/>
      <pc:docMkLst>
        <pc:docMk/>
      </pc:docMkLst>
      <pc:sldChg chg="modSp">
        <pc:chgData name="Emigdio Filardi Guerrero" userId="5345f0a9-a9a9-4996-b664-0d73f6985c77" providerId="ADAL" clId="{CDDEF1CA-7486-4991-9AF5-18E00210DE9F}" dt="2020-10-01T13:40:02.180" v="38" actId="12269"/>
        <pc:sldMkLst>
          <pc:docMk/>
          <pc:sldMk cId="3431292960" sldId="517"/>
        </pc:sldMkLst>
        <pc:graphicFrameChg chg="mod">
          <ac:chgData name="Emigdio Filardi Guerrero" userId="5345f0a9-a9a9-4996-b664-0d73f6985c77" providerId="ADAL" clId="{CDDEF1CA-7486-4991-9AF5-18E00210DE9F}" dt="2020-10-01T13:40:02.180" v="38" actId="12269"/>
          <ac:graphicFrameMkLst>
            <pc:docMk/>
            <pc:sldMk cId="3431292960" sldId="517"/>
            <ac:graphicFrameMk id="9" creationId="{75170C69-FB06-4C87-8976-279E8E74D497}"/>
          </ac:graphicFrameMkLst>
        </pc:graphicFrameChg>
      </pc:sldChg>
      <pc:sldChg chg="modSp">
        <pc:chgData name="Emigdio Filardi Guerrero" userId="5345f0a9-a9a9-4996-b664-0d73f6985c77" providerId="ADAL" clId="{CDDEF1CA-7486-4991-9AF5-18E00210DE9F}" dt="2020-09-30T16:38:11.328" v="20" actId="20577"/>
        <pc:sldMkLst>
          <pc:docMk/>
          <pc:sldMk cId="2274220103" sldId="539"/>
        </pc:sldMkLst>
        <pc:spChg chg="mod">
          <ac:chgData name="Emigdio Filardi Guerrero" userId="5345f0a9-a9a9-4996-b664-0d73f6985c77" providerId="ADAL" clId="{CDDEF1CA-7486-4991-9AF5-18E00210DE9F}" dt="2020-09-30T16:38:11.328" v="20" actId="20577"/>
          <ac:spMkLst>
            <pc:docMk/>
            <pc:sldMk cId="2274220103" sldId="539"/>
            <ac:spMk id="3" creationId="{713D3C92-9B7C-429A-915A-AE72F591D830}"/>
          </ac:spMkLst>
        </pc:spChg>
      </pc:sldChg>
      <pc:sldChg chg="modSp">
        <pc:chgData name="Emigdio Filardi Guerrero" userId="5345f0a9-a9a9-4996-b664-0d73f6985c77" providerId="ADAL" clId="{CDDEF1CA-7486-4991-9AF5-18E00210DE9F}" dt="2020-10-01T13:36:55.274" v="27" actId="20577"/>
        <pc:sldMkLst>
          <pc:docMk/>
          <pc:sldMk cId="2643235388" sldId="547"/>
        </pc:sldMkLst>
        <pc:spChg chg="mod">
          <ac:chgData name="Emigdio Filardi Guerrero" userId="5345f0a9-a9a9-4996-b664-0d73f6985c77" providerId="ADAL" clId="{CDDEF1CA-7486-4991-9AF5-18E00210DE9F}" dt="2020-10-01T13:36:55.274" v="27" actId="20577"/>
          <ac:spMkLst>
            <pc:docMk/>
            <pc:sldMk cId="2643235388" sldId="547"/>
            <ac:spMk id="2" creationId="{26A2E187-A669-4E43-87B1-3FD891C68640}"/>
          </ac:spMkLst>
        </pc:spChg>
      </pc:sldChg>
      <pc:sldChg chg="delSp modSp">
        <pc:chgData name="Emigdio Filardi Guerrero" userId="5345f0a9-a9a9-4996-b664-0d73f6985c77" providerId="ADAL" clId="{CDDEF1CA-7486-4991-9AF5-18E00210DE9F}" dt="2020-10-01T13:38:44.341" v="36" actId="478"/>
        <pc:sldMkLst>
          <pc:docMk/>
          <pc:sldMk cId="548787279" sldId="549"/>
        </pc:sldMkLst>
        <pc:spChg chg="del mod">
          <ac:chgData name="Emigdio Filardi Guerrero" userId="5345f0a9-a9a9-4996-b664-0d73f6985c77" providerId="ADAL" clId="{CDDEF1CA-7486-4991-9AF5-18E00210DE9F}" dt="2020-10-01T13:38:44.341" v="36" actId="478"/>
          <ac:spMkLst>
            <pc:docMk/>
            <pc:sldMk cId="548787279" sldId="549"/>
            <ac:spMk id="29" creationId="{A2CBBE71-C734-49D4-BE07-1CD76A9D3CFA}"/>
          </ac:spMkLst>
        </pc:spChg>
      </pc:sldChg>
      <pc:sldChg chg="modSp">
        <pc:chgData name="Emigdio Filardi Guerrero" userId="5345f0a9-a9a9-4996-b664-0d73f6985c77" providerId="ADAL" clId="{CDDEF1CA-7486-4991-9AF5-18E00210DE9F}" dt="2020-10-01T13:37:00.573" v="34" actId="20577"/>
        <pc:sldMkLst>
          <pc:docMk/>
          <pc:sldMk cId="1018077352" sldId="550"/>
        </pc:sldMkLst>
        <pc:spChg chg="mod">
          <ac:chgData name="Emigdio Filardi Guerrero" userId="5345f0a9-a9a9-4996-b664-0d73f6985c77" providerId="ADAL" clId="{CDDEF1CA-7486-4991-9AF5-18E00210DE9F}" dt="2020-10-01T13:37:00.573" v="34" actId="20577"/>
          <ac:spMkLst>
            <pc:docMk/>
            <pc:sldMk cId="1018077352" sldId="550"/>
            <ac:spMk id="2" creationId="{26A2E187-A669-4E43-87B1-3FD891C68640}"/>
          </ac:spMkLst>
        </pc:spChg>
      </pc:sldChg>
      <pc:sldChg chg="modSp">
        <pc:chgData name="Emigdio Filardi Guerrero" userId="5345f0a9-a9a9-4996-b664-0d73f6985c77" providerId="ADAL" clId="{CDDEF1CA-7486-4991-9AF5-18E00210DE9F}" dt="2020-10-04T16:49:41.196" v="87" actId="20577"/>
        <pc:sldMkLst>
          <pc:docMk/>
          <pc:sldMk cId="3801233085" sldId="552"/>
        </pc:sldMkLst>
        <pc:spChg chg="mod">
          <ac:chgData name="Emigdio Filardi Guerrero" userId="5345f0a9-a9a9-4996-b664-0d73f6985c77" providerId="ADAL" clId="{CDDEF1CA-7486-4991-9AF5-18E00210DE9F}" dt="2020-10-04T16:49:41.196" v="87" actId="20577"/>
          <ac:spMkLst>
            <pc:docMk/>
            <pc:sldMk cId="3801233085" sldId="552"/>
            <ac:spMk id="2" creationId="{DB77C87D-6562-427E-ACC1-1F83D040D051}"/>
          </ac:spMkLst>
        </pc:spChg>
        <pc:spChg chg="mod">
          <ac:chgData name="Emigdio Filardi Guerrero" userId="5345f0a9-a9a9-4996-b664-0d73f6985c77" providerId="ADAL" clId="{CDDEF1CA-7486-4991-9AF5-18E00210DE9F}" dt="2020-10-01T13:44:20.690" v="51" actId="20577"/>
          <ac:spMkLst>
            <pc:docMk/>
            <pc:sldMk cId="3801233085" sldId="552"/>
            <ac:spMk id="3" creationId="{2E192B86-9C40-4FD3-B8B7-EF3C2433699F}"/>
          </ac:spMkLst>
        </pc:spChg>
      </pc:sldChg>
      <pc:sldChg chg="del">
        <pc:chgData name="Emigdio Filardi Guerrero" userId="5345f0a9-a9a9-4996-b664-0d73f6985c77" providerId="ADAL" clId="{CDDEF1CA-7486-4991-9AF5-18E00210DE9F}" dt="2020-10-01T13:39:41.670" v="37" actId="2696"/>
        <pc:sldMkLst>
          <pc:docMk/>
          <pc:sldMk cId="161948686" sldId="555"/>
        </pc:sldMkLst>
      </pc:sldChg>
      <pc:sldChg chg="addSp delSp modSp">
        <pc:chgData name="Emigdio Filardi Guerrero" userId="5345f0a9-a9a9-4996-b664-0d73f6985c77" providerId="ADAL" clId="{CDDEF1CA-7486-4991-9AF5-18E00210DE9F}" dt="2020-10-04T16:53:46.320" v="149" actId="1076"/>
        <pc:sldMkLst>
          <pc:docMk/>
          <pc:sldMk cId="4248554519" sldId="556"/>
        </pc:sldMkLst>
        <pc:spChg chg="mod">
          <ac:chgData name="Emigdio Filardi Guerrero" userId="5345f0a9-a9a9-4996-b664-0d73f6985c77" providerId="ADAL" clId="{CDDEF1CA-7486-4991-9AF5-18E00210DE9F}" dt="2020-10-04T16:50:00.739" v="96" actId="1076"/>
          <ac:spMkLst>
            <pc:docMk/>
            <pc:sldMk cId="4248554519" sldId="556"/>
            <ac:spMk id="2" creationId="{1B563F38-D22C-4B61-8ADB-D2AD97CBD314}"/>
          </ac:spMkLst>
        </pc:spChg>
        <pc:spChg chg="del mod">
          <ac:chgData name="Emigdio Filardi Guerrero" userId="5345f0a9-a9a9-4996-b664-0d73f6985c77" providerId="ADAL" clId="{CDDEF1CA-7486-4991-9AF5-18E00210DE9F}" dt="2020-10-04T16:50:18.080" v="100"/>
          <ac:spMkLst>
            <pc:docMk/>
            <pc:sldMk cId="4248554519" sldId="556"/>
            <ac:spMk id="3" creationId="{94E61FC6-4454-4255-97F5-6A1FA82518DD}"/>
          </ac:spMkLst>
        </pc:spChg>
        <pc:spChg chg="add mod">
          <ac:chgData name="Emigdio Filardi Guerrero" userId="5345f0a9-a9a9-4996-b664-0d73f6985c77" providerId="ADAL" clId="{CDDEF1CA-7486-4991-9AF5-18E00210DE9F}" dt="2020-10-04T16:50:22.671" v="101" actId="1076"/>
          <ac:spMkLst>
            <pc:docMk/>
            <pc:sldMk cId="4248554519" sldId="556"/>
            <ac:spMk id="5" creationId="{60D5F91D-B0ED-47DA-A2C8-5B3F042FA003}"/>
          </ac:spMkLst>
        </pc:spChg>
        <pc:spChg chg="add del mod">
          <ac:chgData name="Emigdio Filardi Guerrero" userId="5345f0a9-a9a9-4996-b664-0d73f6985c77" providerId="ADAL" clId="{CDDEF1CA-7486-4991-9AF5-18E00210DE9F}" dt="2020-10-04T16:50:50.629" v="104" actId="478"/>
          <ac:spMkLst>
            <pc:docMk/>
            <pc:sldMk cId="4248554519" sldId="556"/>
            <ac:spMk id="6" creationId="{CB7383D9-C535-4F53-80BD-58CAACDBC81E}"/>
          </ac:spMkLst>
        </pc:spChg>
        <pc:spChg chg="add mod">
          <ac:chgData name="Emigdio Filardi Guerrero" userId="5345f0a9-a9a9-4996-b664-0d73f6985c77" providerId="ADAL" clId="{CDDEF1CA-7486-4991-9AF5-18E00210DE9F}" dt="2020-10-04T16:53:37.687" v="147" actId="1076"/>
          <ac:spMkLst>
            <pc:docMk/>
            <pc:sldMk cId="4248554519" sldId="556"/>
            <ac:spMk id="7" creationId="{1D02D432-FC9B-4C84-9B69-2C93EE7E8DEF}"/>
          </ac:spMkLst>
        </pc:spChg>
        <pc:graphicFrameChg chg="add mod modGraphic">
          <ac:chgData name="Emigdio Filardi Guerrero" userId="5345f0a9-a9a9-4996-b664-0d73f6985c77" providerId="ADAL" clId="{CDDEF1CA-7486-4991-9AF5-18E00210DE9F}" dt="2020-10-04T16:53:46.320" v="149" actId="1076"/>
          <ac:graphicFrameMkLst>
            <pc:docMk/>
            <pc:sldMk cId="4248554519" sldId="556"/>
            <ac:graphicFrameMk id="4" creationId="{C5E313BA-14BE-4688-8F6B-04F3A73EFA04}"/>
          </ac:graphicFrameMkLst>
        </pc:graphicFrameChg>
      </pc:sldChg>
      <pc:sldChg chg="modSp">
        <pc:chgData name="Emigdio Filardi Guerrero" userId="5345f0a9-a9a9-4996-b664-0d73f6985c77" providerId="ADAL" clId="{CDDEF1CA-7486-4991-9AF5-18E00210DE9F}" dt="2020-10-04T16:54:23.574" v="152" actId="20577"/>
        <pc:sldMkLst>
          <pc:docMk/>
          <pc:sldMk cId="618397117" sldId="557"/>
        </pc:sldMkLst>
        <pc:spChg chg="mod">
          <ac:chgData name="Emigdio Filardi Guerrero" userId="5345f0a9-a9a9-4996-b664-0d73f6985c77" providerId="ADAL" clId="{CDDEF1CA-7486-4991-9AF5-18E00210DE9F}" dt="2020-10-04T16:54:23.574" v="152" actId="20577"/>
          <ac:spMkLst>
            <pc:docMk/>
            <pc:sldMk cId="618397117" sldId="557"/>
            <ac:spMk id="3" creationId="{60AD795C-5782-4CC0-9D79-161A19E75A3B}"/>
          </ac:spMkLst>
        </pc:spChg>
      </pc:sldChg>
      <pc:sldChg chg="modSp">
        <pc:chgData name="Emigdio Filardi Guerrero" userId="5345f0a9-a9a9-4996-b664-0d73f6985c77" providerId="ADAL" clId="{CDDEF1CA-7486-4991-9AF5-18E00210DE9F}" dt="2020-10-04T16:54:15.751" v="150" actId="123"/>
        <pc:sldMkLst>
          <pc:docMk/>
          <pc:sldMk cId="688338458" sldId="558"/>
        </pc:sldMkLst>
        <pc:spChg chg="mod">
          <ac:chgData name="Emigdio Filardi Guerrero" userId="5345f0a9-a9a9-4996-b664-0d73f6985c77" providerId="ADAL" clId="{CDDEF1CA-7486-4991-9AF5-18E00210DE9F}" dt="2020-10-04T16:54:15.751" v="150" actId="123"/>
          <ac:spMkLst>
            <pc:docMk/>
            <pc:sldMk cId="688338458" sldId="558"/>
            <ac:spMk id="3" creationId="{B81A4B39-4206-4177-A573-3BD4DF0D7290}"/>
          </ac:spMkLst>
        </pc:spChg>
        <pc:spChg chg="mod">
          <ac:chgData name="Emigdio Filardi Guerrero" userId="5345f0a9-a9a9-4996-b664-0d73f6985c77" providerId="ADAL" clId="{CDDEF1CA-7486-4991-9AF5-18E00210DE9F}" dt="2020-10-04T16:49:46.363" v="92" actId="20577"/>
          <ac:spMkLst>
            <pc:docMk/>
            <pc:sldMk cId="688338458" sldId="558"/>
            <ac:spMk id="4" creationId="{C298BA79-9645-4863-A5C9-C9C4885091B9}"/>
          </ac:spMkLst>
        </pc:spChg>
      </pc:sldChg>
      <pc:sldChg chg="modSp">
        <pc:chgData name="Emigdio Filardi Guerrero" userId="5345f0a9-a9a9-4996-b664-0d73f6985c77" providerId="ADAL" clId="{CDDEF1CA-7486-4991-9AF5-18E00210DE9F}" dt="2020-10-04T16:56:27.237" v="155" actId="33524"/>
        <pc:sldMkLst>
          <pc:docMk/>
          <pc:sldMk cId="2240100267" sldId="559"/>
        </pc:sldMkLst>
        <pc:spChg chg="mod">
          <ac:chgData name="Emigdio Filardi Guerrero" userId="5345f0a9-a9a9-4996-b664-0d73f6985c77" providerId="ADAL" clId="{CDDEF1CA-7486-4991-9AF5-18E00210DE9F}" dt="2020-10-04T16:56:27.237" v="155" actId="33524"/>
          <ac:spMkLst>
            <pc:docMk/>
            <pc:sldMk cId="2240100267" sldId="559"/>
            <ac:spMk id="6" creationId="{8AFCAF51-AF82-4A6A-B457-9FDA07EFF7D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-my.sharepoint.com/personal/alcarazp_unhcr_org/Documents/Desktop/Local%20copy%203W-5W%20files/08%202020%205W%20Cl&#250;ster%20Alojamiento/ClusterAEE_%205W_acumulado%20agosto%202020%20GSC%20report_0909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-my.sharepoint.com/personal/alcarazp_unhcr_org/Documents/Desktop/Local%20copy%203W-5W%20files/08%202020%205W%20Cl&#250;ster%20Alojamiento/ClusterAEE_%205W_acumulado%20agosto%202020%20GSC%20report_0909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-my.sharepoint.com/personal/alcarazp_unhcr_org/Documents/Desktop/Local%20copy%203W-5W%20files/08%202020%205W%20Cl&#250;ster%20Alojamiento/ClusterAEE_%205W_acumulado%20agosto%202020%20GSC%20report_0909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-my.sharepoint.com/personal/alcarazp_unhcr_org/Documents/Desktop/Local%20copy%203W-5W%20files/08%202020%205W%20Cl&#250;ster%20Alojamiento/ClusterAEE_%205W_acumulado%20agosto%202020%20GSC%20report_0909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-my.sharepoint.com/personal/alcarazp_unhcr_org/Documents/Desktop/Local%20copy%203W-5W%20files/08%202020%205W%20Cl&#250;ster%20Alojamiento/ClusterAEE_%205W_acumulado%20agosto%202020%20GSC%20report_0909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unhcr365-my.sharepoint.com/personal/alcarazp_unhcr_org/Documents/Desktop/Local%20copy%203W-5W%20files/08%202020%205W%20Cl&#250;ster%20Alojamiento/ClusterAEE_%205W_acumulado%20agosto%202020_0909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9294858356582"/>
          <c:y val="0.32412426935154959"/>
          <c:w val="0.52221875805536533"/>
          <c:h val="0.632421276286706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7F14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0-4D36-BE78-18C1F2257B80}"/>
              </c:ext>
            </c:extLst>
          </c:dPt>
          <c:dPt>
            <c:idx val="1"/>
            <c:bubble3D val="0"/>
            <c:spPr>
              <a:solidFill>
                <a:srgbClr val="365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E0-4D36-BE78-18C1F2257B80}"/>
              </c:ext>
            </c:extLst>
          </c:dPt>
          <c:dPt>
            <c:idx val="2"/>
            <c:bubble3D val="0"/>
            <c:spPr>
              <a:solidFill>
                <a:srgbClr val="459F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E0-4D36-BE78-18C1F2257B80}"/>
              </c:ext>
            </c:extLst>
          </c:dPt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'TRACKING 08-2020'!$A$164:$A$166</c:f>
              <c:strCache>
                <c:ptCount val="3"/>
                <c:pt idx="0">
                  <c:v>AEE: Community-based interventions</c:v>
                </c:pt>
                <c:pt idx="1">
                  <c:v>AEE: Interventions targeting temporary shelters</c:v>
                </c:pt>
                <c:pt idx="2">
                  <c:v>AEE: Individual interventions</c:v>
                </c:pt>
              </c:strCache>
            </c:strRef>
          </c:cat>
          <c:val>
            <c:numRef>
              <c:f>'TRACKING 08-2020'!$B$164:$B$166</c:f>
              <c:numCache>
                <c:formatCode>General</c:formatCode>
                <c:ptCount val="3"/>
                <c:pt idx="0">
                  <c:v>95756</c:v>
                </c:pt>
                <c:pt idx="1">
                  <c:v>64223</c:v>
                </c:pt>
                <c:pt idx="2">
                  <c:v>36178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E0-4D36-BE78-18C1F2257B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65332452876726E-2"/>
          <c:y val="0.13870386071339011"/>
          <c:w val="0.87203550899126281"/>
          <c:h val="0.39690951863483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59F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AC-4D48-9BBE-12A3BFE4CD59}"/>
              </c:ext>
            </c:extLst>
          </c:dPt>
          <c:dPt>
            <c:idx val="7"/>
            <c:invertIfNegative val="0"/>
            <c:bubble3D val="0"/>
            <c:spPr>
              <a:solidFill>
                <a:srgbClr val="7F14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AC-4D48-9BBE-12A3BFE4CD59}"/>
              </c:ext>
            </c:extLst>
          </c:dPt>
          <c:dPt>
            <c:idx val="8"/>
            <c:invertIfNegative val="0"/>
            <c:bubble3D val="0"/>
            <c:spPr>
              <a:solidFill>
                <a:srgbClr val="365A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AC-4D48-9BBE-12A3BFE4CD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'TRACKING 08-2020'!$A$126:$A$134</c:f>
              <c:numCache>
                <c:formatCode>General</c:formatCode>
                <c:ptCount val="9"/>
              </c:numCache>
            </c:numRef>
          </c:cat>
          <c:val>
            <c:numRef>
              <c:f>'TRACKING 08-2020'!$B$126:$B$134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BAAC-4D48-9BBE-12A3BFE4CD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934906248"/>
        <c:axId val="934904280"/>
      </c:barChart>
      <c:catAx>
        <c:axId val="93490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904280"/>
        <c:crosses val="autoZero"/>
        <c:auto val="1"/>
        <c:lblAlgn val="ctr"/>
        <c:lblOffset val="100"/>
        <c:noMultiLvlLbl val="0"/>
      </c:catAx>
      <c:valAx>
        <c:axId val="934904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4906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9294858356582"/>
          <c:y val="0.32412426935154959"/>
          <c:w val="0.52221875805536533"/>
          <c:h val="0.632421276286706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7F14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0-4D36-BE78-18C1F2257B80}"/>
              </c:ext>
            </c:extLst>
          </c:dPt>
          <c:dPt>
            <c:idx val="1"/>
            <c:bubble3D val="0"/>
            <c:spPr>
              <a:solidFill>
                <a:srgbClr val="365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E0-4D36-BE78-18C1F2257B80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E0-4D36-BE78-18C1F2257B80}"/>
              </c:ext>
            </c:extLst>
          </c:dPt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'TRACKING 08-2020'!$A$164:$A$166</c:f>
              <c:strCache>
                <c:ptCount val="3"/>
                <c:pt idx="0">
                  <c:v>AEE: Community-based interventions</c:v>
                </c:pt>
                <c:pt idx="1">
                  <c:v>AEE: Interventions targeting temporary shelters</c:v>
                </c:pt>
                <c:pt idx="2">
                  <c:v>AEE: Individual interventions</c:v>
                </c:pt>
              </c:strCache>
            </c:strRef>
          </c:cat>
          <c:val>
            <c:numRef>
              <c:f>'TRACKING 08-2020'!$B$164:$B$166</c:f>
              <c:numCache>
                <c:formatCode>General</c:formatCode>
                <c:ptCount val="3"/>
                <c:pt idx="0">
                  <c:v>95756</c:v>
                </c:pt>
                <c:pt idx="1">
                  <c:v>64223</c:v>
                </c:pt>
                <c:pt idx="2">
                  <c:v>36178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E0-4D36-BE78-18C1F2257B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[ClusterAEE_ 5W_acumulado agosto 2020 GSC report_090920.xlsx]GSC COVID19 report!PivotTable1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'GSC COVID19 report'!$B$5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2657826637047802E-2"/>
                  <c:y val="-8.9988779477267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91-4053-A3E0-28C5BE71A1AF}"/>
                </c:ext>
              </c:extLst>
            </c:dLbl>
            <c:dLbl>
              <c:idx val="7"/>
              <c:layout>
                <c:manualLayout>
                  <c:x val="-4.4580482752581592E-2"/>
                  <c:y val="-7.0180517217123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91-4053-A3E0-28C5BE71A1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'GSC COVID19 report'!$A$6:$A$15</c:f>
              <c:strCache>
                <c:ptCount val="9"/>
                <c:pt idx="0">
                  <c:v>ACNUR - United Nations High Commissioner for Refugees</c:v>
                </c:pt>
                <c:pt idx="1">
                  <c:v>Caritas - Caritas Venezuela</c:v>
                </c:pt>
                <c:pt idx="2">
                  <c:v>CRV - Cruz Roja Venezolana</c:v>
                </c:pt>
                <c:pt idx="3">
                  <c:v>Fogones y Bandera</c:v>
                </c:pt>
                <c:pt idx="4">
                  <c:v>Fundación Vivienda Popular</c:v>
                </c:pt>
                <c:pt idx="5">
                  <c:v>HIAS - Hebrew Immigrant Aid Society</c:v>
                </c:pt>
                <c:pt idx="6">
                  <c:v>NRC - Norwegian Refugee Council</c:v>
                </c:pt>
                <c:pt idx="7">
                  <c:v>OIM - Organización Internacional para las Migraciones</c:v>
                </c:pt>
                <c:pt idx="8">
                  <c:v>SJR - Servicio Jesuita para los refugiados</c:v>
                </c:pt>
              </c:strCache>
            </c:strRef>
          </c:cat>
          <c:val>
            <c:numRef>
              <c:f>'GSC COVID19 report'!$B$6:$B$15</c:f>
              <c:numCache>
                <c:formatCode>General</c:formatCode>
                <c:ptCount val="9"/>
                <c:pt idx="0">
                  <c:v>175456</c:v>
                </c:pt>
                <c:pt idx="1">
                  <c:v>407</c:v>
                </c:pt>
                <c:pt idx="2">
                  <c:v>192</c:v>
                </c:pt>
                <c:pt idx="3">
                  <c:v>80</c:v>
                </c:pt>
                <c:pt idx="4">
                  <c:v>1092</c:v>
                </c:pt>
                <c:pt idx="5">
                  <c:v>894</c:v>
                </c:pt>
                <c:pt idx="6">
                  <c:v>3622</c:v>
                </c:pt>
                <c:pt idx="7">
                  <c:v>13800</c:v>
                </c:pt>
                <c:pt idx="8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91-4053-A3E0-28C5BE71A1A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4696584"/>
        <c:axId val="697546912"/>
      </c:lineChart>
      <c:catAx>
        <c:axId val="69469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546912"/>
        <c:crosses val="autoZero"/>
        <c:auto val="1"/>
        <c:lblAlgn val="ctr"/>
        <c:lblOffset val="100"/>
        <c:noMultiLvlLbl val="0"/>
      </c:catAx>
      <c:valAx>
        <c:axId val="697546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469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'GSC COVID19 report'!$C$22:$C$23</c:f>
              <c:strCache>
                <c:ptCount val="2"/>
                <c:pt idx="0">
                  <c:v>HRP 2019</c:v>
                </c:pt>
                <c:pt idx="1">
                  <c:v>HRP 2020 and COVID-19 response</c:v>
                </c:pt>
              </c:strCache>
            </c:strRef>
          </c:cat>
          <c:val>
            <c:numRef>
              <c:f>'GSC COVID19 report'!$D$22:$D$23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92-423F-9516-CF6D857C2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7549864"/>
        <c:axId val="697550192"/>
      </c:lineChart>
      <c:catAx>
        <c:axId val="69754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550192"/>
        <c:crosses val="autoZero"/>
        <c:auto val="1"/>
        <c:lblAlgn val="ctr"/>
        <c:lblOffset val="100"/>
        <c:noMultiLvlLbl val="0"/>
      </c:catAx>
      <c:valAx>
        <c:axId val="69755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54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'[ClusterAEE_ 5W_acumulado agosto 2020_090920.xlsx]TRACKING 08-2020'!$A$63:$B$71</cx:f>
        <cx:nf>'[ClusterAEE_ 5W_acumulado agosto 2020_090920.xlsx]TRACKING 08-2020'!$A$62:$B$62</cx:nf>
        <cx:lvl ptCount="9" name="State">
          <cx:pt idx="0">Amazonas</cx:pt>
          <cx:pt idx="1">Apure</cx:pt>
          <cx:pt idx="2">Bolívar</cx:pt>
          <cx:pt idx="3">Distrito Capital</cx:pt>
          <cx:pt idx="4">Falcón</cx:pt>
          <cx:pt idx="5">La Guaira</cx:pt>
          <cx:pt idx="6">Miranda</cx:pt>
          <cx:pt idx="7">Táchira</cx:pt>
          <cx:pt idx="8">Zulia</cx:pt>
        </cx:lvl>
        <cx:lvl ptCount="9" name="Country">
          <cx:pt idx="0">Venezuela</cx:pt>
          <cx:pt idx="1">Venezuela</cx:pt>
          <cx:pt idx="2">Venezuela</cx:pt>
          <cx:pt idx="3">Venezuela</cx:pt>
          <cx:pt idx="4">Venezuela</cx:pt>
          <cx:pt idx="5">Venezuela</cx:pt>
          <cx:pt idx="6">Venezuela</cx:pt>
          <cx:pt idx="7">Venezuela</cx:pt>
          <cx:pt idx="8">Venezuela</cx:pt>
        </cx:lvl>
      </cx:strDim>
      <cx:numDim type="colorVal">
        <cx:f>'[ClusterAEE_ 5W_acumulado agosto 2020_090920.xlsx]TRACKING 08-2020'!$C$63:$C$71</cx:f>
        <cx:nf>'[ClusterAEE_ 5W_acumulado agosto 2020_090920.xlsx]TRACKING 08-2020'!$C$62</cx:nf>
        <cx:lvl ptCount="9" formatCode="General" name="# beneficiaries">
          <cx:pt idx="0">1580</cx:pt>
          <cx:pt idx="1">21327</cx:pt>
          <cx:pt idx="2">10396</cx:pt>
          <cx:pt idx="3">337</cx:pt>
          <cx:pt idx="4">6458</cx:pt>
          <cx:pt idx="5">6726</cx:pt>
          <cx:pt idx="6">1290</cx:pt>
          <cx:pt idx="7">98182</cx:pt>
          <cx:pt idx="8">49861</cx:pt>
        </cx:lvl>
      </cx:numDim>
    </cx:data>
  </cx:chartData>
  <cx:chart>
    <cx:plotArea>
      <cx:plotAreaRegion>
        <cx:series layoutId="regionMap" uniqueId="{7BC5F189-0CBE-4247-B145-D0411D165362}">
          <cx:tx>
            <cx:txData>
              <cx:f>'[ClusterAEE_ 5W_acumulado agosto 2020_090920.xlsx]TRACKING 08-2020'!$C$62</cx:f>
              <cx:v># beneficiaries</cx:v>
            </cx:txData>
          </cx:tx>
          <cx:dataLabels>
            <cx:visibility seriesName="0" categoryName="0" value="1"/>
          </cx:dataLabels>
          <cx:dataId val="0"/>
          <cx:layoutPr>
            <cx:regionLabelLayout val="showAll"/>
            <cx:geography cultureLanguage="en-US" cultureRegion="US" attribution="Powered by Bing">
              <cx:geoCache provider="{E9337A44-BEBE-4D9F-B70C-5C5E7DAFC167}">
                <cx:binary>3HtZctxI0uZVZHoeqGIPRFtXm00AyJ3JTRQlvcAokoV9XyKA2/wHmKc5Ql9sHFRJRaXUYrX9PTY2
JZkoJiKR8HAPd//8c8+/39u/3eePd+0rW+Rl97d7++vruO/rv/3yS3cfPxZ33ZsiuW+rrvqtf3Nf
Fb9Uv/2W3D/+8tDemaSMfiEIs1/u47u2f7Sv//F3+LTosTpU93d9UpWXw2M7XT12Q953P1n74dKr
+2oo++X2CD7p19fvHsvHeXjM716/unsoktJPur5N7nv86+v/WdzNVXnXvX71WPZJP72d6sdfX3/z
rtevfjl9yncSvcpB6H54gHvpGyoUxS5CLiPE5Vi8fpVXZfT7siP4G8VcJZlAikr+5cHHuwJu/jPi
PAlz9/DQPnYd7Ofp/+d3fiP884V/rZWkq7zPKvOqZQ/vgqdN//KtSf7x95MLoIaTK8+sdqqzl5b+
HaPVQ/v4RXH/fYvJN5gSTJgCk2HpSoxPLOa+cTHFiEhCsJBKqC/P/t1oL4nzLyz2+bZTc32++pex
1Wdf66tX3l2d9Hf5F9X9982G0RsmFMYKSawEYgzM8o2jiTdKMSWVy12qXEbdL8/+bLbV48Nje5e/
+hINvqz+SLIfW/D7Tzgx5vdv+MvYVVf5P//XeNf+TGv/XuAUbwhRQlJXEMYlkZyd2JO+4bAkuBBS
wv/oxA3/jEQ/tuMfd57Y74+Fv4zd3v7zv+7jpIVU+J9KePKNoooijDBVYB1Kybd2k+TNEjolRy4H
JyX4xG5v714U6Mdm+3rjidW+Xv/LGG11l9//83+X/zmbYfwGSUTB34TAVAoFOOSb2KneSEh0nDMu
OIO3ndhsEaj6qTw/NtmX+04s9uXyX8ZgH4c8+Q+6mHrjgh2wcKmLJJUUnZgLXIwiKlzEsAIHc09h
5Yvi/Nhav992Yqzfr/5lbHW4e7Ue7v5ESPx/gnXPQLDy4T94lgA2AWZSrssYZkJChXLi+mJxfQXA
iimFCGWQhj+nis+w6U8I9OPT9PXGk/P09fr/tyfqeSb9ZhP/ZukIhQhBBGOoRRgUx+K0chRvMJdM
upBiOVacQp3y3DLPytx/LdGPbfPs1m828E3t/H+nSvzXXvW1yvbv+rvgqTx/VkT+fPVpm0AnnNz6
M9DzWWfbh19fA5RBAkqHZ+ZbPucbZX+F9o/1Y/nwWN4nj19JhG8/4/Gu63997Qj2hnMXjMoRVUgQ
cDvz+HlFvhEupwy4AiQZhG8oVMqq7WOQBLCTgL8KClOOmOvS16+6anhaQm9cqFiV4gSy9HJYvuz5
osqnqCq/Kuj316/KobiokrLvfn0NJ6v+/K5FVg6QGqgIyPWYuIIiqIFh/f7uClgaeDP+H3LIc5HW
ePbDOvSrEq+c0fH4THVH04tnavrBo2Az3z1KQLmNGHHl5x09f5SI+smG4TT7rZto5pUu9XOe7QY3
9knPSo2zVP/8iRgi1g8eCalTEAqaWgDo80dWuXQjZuzsz+jYFETXsfD9cXY32BWrSjI/x61nRxpA
VNzzGG8yuf65CHR5xKmCXSSA9YFNC8nB+s9FMFM3U8Or2ceGBTLlfujGq8mJ9RDLoCsKPTeuX4ZG
0zTesqle47HcbWnf7IYh9mOc+EVCtROxIAtRIB264mjed0N2xhq2R1iuvXJufutE9FscuX6bRB9H
lbzDpD8TUX5W5NgPcXNQQ+i1aLwUUfaOEHsxSmfz853i5ag836mC4w3QkWGiGCJPJ/b5Tq3q4lAM
fPKr+cyO2XmalGdl2l7wWcI+sH4ydFF7tak8kadvbUv0ov+muItHvKrBPmkWffy5VAR9JxVj4HhC
SQQ1JmLgR8+lqvM4xk6JJn8YyLsizM4aQzzMiLbFsJvD4qwZmqumA+2lU+CMTa173KQ6jHitMa50
F6Ogjck+FPI+jbtVWSUBqbPdz8XEUCqdKA+cECIEFLqcAvA+8cMMA7PYt9z4bhSv28Lu5mQ6pK6z
IqHdJDwqdILtddTaT33c7dShQGH0grcsWeR7GVxCKEQDqNsW6P9cVXhKwqyqmfFx6j5OrDs66Yec
jD53TK0rorB2e3LkEbpVjljjHks99/0u5uiO0YvQJdcQsd7XpPaqsvFaUo6ezK/GhPbBRHinx3I1
ZqjWuexr7U7ddWwLzx2ONRk0LdhRxGr1glpf2JJcTsez8FYw1jkuIqDWJl0PrPOi0gYVdS4yOx5w
mK5pjjdz1PocORejOx1feP6p9yu0MBoIAS1MGZjw1PvtEIY9EcbPm84Xg7gBv9NZcdWy1OouXUvc
XIkJBWVrdqTs/KKrdvOUXrKw/CBCc50TuUpB8aqi27hT738u3tOp+tZlQTwoIMBxuQBYeGpxK4q2
xiBe5tJNJObj8m9IGk+CXzpZfRGqczTZ6zyS6/LWZOxC5vPGVeVZrN4WSesxXvvTbILlXA7uqqbJ
o+uaVcaonqjZYOcqyuWa8+LDC5KfRvYnxXKkOOfA9Ynv/GVk0eBkyPg9HyadTc4uIZE/987GwuFy
2uyQdtYfu72T2UOCOh8kLES2KzEK6ipZEzn4YZhvMh/HZoOqYdfPreem3S6s2p0QwwvRkZ9mPxAY
sjnjnCiXQnxZ1p+dxCYvs9SNG+M3Jrt0ChQHbULuOnXRlnnkkbbBHh/ImlfO+QzBW1uJcl2PidF5
xjRuHR+1UfC0FJn009Ny34apHvJrjqdaZ236oe2i3MuZu+1N9XacsvViGzSIWk9o36bsYKcmqLgd
dJ03ue9y4xEEEZspbnVBKgRZqN6W2XQFYepDq/oD6en7vBOxriBjiqg1HrJV7hV5tzZZVwZVYoUm
Ruy6IvlUNCTXYS1ualkfSJc/Rpk9ptAFqmvWvxCtyBK4T84ueC4AoSViErFw988V6vJ+qEZpjC9H
rKsi87MRcouLjv3cH0tXXdjKWUXmklbJxRK3FjcLkdWDzA6qXHERB7ZH2uHyooWQWkc+crOdmxWT
Rg1+/Pl5Xaiw76WFsM6h9eUK6BB9K+2cMVvASTW+cfNEA1LINUbxXk2pX/bR2nZyFS/KIpUuqni1
BFOJostkQhsyDdcQauOObXmk1dTs+t5ZpWgMlp2mpdV9Xe9kXx2VGXUx2yCJuHbcPFD1TY7ROgkr
TzYmf8ECP0j4zEXgfhQBzJBqAbbPLYA7Fhct7owP234Px3U3ZfUu6+rrAaGNtL/xxK6GUt3FvPVj
hW+w293n+TphZE9irvuoPth0esHR8A8S/jdSLYj3maM5UriYOOBoS/Zc9Nrl9SGCCNBT94InvV86
42ZIwMwWxH3BzD98uAA+BhoTnAlxkm9ankZCTr3xKQ8vJjpeJ+RDFRtvymzQ4Skw+F1YWcidZoe7
eIfrgJFEA+bWVlmv7ztdgv34NAc9DVepUwVs2w3NdSKmo0zDFcnFAw/jgI7TmemzD1NvrR5J5/98
H+S0LIBoBahZYqg/XIBO4gQ1Wd5ZGiZgWlaU1xBl83k44sT4k+yCpEcXyGzCfFq7SX2YeLJWEw5q
mx7isNgtXsQ7sLjpdwBTDxNpIdB0O8aLgys6rxxA/Vm+tsl7UjfezwVfeqzf+9nS9VkSLuCpk6hA
BjNNnV3CLGW+427YnB4cZ9BLri+naSMBY9Bm3iwJTjlyJfLGT/P03dwOASshYNr+JV3+AIO4C6eC
llSF4ddvD6TonamP5hTcBDRQtcknp5vXCk1bOCoXKUbHjCbr1Jhd5LS7xh122GS9DhtnxUyseUbO
XIDHvfqthbUGYrIt03e07g4/V90TFjoNqNAPXch64BsFX0LYM8dBYx7jLgPVcWSvaeMnTu3oOW8/
RSb7gIdqZ6m6iW193Tn1rlmcCoKTHatPRalqv+Kh7ln9rhToOhYQ41DjHoRptR37T1LU72w5vJPN
vO+nbkuSRkJGKT7IMdVt7B7FW6dljYfiJtFtlReazY3O2LADtLlRhq3KHmsi64t5RIUnMhRDrdCt
ZZiWUM+V7xyn9oqueFfX9WPW2g1zIHXZqvCxrDYURXrRG6nSD2M8HXubH4aov65tdG3LAwwiBI6S
d1IMh6dkXInwkeblJwrI4LMwpjw2TpLrUcmXEOoSJL/TuqQUSwxNEiROcAHtE5SbrjS+o0bfhcyc
kvYQQjlMZr5bcEycD4BPunUcpo6XYHOdVQ3kie04kl1VzS+Ezx96/sJIcOwCboVzcHIKOhwDRSVB
FkDMHHAQZ+VuQa5TnVzXeHybp8qv4km7BN8oIu56R6XemBSZt/jXGJW7is83DA0XqiuuHYs2y/lx
wjIAN9DjoN5T2ccauvLggN2LAeCHEYBjCmwZQFrC0UkIZnBAShO7o69cG5h4INqJSz2227IybtAr
muq8EpEuKyS9pnexl4j5eqwaKAlVvFVh26+iFl3zhOgFE6ZTeXiKZWzYuF11SEl3ZGHmTzw6J9a8
qyB9p3V+kCLLNGsuXOncDFP6yck+pUV9NGGzdar1kuh6zM5sfGVkflyCYdXgiwU/LwoeSxMsx25s
qkOthg2QFhdxToxenr5UfkS4Hx18OffZqive1o6rU2svl5jLHDfAdFpFjj0uKSaUDdS2LEC23yxn
ZwBws+DatIqus8xsSncO4q58wrrdoGI9z3DoNhkSt3nhXD2FbzB3bjuvzYtrmfl5XfuqtRcKovi6
dsZjpOwdLaXRyop1Gee3LbhdbAEldqCkIU09OvZrS2fYff4pa5sPVWHv+GQ9B2Cbtkk9aKPoHXLt
LhvGY1GPRzN03hIIl9RhZJZsunkO2j715iY5WDG0L2WKH+BHtcBH5EKDhUJr+duDzsOUVriYBl+k
od+7Zs2pXVVxfWxdtJpEokcsrpzI7Pp0WgG9tJqxr/LxBX97QgQn/g9iANkORQwniJ6IkfUsI2lj
Bp+KeTUAPEm6K2c2t5zNaxrbbTGbDemSQCXqI8pJ7kVpsZ9zuWeG6qjrtn2mPrJ63MmsveqbHgqC
We7C1A9B1li0fokgF6MJTmCzcXijxTgGHLZMwapZ4vhdwgLOG5+YUptCd1B2pEkUcMWu27jYR6QM
oiL32/ETAQlHi4N8jIJMZp5o0KoV4yYZsdc2s1Zs3EwF9Ug0rgdc+cuaoyKv5fsmvyKS3fQpecGM
Pyiwv1HfSfg0HYb8Oloo5rAMJqB23LmGhO74rB22U4E8lyi/ztTFz5Ol+AGeh9ETqDpcoOwpJyd4
ns5hixuY/PJb4qxC1q/Kwj2f3bbW6Vy+zXte6WwWgDUHpbmULhR3ZotwmOvYKfy2jc6GdLhRiXsY
idymONxEGYVwhS56+yAHKJ2n3Ktk41eqPHQRVI3hhzG8hTB6X3R173X4sYUGry9tNGg0cB9zPbmZ
V4vqEdkm3MUogvhFnTVSs8eazVQ2enTZ+dzdZY5zbLph7eBuM6b4KpozP5aF9d288tOQEM9WIfcc
ZXvtVnJblvV56wZJHF6QbL5SUfkBKICX6CegCU9TIQZWW0r6REQDXXICQJIuic2cAyALa7xxqn47
qdGzOV+l1DPuMTaNHw8AOXDnqVCsxtTulXHPKj5tVJIf4gJqwWJVhoUfp+4aNdEqLfhvqib3RUyP
prY3ceZCCewcUsfsJglUVNxg36QPsgZe0khrPUtzPdNOALOBzhMmbZAitZ5l6DPefmB51WpTTn4T
ZzqLpDe2vRc5GXwO81IC2oy9hMSrQl4pE91G0QWm8UXNpk1U5j4K3UMq6DGscp+FrRfXzOtHd6Xo
rijHyxEliScL+haGYM4mKrQaizW1fM+bcUNS7sEchk7QfVxfiTQNHB55U4OCVCK/GMu1EL02Te9x
kW8zp1jzIvEqF2j18JFPTkCpXI0TUIuDDudzSyxUHZdVanQzXOSh8OJYemlBfNyUPm+Ynsy4H9Nq
1SejRnkGgrmeGSVUMpXf9b1XgJprQQJSiVUKmmDlY6kKf8a3DgGd5HzXpqM3Z7XPnL0TklXY5asp
rXxHRN4ia2y5J+p5PyaDV2bkBdR9Sv0LRATlriSYwYwKhNcl/D9Ds6QaR5ZkWeM7NvaTGe+KKvJV
pHZ06oKZo/f9NPldlfhm/pCoC5wQsAnxyRi+UCafMtCfJQFKHBosDBpM8oRkG43kTRHDsR5rAyxN
4sdhAtxfslJTokXWey6LfBGlurDpKibhSqAMGOpKi1juMX0/F0NQl94mFLUPoOUFRT1FqmcJaBGP
uwLiGIzTURgwOBGvCKPeZsD5+WUq90ORgsvz3VR2QTbQDa+Ubuighw75cWw0Q8Dpx7Ffz5EvQWxp
6KaA104/+xYqgFbE/piEq/BRjL2XAlyuMd7/PPYCDP02UCwiA6mKYbwPilOQ/gTi5VJlEcqn2q9r
82ksm7MIsJqTuWdAXG8aOVxNKL80jr0pmNjMWbg2aR9EIrtkrr3pqVzjwa6iWnwkkdVVXcL+6m5f
5kPgpiUkftLpKAkPfd4Eywmp6KhFGK0z1AVpN+qSiZ0MycbpQuByl4KYr+Ss9tQBBrQetcpTP1WO
x8JrHnOPtU2AjeOhKFm18HGoRn4fgtuLwWNZFwwx3Tqx2FnzOJI5sM5wVTdin/quyM8NY3sGKIuS
dGVN7DdDqKMy8Zt5m+U6s4OXQh/NYuX1UXFZTnLjgtRmYDsKp7mz8WpU6VpxN1D9sB0zseIquoRW
zpbn5KbPsE/m0RtT8M1B7ho7eqGIPzQE7F6BXsqS53rK3EhXkt+4Nn4I43DVxdAgycwI1SraTMCc
2VpcGlDfKErd4OYaucHiZmoXdaNXVmpDQQc2qo+umT7mY3NrQnqZJP2jVF0OxKOzwlO2Qr1ayRBt
O3trLfOBl9gqTM7nUWwrPB2LmZ4vG2Ik0lm/S8P+qmjJtlXgtUN6tuwrCc84rw9tW2ZQLX5a3jJE
4btRoe1Q0vfLAxYpbC/WTV8HkYlXNIMy62PIi0snms7LcM60Qu37GRC2O6brjvRXaVzBMfbbPI89
uhisTFdZPwZzKnVR5KsZNCfNeqBmxWOxsfBSte5HXkfrKMzPTKS5cq4tl9d9bc8L2d+Ohp1nDt8R
M+kU0olyzZUThvuWoHXkVnuRJm/duoUquIeogLeheYD5+23rJDpk+b4n5NDKNOAGVSBldGDTfJSm
ve1KuX1ytt977xefA8HnhvF9VU/QHox/H7v/+vIfZ19m+Z+Gvv+4vgzu//HqX75redbXt8Gjfn/2
0lj/5sV3jf4vbe3lnX928c/1+YGLgWELwGxfB/yXZ3zT5j/c/TEqubTKv97ypasPs+GuBI4MSvcv
g3K/t/UleiOhogBWFAKrwlDU/9HWhyUE3wEA1hqYtaWB/7Wtr94A5FmmuBT0+2GgktN/q6//1Fp6
Ftc51L9Lo4ESiO8MOlAnhbwRWVI14WT9CRd0AzknvgBMbz0D6B6yNzQHshhQU8byC+5G3TaTzW+h
SdX7uVVwtrGDN7Qz2B9a1/VTi6adsJHwcMPYrUyyybfDSDUSWe4NjRvd9Fw6fu7W2XqogHujUygC
Hg7ZRTRmk2YCA8gMcXsc5DxdWVtcNDiWQMSO+1ik9jD0vT3UpLlh0MSAAlWi49MPBqVDjPhbbHP0
DojSARA9HnesY/M7MUyRtmaujjD0NHll0y6sVZwA52TCK6euDDTNSruC1pe9jml0hStv6uVYAcyL
4wAXHFrx88SCrrF9IJlNj31joDEI+CdyVL7ORFXpFkFzweC09mU/ijM3QwAmIsC/VeeAdp3YfOS4
Os+xO1/l5GqOzHwWjRAcHc4C2zr1YVx+PP02Zy7zZaXeAv475tbsmWiva5MyT/TpNbj9Q96UnirG
K1ROUI0OjjdQcdZH5mGEL5hsHCfdzLiIPOk2WwP0rZewncRjps0AuYzVzlo1zkU+7xtbxUcoBKKj
jIsxoC0fgghR7tG0ooeia+fLhO4Q80NVxl6mGnvIoU14GzFoJ+DqvazDdAVHwV5aGvmDIsXHakLD
ym26GTiqOtYqRdFxUHV0fPqNxEBru7czjEKsbGxyiE4PTV2i9ywyF1hNra7gz3k3RldoTJcKZh6v
2inc9AynHpQr7kWqmnrbDF3vUScG2iOM9yOr3DVO2HmTNI0uwwhvRgYsS5obH/g7dB5nBYf4WTgB
ipX1QyrngNCQ6wpQfBDDRS2TKjtDlG0x7tEZeLRZh33Uns9Z02yKZE6g3nFuR4bry444ZJ9St9OO
RLvcyHKHQu6eWZPyQ1Rf96atdzAakOf66denH2rqA5UVJaTPFmoLFjuHJKtDTcbJrHOL6muauJnv
qgG+EZVNa97k7bEtkmI1uGq8aDpo7lEnrHfABP2Guq5e1yI1myzr5NucFzdhaO0nSNHXWQSMVgQM
m+j4vi/7pVdkt2qWUCcMgnsDSddM5eU2nmnizepjh1K2yYrscgTSDppo4YUdEt0n7TmSFRQUimZe
D+VKB5WeiJsJoEubaxbeY5ZUHqnJpHlXX+E22kYYqBAauVBDTcofw/xjBnl4coZma0PoQamo9/ss
AfIm+9iEcRoAL3FZWA6kgsmvoZd8k3fuPgzni1QUJsgp8/hYbXpF9iXKYuhyhiOM6Uy3BWK1N0oL
5yXRnNQ7FjJvmN7KZHB1wvDZ2EwAShN22YX80HWYeaTIpBerD2EDL1pOS8AuyW0595/mGgY6BjFV
QVtlXkPzHeJhAqfNgdqEDh5OOogg7fxAovmQkZp6QBZpO9BuW9Rw8ARNDs3EVuMwJR5huQM1VJF7
GuqgHti5zNkkIEiZEOtlJGTABhQ6jmKiRzQ+OhVNdHWgbh170uSbeYBmjXDKfWvrXV6sGxcaqOmc
J37awqRJY5sPs7WwaURuOmewforbBMrNwurQYf1mNGoTSck050nqQSgA4Da2vnRhrIHJdYFSoF05
DFwkH6EKATvbZtPV1fuoM7eytliHE1if16b3eh2R6Qha6MFwIlnbMgiNechKWXiozEqvDxPrzdas
JvZQW/uxtsOHnCbiAxCBgWNVunLyHs5Lb7oz42BAn53d0aasoXNByzVPGgNEIAt3ZfNJMHAaB8lm
P1PcrNuan6NRih1mDvfCcKRejUZ0VmedHliL1s6MLsZODvtIyXhXNFxD41mM2lTKXTkF1LR52GTn
jIo9zpxkny6vni7FBDhylhjHNzkfAaxNQ8AjB+uuGqO9QY3Zl1NBYARpSDeFGqJVoVSo3WEazoD0
hgEsDL3SKlTOikJdoLEMw23ijOdNY4vrMnLjM9tlN4Xt+MY0SACOL8cV9CTglBh1E4UyWpVYAPMU
snYPjsI2HSIwixBXaIG4wWiQ2kBXv7qhWJ3DSNJ8V99BWT1C21ymt01U1V5MXbbKSM+h2IBBvDEe
2ktlpvvChbCrnTD5kO5zzFWtoYof95OtoFLnTeibrul17nYq1xJKE06F3Zdt0m3mkkWazl42NfTa
wJCGR5VJNkoOwPzGmXMnBrTnRL5NCzHsOWQAFHbnvVM6q64ZQDYY9joYQ1YVKGUfNuE72efhxmn6
zGfROAVjay6bnomD0xS6JRjdpGNVQu+qyjf10F2qKk7P4kkqKDC7FXJSBpHGHW5hxHFeOcuPcKrH
28y4VFuRl2A5Kj3FgNKsDbY7kUrZaRgx0KTOxZloIrbqEjgIRVX1h8hJyy0MV90b+J7RagYMnRv3
aogx9bgTZWcQBR+BWh4Pom9+I8m2rUR9lBWg+FY4YcAdd7t81+yiaaoH+BYgPwhW7WMyTXvKUOjl
TnyHHIA5KSbZObbZx3osurMR1+2eG/BBN5v2ZU2nfZ1CuddHLNMwz1N5xpLo3gC5xmWZAPPiqC1M
KUZ+SbJ4G7dtFtAoBlIii8pzEk10Bx3WY1tVHpSnSiOZOn7sIvcssrHXdkKe856bQ1jBpFIy5xcO
sexYO/Uy1Wj3vZOmeh4aaDknkeMR1zGbKUzQQVHo/Cd14Sd9K7a5LMJj1dvwaJBROyJHruNcinUN
x+s2ixKr3ayb1qZVhQ5tIXdDeq1i6zQ6bdLJz0IDHbexeOcmlB36FhdBlwLhU7pODdG9avZl4/OR
drtxwMBrhf2Hock5jLWVSI+2iR7yEUhZd3Q+kikZ/FwRpg2i9ZG6kNtSoN+H+sZmkXtuohoCjFPy
NR96HAjHuKsCZnaCODTJmTJm3k9Jkq0Sd5QHZIhYQScqXRddZFdhMbt+kan0IGmR7wAG+elUZIen
S3/8eLom0eee3r9VM739P8R9V3PjyNLlL8IGvHnZB9AbkRLVMtRLBSlI8AUPVNWv/06iZ2bn9tyY
jt2XjZimJBKEqUp78mROVeK//7eE6e/50v/efFVEv+9+PdX/v6zqP3jifxLRKUVCye7fMqq/Uc3/
D+N6/s4fKZWDbhcUQMAh1cE6AhkZlfI/Uyo0V3s20CkPFT3wEZy/pVQOsi3fAf8kgHoTevxXSqX/
L9c1XeBHOvoa4PKQrf3f5FT/qI0SWRq0CKJju7bj/ppS6Wk+TLZs1DJGxnO0vUNltuWpBPOmLFgO
c66Kc5nVF67fe921HlhRsTDJGQetypkeYaOfYrDAjq3UQ7230/dUglSVs+KHyVBdZsZobZGgR0FQ
VGdrdMTFGx6mJvlNzeRXoq5P/V2Ei+KHiZj+F5ydNTFrEj9WSysb1GbUmFzllYuIGT358AdeEo6q
k7+DQZHZ/lroBmZuocGEKm5Q6/8EZH2j71BQARFXTXZ6EkAzt1IlKmSu2YQt2L/nXKar1E3LI0uD
YQVf8N7Ww/DUZXIfZDVb6Fny1bQpLDIW8SUxgbv7kwbbIoBk29JfwR0ihLQBxXcTv4jK2vxNXv/A
Qv5Olkd498+HQM3HsZHEGy5AhF+S6ibueGsn4Ei47rJTyYPtm9lpfmmaqd26zshDCYLT3q4QdQRu
O5zMnB8rNygftECVD8oHISWuP12zrE5xGSQG6oztV8xUsJDlWO6NKi23k0zzpeINaGqTz+Bl8JI1
WgLyTNDsES4I5FwxGN2VrO6J+Jq0Mos0zjzkHJZaB1PrrngN8sD80pfw3roNCnFSBCGfUu1Vy5AX
xdJsHmSfR8qHB1aSy80ovfrKfXMlQSBr0he9saeLV1ihoS6DqsbPMedwhBD3M/eGBMC+PMftYN0M
Ud8K3bWBdpraj3S0v5vEUGddmPUqHRw9nPqJnZpc68GoLuK167aoZ3Hv3e+DdGnUkxYCJ2D7NGf5
Ctxn/xTrvn9inBthzAZk/b6stvHoJKFuAnEcgOcd/KrLQt1S8pAXgXgeRv/CS/vQD05+dOrGXvcg
XZXtkUuev01JvQVks0wUsspRA2PSs/ruML8UFRKgUiIajksgwfOLU0uwR7McByY5vTqNdcqbrgw9
USxl7eUHC+zehTe0+WF+SUf9j9/mPzXNujh+KjdMy8ojR1xzrLuqBd3Yf+BlOu1i5e7G0jUgvIX5
ZPSVF1q9qHa2y9VzY9eHIh2/+oHoq/mPAjRXrTQ7CAPy7y6rF2bvTq9NkZSIX/V+Z7OiO3eSVcfE
DLZlXrDnvGj6B8A9b04DOi/IksfY6LKT6bnxadzaovOuQHwWdiXatzypin08VqFoXoqm0i6FpQGc
dBzUdZC9+PmX/A2O/9/45oGLuQqmbzgOdQn/p0WQFSyfprfDsq8B62TasJkYt67dWISWXbB9XxXX
PEjjvVN4a8ssunUuZLn2kFwWfcW2IEOwrZnEY6jqNFkI0+s3U86CY2Ei9GNolFkYE8pUZst7Dv7k
tG9kGoflMKknLRmQMvp2eWEov4RV1p6rJDd2pUzFb6zGrxUWJ6C6puXalmUBmwrId/29FNWi9ydv
tBoldj4GK1tJdz+/NINcg24yIdrt40dEJSAYYdjIpeRDfxH5ovWvuvDtJ9jx6sFLe3BARWctLC7S
l6JvQCS3mBX6nY8Cv2ltW3CzN7Ko5SJtbes3PuOfZE8DDCXYPpRdLDzCr+ywTouTJrGDfCnGNtkp
lSJzdFS5FYpn4TgVX1aSEVhYvLdN4iL5EKtk1LzjxDsNZQBWreMRgZmW1WWoFXZ3NEDTW/27ff6H
i8E9og0B/Esf8Ok//LPbCi9nhpsvkdJqqOfWyWr0YTX//Sokln8HVtEgCc48LoGBITZcwS/b2WW9
sKFCwAQz5x3VphTIU7FIYZRsPLTJyo0Kqtu/X9P+xWf/UfLCFBLQ8wIQ9H4lEVbDVHMTJa/RT4s9
R95wzoaF0wMmZQKFasjU0Lf5YioSbTU51t20pbUwPDW9xk0IZ1+8Bt04XNrR3vhWOb0aGdiGQQKF
b6uRHbqWJxvRBj76kqqNLhLrYgs7Pfd1sOFpkCPdHfUNR83vAR7qPYsbYvirbuMnnb5NdcAnVifR
UZMX39Cj/WTz7uToyXM5BMNu/stF60M3TOVZM5h9GiuJ7Dlon0ZV/fj3xZoZlX/bISyWhxZX0zcx
iwcw+1yR/VvtFxIca6ptSlB+UdHmSWo/TED5ehd5J8/ARlYWgFCRZBMq9dq4ax0D9jMYfhPy/Lf7
QJwFbQEXFVUA+xeCNPeUkcJpliB96+jnqhZtHbTn2PazVw36MwrdeQLF/a1X9tlWXn2upmRa/mYx
SBz/YzEs1Bp0H0viGB4irF/qu2OfCW5XyP8AwIiFKYx6PxVgGpgBV6dE8e7Y+aUOOlBrh93UXiZ4
uxUalRBsmCXfaiqp12OV/3CANW0Mw/odAwqB53+7Q89Ck+Qc9/9Kmg68VjTCyktUoNs9ctH4JNEL
qAPsq9DWYPzwRys5o3DO13ANatVwf3qYXyxAYw+ecs1wyP16g3S3f5heJ2nbm6lMk81ko+47FrkK
ywAdIloxqu1UWto+j43HIenVukSuu68KXSxKBxl7N7APhzn8ERbXfnbx+L7bgKdcys0w6M0aKF6x
bkVvb3jTJKt+aup1PQRyW2W9vhj12n8JOsMPQfhJzjFo1evWb7u171XNRbPTblGm3rCXrGjCsjO0
R8+pTrJS4MpNLZhuQaU2JueLvBFQ9GnytuWYB4t44sVD0iVaWISOG8uTZaAcagHfWKdWs6grS4WI
LJq9bRjNSnaBua1s84vVSl+YY6ItOtd6jO2U1wuW+20o28nYizbfT61WXeKKfaS+n31xZi6qDJy9
pgd2x8YwtbgJZBHSGpfeuI4ZYpapsLMw0a9p4XmH+QUs+HUJUujeLRDXT2geWTlpPCyULX/EQzps
UtNqN3luPvq6DLmvhy7U87EFd20VFBOMUzvGa+Vp5UKKZlzPRkGVprUxHeaGxGDyWiwTvZS57+7i
uj+hqWN4CNrU2Opyeh65OTxw3jp7N0bxP62GEPnA8Ck1BOp5uRHSecD95qfUi40XP5aL1vMjodUd
+pkMc5/brRHmRQoEyHY2Cc+Cs6PnHzELbJiK4Q1T0OrfqOXcHPGLWgLdctEMgt5g0/61IaTv+sHm
QV8sY+jUrZAO+nWCdexCHvlgiaWuwAkO5OTvfFCJNgED3dL13fzsZK2+zVvtOzNeEtvaeS1XLzHM
2hp9B4s4GNplNo7Na9zlCIAbfo9F3+08waMSav87E/cLfdlFZ5uBUqZuoq3XRfP0L36p6SxwR8YE
Js5Z561gP4KR16usNgFZSQ6s01DtQZWGHcVS47tMgumTx6o6ILFY+lO3DrjjHLBh/271fKTmv1oV
kFqwdCg3gZ0HFOCX6LIc9ERvLHNc2F11d8BDZeBwujLYZar8kqlzK9DV2DcDaODBj2x6pkMmo7oH
oOCabreqUzPSh+yeenrYdcFT7FV3LSl//gvkd+X367L8hsQsShQQnNG8WU15d1X91Y7qW9OmxWAU
p6I2I+Ikouv/gb7udtM3wPyP0b2UrvNeMvDn8Q9Q+DoN3J1KG/T4sJCV+V0lSdT7ZmS21crq+A6s
kPvQqJsnzEhKKzSD5KKk+u7t8l7H1s03N6mlImMwIzqlV6vvImE/OGDHvtwWXNvRDea4WXpOTzdv
7qAirUwOKlnFdbBQ3vhChwSFGdHPKtVveV8/AvxEP0V2z4rjmOfvBj5KtRJRMz4Hx7ur1BuIQ1HC
8T7qokZTP8cxwFrRxZHlFHckegdXxWvfx6edyO8VY5+ISS4ZEyCbFjFozvJmN3oUyOS5jSlHFN+t
k8dh6nnXzGVhUGpnO0gjSnhZkd1hOHZ1Oq61RNzoaUozuIMNvpLKOtKtx10Id3OtcyQTZepEvqnt
Va2t/LK+B3Yc0TYpP47Wtdd/K737Ulr6Jo1d3lqvmEGXAtmWp1TXTq6mIt/KoskVi1hHAwIWnDbG
r9WP0UdfXKFH8ECRaU/fHv+YTO+FDmFtfU8kWvOGeGHjI0OZEe0b+I9nyzND2pxaYp20ZxsSQVIy
CxhqXaxpzrSyJHxovQlSfutjfBsClnnF3bXUMZUYdcj1KKmSyHZk5DEsVYP1s9okajxnLzw0R+T8
3hrDN5D4+2Dmd89c6B6/0orOu1eOWdRaZtSgyCB09USrQNKpq60K2jdN+sciKZZOnr5MYMYERhRU
wYufbe00i4apupOGGEV550YcjYZ9aVk4gm+J1bXr6aPi03eD3Ro5hMDo1mM7bGsIgzupG6mkaOqF
U/hnMOEu48i/Wqii5j+4hnyja3ko8jHLvdDKkDxOmnu0kW7T3yMETW8/m9q6MqV90X6TTE4quUgN
HUa2ADCD0pJb3elwus/UCD4z6V9y/p3V7T3hAm1p7p3WqIk90KnsU+rm9yJIIvqZmuIb8dw9QV3D
th4S9Y6iLSqFPb/TP+4P36U1PTAO4uQkoqEU3yy27/aYrm3D3VlKRJrt3kliLdEcRKqt/rQdRWfe
6PeyXA4g1PtFj8ZgNd8kvU2KNC+qYAi88RCeXAKPSJazVLt/aJ05mC9lBXVpronOd0WgNq6AZkAT
dNDXDTfZNVZ154W40WIOZNeKCnQu76nQp6jzxq2elBu6YJVl0diqHWumteb6X7SSWoNVw4iGrL0m
PUQrh6j0qrxb5J9j54F+t3XUQFCFdzqIUOCc/bhfTDA/9F0OE+SpOIoDgKF+FtJ7CdihTuMcG8gF
bSBdm7YCfZE7y263KKPmEr2m5s2s7XvRxlFXJYjS3JB+x2iBO2mAMUwResn3ZX8sqnFBOuJCHPnU
fwR6HYea0Zw6ICSzJSexwZObgDWdWD7TFUWqL9p0fKL3nQwyQyvjFzB17aYRKjQ+xyJDOy6qY7mz
qfsG3F7cLIl7Gpt7Db3ss13KoX2oIn6j5Bmq0n+Cf4xYqX1Sy9ZkyB0Q3th6MUXxBSLtZ1W4dxk4
JwOgqwODMsUiYtATU3OuAlbbm6IKSuRADnrU8Et92GZu8NmP2dVxD4OCsEoVCV9FOkxP0KFrOetP
rfSuAeN31RmHXCU7sMfWVqJuLi/unaZH3MRnZbPSx+BQJO1irKtHkt75AcjdaVZ8Bm1wQQvDpzh6
ELgvspDxNH1bsFhOyRbg159Ip/8wkAY5KMH5g6PEOsAez/KClaaTBOC8hciZQyAzi1RYK/JDKZ5E
o61osyh3qvvgsAttyZiGSk6fQe7NFycloKX2C/szg0SL52a80V3RFqmBXclxMcnDuAieSKXpgoaW
vDbe0pbhZMHNdekm7tWbYTzOFyYfRbeOWhsqlnuyBaRFZE4MNA2ntfOUtvVXFahbqeTWaVLqW7gb
rHnKlYa+IWgHPhvdFjZG3ITqn83uToo2BOLFHG6k33RrbT4CdNX3JCb0LV+piK7GG/D8bRP87Cxq
3LXNp/e8+ekoJyu/9SY6SsyIjK49TB951W+5m20D8g2FXMXptC9Ik6Bh9BiD5V8NtkEP2Ddtksvh
TZnefqDUTy5nmvB3krWHSsbrgjsLczIee95c4TUQRqeXwffeiuIs2uIeQESa3rtiZsZrqu8tA0re
tthZ1ug3rk+7gusokJsvLH7PPXt2mWQErPospfGhD/otbnE5aei3qdx2iEqcobjzsbgjlwBqx+9F
b0R0W5Z/SUXxpqcwxngLPLS9PySbBsJLftWmpzAxAcKui6eYdswTw2kEKcuXCTpETxSn9I5/VEJb
ZjncZFzfyYYM3L8ipdqBKLGh3WEQu1pqT0Wivk34HwmN1moFHse09o1yT7aGhB7heGT3KToKh21u
V2gGM+GCEYEx7yocA/s07Po6WZPdJF9JPsvi2nm0EdAhLKGQcdagXv8eBVoiWPIzqBml9Qim96Lj
ABk9K/jyJrhMPwAPuD2QsyHPR2d02MfEzRfB+w86OUrlSHGzkHx3T458Mthnkw8bqXc7CoqaoPqS
DvRaQ1eDbW1qPEVeqoiCBM1jj0U/YZyG3Aog3CR5pGSkOAaSqxxQnG+dSbnMPgX1rDo6KIuX3j2G
RZnPAAmkNSO59cKcb9Dj8JKSoyFdoCNGRB8Y3nlA7x663tTsvaYyWCRafCaJL9phn3lqTYpaQl9o
hek5O9Da7Ko5gy4cofPlqvsL8mxk/Dt3+PI+/UK/zaEI+jRe0vKNgjJSXNrOVsqPpFjTjtEiTfrP
63LeLSvbQ4s7OvlxXloL+kl3rykRNq79SNcGazPyBfus2MHsvI92/GNtW2Y+Yx5i2Hrqu+PJBehM
CPAqmqXBzJHDqDm2aXFeOTCo6wI9gsvUGh/o0U07jWjfQGRctlxiBo8e5Z0eDd1wQw+Qjo2pq/lm
C2+8SNS26Vno5ma7WTndA2ArJJXqu9GsiMf9R1ahWb9X51l9Ma4mMkrjhw1+XY8sghwtmQCyGoWO
pr7koU9vPrqLTOOBvO2Q1PesqtPQ8p2rVqf7EQZkiCEYcLl2qn54NLshhjMowRfJvXNva59Fyq4W
eiJ1dCv6TUjaq6biXkJFMRhy0RfJkX6nXENo6jUtD0OmR5kNZSZDIZtDVWjvpNwU/eos2+eWFtKV
yHSJDuE3uSvbvKEbeptX4w59PbAtMTRMIWrV+Tow42OJnpE06z4nRH9u2W2NsduBEPjJdZiEIdGe
dB80uzi7N277ydPsPo4DSE3xU8OmmxYj5HKmA9WcRJJesha8zxTxsMxU6NrdDxSBoIZZsxgq/1wE
/r5T1To3RIQTuVX2xr0xCdNp4Y16hA6I+4gYzh3j56qZwhpxMl3AwfZ6DtoDRHeBRYw6Oqfqxp2W
V9s/Dwps+ZIJcD5wYrrT+SDXe+XohnYnyB3ZgwTPHeAgP81/0Js2IsS+QJ14QGe3jJrWuQ4pAoKk
O4+TFtLfqQk7jVSnZAkgAQcF0elm5Padnj4GPY779hPdQ1OUXyniWUdudVa+0VeqHNGT3nxag4NS
fPxalc61r/2DHGqM/yhgiNND3GQr5qKdSfEX1vghKP+XFs8LrmzU9uJ7qtZ+kL/TjdPylF2OqV18
oBEkB1ozZoqI1iwtOeRZP8a5OgoU74pGfNPnfJA7lMfXdIJK4MuGNt7qqfli/mtBoCdOSsf54/Dd
8EsGTKzVsmMVQ1KUyz5H2Nq6uRfMf+pTFYGZcoODi7T0CWc81jpqkigGekMDOzVe7CR+aHWwPGAX
LSl2stKWqKN8B0h8EICEVdM8971x614mlnxWiIwqO72nrbZhvr5x4YyMEpFVk38IdzX7JNtVEflt
IdrXyr6CdxYCQXsqJgQQkPIEMZsoyggk2sZi76r37hpFSZP+krJ6Dju8NPRF+0H6Szk5BVWTV55V
lS2GwomyMntCJSOkz2TgvSr/EwSWkGXNZSDfSt6yMthHvpJD/NGFQV5EZB+GvkArsblLFtXgzC6W
/GgTJmYbSYSIrsyiLPeBSISksqTdY25Ept69FvGxR2CY5mhsUM1m1kpM43Bd9kLvk4cdzXcKECg4
AMP9o7VWAtmtAYOl9UhopLNA/e2BFtDMZWRZ5UHk2ZpN/qfF3Hd1MFGoA+MWwSWiYfpJh2ZnLbeW
QV2e5JjecyRZf37icvFq6JfC6z4KjAxh4scwGpeukggXxaXroPCs+6g68OQQQzeZ/2xjTBy68u+T
w+9dj9wX17BlsYnbEVXP0DD4RxenkYH+63iALNH1xVbvqhvdUTE+yli++TiiwBH0DE0K3+s1l6Js
7lk/RkkScnzk4hCVuPfpBejt0/TlAjyLNaTSXnoH7f+9QUc1ogWsE71LdyLzA6pTryrRlj4bj3Th
svl5g0GjNkmH9rhyuoHUF5VVfzYCcwFKVdRm2ifGMkSZMW0F6PMi0T47oKtm4i/jSf+m+6QF6UYD
AzWGFT2GLvnd9wdo55GeX/XpE1nygUJA8hsYaI+kO1n6alH47ZHACYrnCYEofNCr7eyRxM5ANiFg
xmHRGS9ucwRIlt/WtFU+CfSdjB9k4pkovo0jCR8YpJErnKjJATOm2YmEgmJMFKI+na05eFfya/U4
3YYSAd44rNDyO/F6j+pgRFFnUsKhd2B+6yla2KcbHU5i6vJ4FwAPJCyFnJHptR9oqyX8yxklxuVl
QDecl4Sp1xGnUJBRvfauuSYXNqJSgD3IHLBjeBqP6xsPYCNpLz0xwTW2Vu5TTduQz6T3ZwwLTipA
QJSfnFFbUsQ0Ihai8ISScIIJyzY7uog04ROPEuOYLPM258N/Ba6xjlEVefBsKv1Gl665e3XLfZwj
iKkRQVTq1o31EbWzpZcnkY5MjSFjS11IDJh27fgButNV9YesdzAHBjs7Soj7CGdodzuSYXSLRB7G
qQ1596hrIpqcBECuhD8PQtuPTxWgiKoSC0d3z7Ejb8KGfpPcZ4AxFDh3nXETw7QweAkqiowKvC1I
0+CMrbJembI7kpSyDAUynZ9JOkmbSRta8QXH+YNMAwlhj+mFMndniXOl8ZLXNzrSyZtZjzD4CnFK
KJFh5oDzSs2Aw7CsxzwA65kFa+aZu5zAvhroH1n/ys2eJtNa8FF8+zW/SzV80/u1lGHsJs/kBTR5
Mfr6Sl9JGfvhwUuAn3Onv5MBKTh+6jk4lD3GxxFCg67jt7w6+r01P2mlBUtnEkfSH5BtorSx7q3J
VgXvD40hbyhHRKBy+ax+JxWsoYqVgGkbH7yBvyNrfa+rnevLhaf3JzIrqcJckGqMeI2OOSc5JGny
ZmLYQ69Hk54ATNU+yWgYjfYZ+N4lkd/MhWMT7hNJJzowZ3ulpc3aDdIdmYg6MSJSCtLj0kbDpGJb
ODVacE/+3KcMaBTtK9PQyryp4n2NiRp0uSmRkYH7pjW37DPE8o1khI7VtS340u+05XkmrmkObk/3
kWHnaS3MfGUb3Sud2MF1eRw/D19OejVG7VP0Bzv/5NXwODrBlZ4EPLYvE8BCnH5zDH4j/zCmcj6R
kQzbqcvXQS0f0Tq8IKsprO5jlplGO4JtvaQnY9KKyPYbfflYo8EjHfkVXXgeLAKFmbMZMXqser7Q
Hf8z6Zv7fBnZvMoGqDMAQZyFzopg9rHt0LJiJ7AMWJTECi0rePYB5amJhbrfPnWAPSnuoDiGNd7b
kG3oT1BFIpQFIjCGdunYbOqifDBjd0kWuMS2Jx0sL1YntvyNKM0NmUK6M0gdMLDuURvQAh5M35Tm
GopvKoxfmE2u9JDU2/zN82YPTLBGUyM4z9sPB2qK7JLyF0RYn8wt0PmvlnPWOCd3CLnAdktrLcpY
At5gElUIklDoxBW7ZxPC3uAp4mKMfL3d+Ghh4qmHqA2Ci9suEEMTml7kcq/jc8J3ZqiSUEwlwAfR
32Rr3MDtapgDf4QnhcwrmE4Pzd0aihi2m2xQpsLorqVjdZ85XHGLXSTsqnPRny3AaYZ3q5x8WaF/
3oMcI9e+luiysHUgy7gxyMmALQLE+NAk1mL0/PlKBELVsAgi/eis+sqs218oqoeoL0UzrG2r47wW
2Rh8YYzfYTCcRYeIeMzMGyV/bp2urRp0eyxgphtzPSFDX0VtwYcgErb8PvQAAbW1WLdcf3XQj4IE
Tbo/E7Usafc0niFo2JzJZwiqO2tYeb11cOtg3pc5CUepuQ7MJ8r6WZPd6SdqarvO8laD33wQMoBT
0xXUwHeqQWtX7X8RAC8Ql+v6SuTdnTaUcGB31DZeJdYlZTJgwXwGyO2zaRFgBh3YR6sMaQiDyeBA
EL0lFTuszkCwj3vszU1WsQ0hDTPKkOnymWtuSEi1z9wvxMdfOvcujKOQC6AAPXyYZdNYEfhdzxbm
yaJ4jKhXzGmpluaPA7o5XP2lT+330mGfE2wDcqtPf3wdpP9qIdr3p3j+RozGgHhqLhNvvnKIz+iw
PdPZyvQQGtKwx06caPfBOozGIMAgiGcEe1SuQlQEEZhgF4QD1ge6yKBJhRhPDF1/BiwHpodeEa8l
dvfiQZbQIjkfDflaueiCSwTCJDhD0SCCszJ4wspelgWGEjIWXAtertp8OmKY5glgywJJz50QVRKv
MVM3Xqdgj8mHHPEY3UNBajutJrt7t0p8jEDfHdCGwt+tMXstJdpMcvcRUxi+RMy+0MV5B5U+Qlq3
wQDmfSWHlwqyhySNSlWWW4FFWWzmrR2CZ5JNG91D3DBQTgY8RKmWZ/5oDURevr3IC/VARaq2MW8E
JhDgWJrtGhNo9pQgcNs6CIWWQ2lD+PpPggmVZFfV7ghroShEdWzjmhqacoD5QezbJZ2QUBVCW6h0
oWnVthJyi1aeD6qvEBwqEv5gjVACH60fnjoTMiIBRoC7gbYJF0NvPeOBTIVbJzv0gGBIBCwEvAUb
7A34prsO3oasBh1DJggleUxQyw9VvZJWjhRTh4xNL2aXgKqpbiTnGVpw6tFaaiDv50O8JwDEN9Rt
6oO7gxS1NdgjITF0z1bi3QVqIWqwV6RxsfkTWysdaGds7hymfdKC0jnSBG3qwKSRJBPQ7gwehmQ4
u6EdXmZjQfUWsz3Uuf1O8vyX0RM1O6UxuiN7f6NhwjGYDj9NjgvnEcAFlZNCErQjtL4kJmn3YcBB
kkWkn649vsX1lopATZDf8/6QZiZwDiQQ9vBtQMkmLf/yT4H01n3pbkmfXLign4ifLQ5urta1cy8q
YJ64b3oUdKPownpLkZcSpkRmzO/Z0vO0tbKSkPA6ikkplaSMU/TOLu/9NSVyee38hEdlit5CJmGp
gYCrdOsCcaEQ1MXIVa0TB/qd4uMZY3JNMBjanyU+s6uuXACTL0VxEX6Oxk0sLu6sJyDDDSrwXcVR
IU+mxyA/k5e7QLRXqiXO5Q0YlZaIQdCEEmGaAyukN8AzXGvbZ6AwmcV5dj8Jy+eDTDacIZ3LeUns
Jp+rabPVTwJnU9pIEdBcDKnzXHkDHSgC1Tqqu/SeaNUR/R9rf3LPqkSbMhxcBQdHnxdTdZMYGogk
Votv+Zl2czZEMCVzwUPEh3FCfyvCKPoMPIeo8wFmBu55YPWuQXf+/D42lvaZ5IXkhvuY+Jz/0Oy3
LBs/YFW//pIkUg4MTsB8qKtZuocgZksq79C3fG7c6AnGam0kFmL5/I6p7LSc6coPnP38tOzUB/UH
s5uvdEJJiK7OzP7ko+24R2Kk9bCbrn4ZC+0HfSYn45YIDFpp7o3C8jq0OgZmUbgpYs8uf6SLMm4s
q7p/oCVx4KHr3pq/6DGQVjq+9K0XuscgBlyMZwFHcn7KtHPXaKCYhd6vaQb5h2bLW4GgnypEFBKM
8U4ENGwkXsx6gDsinaC7ImPPPaALHUapNsbBx7ioERdDLndwbdyqOQVXnqLBL5ObP6MVwTzUufjJ
Q1SfYuYAGsrgJ7HqCoPPaUBHQWjSFMox/7kZ2Oxg2Zg12qXwbM1PedQNdOYO3YVkc3ZzY1e/B8Yb
4eNkPcg+grJwYcBwyQoSgj9LO+GtchreMvSQI5sTwwZQ7weZVrK2lODRTzZYawFSRJGlezTprQnb
nfH3gGMUp6lvDfVO7vFP6Fms8f/T+ZSYgeMZOdhd1Z04EbwExBI7UR7LXTumm/nMcPWgqp3+KrOj
vv1I9VGqi7YDACQ4AvCxsHhOu7aFvw/49IJonRSc0kizwqjsDtkFFV/pjZn2QZ3A+euME3cArLIh
AOzO1xQnW1lzLeD+BtvaqixY9w5CvqUN7zdH1kWywiCqfcZdWEF4ZoR4ui0fPNaiBo0KOMTA+x+m
zmO7cSTKtl+EteACZgp6T3kzwUoL7318fe9gvup+g2KRklIiYSKuOXcfdS5LtuncoEFjLZvCai+o
K2njUYtRdYU6HXd9mh9SK3BNdCSDRZTi7FSJouM+gNr44otvFT+XpDSqBKDSHbBpPjOKgvlYbtaB
CKEmmK7Iphu5vHV+9la6/1Y5lZb3DCSXhXv3e/oEGguXKiQ/8vjukITi02+7P6MdA80qNyq1JwzY
trS8Frv8UkmCb2QBxZBXfRqvbSbWpXuZ/lTd/J7M83PY8Cks+qzoWLzY+NS5AESh7Rnf/V3SY450
+7c2UEYvunUDxF518POm+WoN56fZPjNm/aF2IxWmtb0HHgbMS/w8R+JdRfiqI2Pl9HiZIK1Dyi9s
XqGqIVvrsafQrfYDvhTPhIAzF+Y0P9Qa8Zwc8iFdMR39iBQfS4mSa2Qst4jzu8R5Alr5CBdzFmqm
oQMzB2TN1ay6AuoAqVjCg3oVFb9UY3Cxh4/Q/npcSIy0VuZ7MhmnGibgqNlfcUPywt/iaEVCfqir
ZjKjj2L611BUv6AfmHgX7UY1cyKFN5jHL7vYqT1MqQaUekDt4Oq/JWyCvu5fOnfaiLg6qh1cz6mr
0DPqrP7Zq95VKK5+VN2V6vxGhQ9uSTwKRZaevM+LEbRR9WwX4gcD5+o4qmhdZUtyiKgCvKlmjRdz
fap9H42mYmQ+LVQHHtohtTwIv1zJIrtXTXoyF3JkYpiIpSRJ9QujYUagFm6p649vSC98h4ql/p26
v/WMQnPdb4fUWKe9x+zB/FtFf48lZ56pZOiBiofU71S/RnP5N2X4ZPA3q9R4GZoPlYWZNb+GeF6P
gcqWn4+VxMpZ5pW2SRrpWk/nq9pi//u7zBafhGCwJdqoLz0+i/pQ0IvvpjM8AvnHF9VlsyTFtfJB
ULA2qqOg0iMHyoGfaDd1zNUVqA6yTL8Ny35TjWmliVCtsYjZ+y58GXBhSNyfYeF9/evuUeNSTaPa
g3Vo5N3K/eU04uR6+eOaenTsEdCoVmsVtQyENvtH1KAufxUEixu8gMQw31WHSwmUVBCa1/3n+KmS
JzKAb9Kyx0lvc0rOGdCN9m4K7kF1JEEosN4MBZro8aqOn8pmH8fLTrNf8a4v4b4l/v6xfag0a7H1
H0VxUB9e3Usj3RIQD8elMDZLnf6c0OGP/QCa0/1Sm0FXvZt6/2yXqGJURubYTyG0nEeEya1jqtVX
BdzI0I5FY8CdDHct4bMKV9WBVEIUJ5++IfSUdEdVvbAB6eZFT1rJokyU/aUK+o8lfvEUnuDZ2P63
vfy31aj/qw7/nHkw6Q9zt5wXYn5GpX+qvzOU2Y8UvkD4S71Sb61jupwCnIrrIyOhZEXtnkOblHYg
8UmxrKtJl0ldoapbPC/xaVj6PYxGtgkWh6SpPyxnr2RiuWq5qC1XXXJtkp/C3NmoXGfybSqvqkCX
9e9Wu/nvbn3IXNQ1QZxuW1XQx/mLSjbVraACNS1Pf5D5qkhQxbWqG6oaxBYLz+gjuuFKU23l2juw
/vyQbvOlPrnbdcwMxwxOEa5m2EqGgery/u8GCLTgdxJ2G9Mpzo+uhypHq06Hz4hY8lgjVKNGJOXr
mN/U5mWS3amFyxLz0ZRo0xvVZ2HVUl0ZqRlnKYFP1ONqGuI7fMidNoUPoZOw8t8qI/NF89TkXaB0
HN3snZp4XDcz/e5GKQDybm271UkdfXWJqZMyRyXgM64l7jH10UtGwCnUqZtWrcj/xACgINNaXB7Z
llqvZiboc8AIRvcvmMlzi4De3rWasVbXl1pXlfSqLJ05MIvow4zN06NoxEF12u4Cb2Nt18539a7K
IP9/FpXm3qGM3K0q8su+Wi9jflIlc9WPiAF9CBkf5QyHV03CE8eqyqYqfKpqHwSUjwqCxM8U8GvV
vHX2i6oYIqH9WpyJI+8+BGGTCqkK7cmvvZXOsPvj+iTk8iNLjWTfmRR9g9gKnGD5rWK7Uof11VeP
xE4dsj7l6isU3cqaHvGbitnUAfP100iZSz1V/z1Wgaw3Az02n1qiiCy3X9NSeywRQqOSSYWIeY24
XiPI8chQH0db/dMyjX553yoOVG/uIRICELa026Htg8r5tJP4tac72vVvD6WfksoJuc/zZPdIMXmX
CSdZFY0ju3orMvYXteM3Rf01FQf1Jwq1WKn9qCfw+1TJtzpzMTkUY3tMxX9L418em6hclvGtJDYD
KHHHR2GK+wgdNKmWE6CTu5nefNDtcq8EDkqOoYLGh1oj7FZ1Jp/MCsWs3Z/H0H9Xuir1c2pzt/Lv
Yh4+HnUEvpRzNWd5fVLtm87qVo0DP7eDKKhiKzA+NyvS175kiTLFv/aHDTEkyf2XuZd/lT5Y+uaP
ME1fkqEPDKLXATpaHRVb9YaUACwdyh+WSesJ1Sp/5H9v1aaqTyn8NaZJbm2ur9Sbc3w6GCTu6jQI
Z0PG+shw1Z2i7hhvAAdBIURtCLEuviz/FtrWh1UXrOvNXi01qtWiNgl1mJNRO86y3ijZohL8ebXH
nEK8VSdXt6JjARNf/axp2Qh6/V/q/9liHUJQClUmf6s1iSIdrj4fNZWHCW6funfU5qR+hdIRmn51
bQDy/6c2mzwmjTUThec/NfRIfxk8OmNC3R+/n38Uvv17krexKT/U51UrnOOtllD/VLuCUo9ZvbdK
y4GJFGRZCFo6Yb6ZCDRU1CqM6TWb3x6h/n/n87FjhPxgtiBUmDLYjvpGnXCl2FAbiDrgYxZzjIvV
44cfGw6dpo0pkpNaSNW1UAItt6ef6gwpLbH67Qlv0AagHtNFTrIGgBKSZIJk1V6jAZX49qdqVapF
1AbYkSV/Kej3Tfuq+nKqtJ6axg+GUt/T5qj6marDalNrs5fk51CJjWG6h3xOqL6D/6zGbxbOv6qD
gfHYdqqRslLBU/1BFdxZQGZCL7uoJrYV1l/q9/VasnZb5xTN7kcVvqvGRxSSiJKVGLgeTMly8ikj
Rs34157zz7ShpeCTApLfqPcdmSxh9FSMvqVsom/zKT4g9ng0hh3yZQR4P+txqxpcDCkjufBMQKPW
XYkMVJ9I/b9yvf0Coy8qrYfQIS3IsaF9MxAy3CzHejUchJR6VwbA49t9UXX53bKZPa9oMXwupf7U
Ncn0N3baVW+ZiBd7uMdzOXovVrykW2FN5Xlm6Ovkl+68RXIRv9he4walH44/sX7bPP55J5fLgGLg
ax40Ce0rC+99Yjk7u+y1Q2la0ZWRWSBoTVy8Z1RnA9fH4kvu+2EZ/ya6/ScFsfxejrqHm9hQXk24
joeslNpu8S3zLovcYobInr9Y1q+NesMebRjRVIJyFPnDaOTNizsS8zZeJk5GGsdngUsWeI1ex+7B
RBvZOcUvh0v98c/pgN+bsi++OgPS0jBr3b1Ii2LPGCQ2BvM0XZ1cs9bV/NoIkAfORPEF0QJokSJd
50P5LMCmrIy4kqukgQ0puy2FXEX/iF762hGbLJ/KoJzMkDDJ0t5b6W+bLN+7Tb+cTSSOgzamgdH3
+g4uyRppy992mLO12+FdZOUMLjE+tpJmBgF4SaguwINpfELa9tWgljFrxVsSdW5QyWEIunrVlP7P
stXZ1qX/Ky6SZE2Lt8WioepMa11aHABhdG+hkb+N2nTqUAGnffxV6Mt7WGt/bFHKIIn64zgv97mr
rACs7hqB73YASRtoYBV4QyXTjrrY+BVOYgs9TkiPyc6JaxG0ut9hT/IjysRwSOqFcDKdng3yIPCT
YKr8oQxyq0FOpZqwXXGfvfKWNcZnP5rFJrartWsy94Vn7K5gCDoAmDSiichunZG+lXFPp5pLIyu9
PUQcikplHBjQ9jhcw73hhmamYQj+OJVfgF8yp1VTRE891ogHZ3oaTCBYftUE0gY3HE0+cJyFWuk8
AEVbbHdQg+TMZTRxvx49+W62P6S0XTDDLaivASGKPuH15i9HuA03UmrynklXQ8svfQx9uWn3rWdf
pUHZGIFgxuhBYI+aBkZW4tPnbcuiuEdxuQ8jyIBFPmEWcaEBh/HQ1OSB3hfMx1FeSpmFou83l6uO
7HpqB4j243yjofseJkvEMN2eIeV3i9LEzq8gI4Su8W44OQLDwmIP+9sYJVe5l70NKIbzyPmyRuJQ
r2l3HPotuDNjvYSLscqbfVPwCxlmTXc1Z7UY5M/YQk2PIPYwa9HPnpY+PzNSDYC7LuMC8sNcqdgH
vIZZ3q35s7B30MOo/cky2zig8ryQwfRpmUo0pYRCzfTiyOREqfZXFE3d0TCvaaQ5ezBZW5J2sWEn
5SJv4B0wLG5ubH++N430N3NI30EOlwecFJhavDaYB6DGtO+EbWyACtzMUftjlj6jdK0J+fi5KXXU
r4kTYRao/bXj/qfXwKKoGa1/PIg83XfZLpesTa3vdmt9ZQgrXWWt+n3cYkWjcwvVCisPUxlrG6hU
afQ9Wf3RNKej3mfzqu0lDPZSIPkEn4+9HcdRA1iNG98qtn+th4zVAWdGZzV1MTxG0W/oJAIm8zt3
Hbk6tWCmxQtbvta6W7AdmwslNbPZD+N0qfxFiSWWY2IN75Ew7pDEPrLQfNZFsvIj+dl5EvU4jO6F
iREtqbogq6oSNHfbId9rnMARUb5GLWit46wcaTdJMHF64a3HSpa8xJGrgowkjD7duGNO46VMN7MU
0TrRXXGrUxOQRpNXq4hg09XHdywe8WqRnb1vHCY52ybb1Q118Ly89YW396xhWQ0ykRsANie7bLtN
C2JvWzHVwiQofHdoLzcua8xMsG3q/G2LzmiLQ9HLMsXYfVjfeTZSF86qbalBme+ZqHHNOjxoqQv4
ElJvo2mrZbAlPxPqQTokO90rVkUpX5l6dM6dFn8i2JHrxBAn38NwcnYcGbhN09DYA6U1dlPgCkWu
wybP9vJvMJDjfvaKNAB3cxvjH6XZcwdUpb2e4WwBM6Czr289HYsxgQInZZDgJh072xljEKloselw
4UJ8A+yC6djKPHu1ccpzLM0oU4ukWuMT9rPP8jSQ2UTdLoh6HepFnG57yTJZj8YhLpwp6DicgR2j
VyrTwwjpLObWCqzxOkfeN5ON82qxLM6s0we2u2BbsqgdO6S7klqkJ+U+8U3m+2LahG63SgULTWKz
RqPgDSo9fJe2V629xbm67oxBgu7dcOFdZePobF1R/6QO/zkNr6McWXhD09gXhv7F3OPEeAOUA8N7
ceWAY0xe75NCGCvf5XBmxfTcF4XYk2kWbqyvegmgaykA+0C115jKRqhVYZOY9M4qA9220m0PCjt3
zBQpYaM5u1ujdLSVnxJZQAi5uKWfrLs62+YMA69Mp4Y3ON61FF8mEIz8xdjbW1X72sBkDTomopmE
Kld1avsbePky0OacaxgsvMTaZ1OKyd4Jg2uFWIOtu0qPclILvcV50dJnx43ilWawqlsVn9tfqrXO
RshmURz7rvsbD5kyFpicXe+Q/GID467rzj53FCNW6HEOVD0xOStBQvegPoOwFDfYM9O6c2P0bfEv
u8BeqNV/dl2nr/y23zkADTEgHChqoaB0gHmv80K/WMRuAmFpNlfxypglejJL33Z98qJLfFha8nk+
5KQ2GqIyZFbw08aVV4eb1JleNYEtSzNx41N1IRFK5K98SjfpYN2VUBI13MYw0su4DN8Qn8A1Gagr
MhB0egLkMxcE6X6e/C1c/1CKug/SWod9XSBMDqdsVSwq0rGbTdIk+ZZIXlthvbftoBeubIYa5Bj9
drXwac6XbAXrJAsU98DMGCsFzTZRhM6L9oOa77xPAUsE9b2V+HbIwvKZon7mvdybaGxWFqSztccu
X5n9jfgZWJDrMULZPzd0M/Njh0DAas/NMPSrqsbezvJ/9iNuAKWBzUcJCbzV/lSzXxACVV+j5YYo
l9C6DpmgvxBvch/wI3WCYz18ZgmQEbcmVwKhECyywR6kq89+s3e12txoJU4SzizuXmEXh4oR+XQo
rt3o/QVk+jckCaBhlV4mBGtgOHnww+QHCRJNY/zE0oHYmhE5Sqpa11JDBcy+FyVzc6h4iboxwdvO
pv7u1YKKbtx/yorVu6sbMK7GedEwfoq89OiAMA0ZXllhH/NiDvqfnOxzWTBuHRIeqHEfa3wigloA
Ey2ZZLTqkrDGy3AC6+ogSgHKcX7wIm27D6yPA6ZKnrqRWEoUYlwbnfd7eZ5S/aWg4wD/ZwQVWFdr
MzJPciuGrt2J3o9gZjJpXo1wv8OZM+Ca+7rnFoIdKG6uM2PWIis0DBNM2ihh3RPL9FED+ssLH0de
7vnSqog3SQqCsa69oLabezEhmcmGolhFQPt3rWdcKxcoulcUl2jw/Y1nHvuRIHzobvibroVBmyzG
YCwIx3Y1TN2pGOt7bST+pdOyLYrWVWSmh3QcIgoou9AAiIwfGVli6e0Gx+pX+W8mqQHm9BHptcDO
RFb2LjWr21DQppkzOKlR5O55X1TeDe0y8uVNUrXzxWjmbW4oEgBmC7vUaymwGhZ38yjxNfSzA2OX
LLNDckwtt95XTH3lNcXWlKJhY+jtRuC6UJjmsYjZ7KIGxnvyZ4lz9toeyAI+USvg1f43DHtrPQ2a
fnbaYdrFKjaeY9GtY4AiX+4MyqDX4j9ZWL32GFt+pF3bInRv53OhHh4vO9fLCBKq17gQNHbTwjp6
WknqLnWKPMu407Ua6FZq6Tvbb5wnv3X0VQnuYBfPpvP0+Jpe2n9AD9C6dTIbSWVcovR23PrkdZKn
jb2wfaWrsHXohHSJaW+mwr1BBI1W/YxAM9Rr52bpIcDX9FBq0/xSq4cqxzSAhOW0LNm5YmCJfnP0
/x5gM2UnjHQKw9I+csYvw9b8xGPSxBpNi0Go8DJusmTFtYNbcVp1NMQG663kiA31En4yaZBstSQt
V6EWNqspY9AbleV4ml1zPD2euY3m1UE4RPXGHye5XpbQO2RDiYTenw7kN+bZgHeLipJn2SC1rUf4
tjYQU8gqEltLLMOBguaxCy357i9OvNdGvd8h4LQ+otnaFl5jrD20uiQ4Yr6bgwV7s5ZbWy/CtWRn
fh8yVNh6OM1/EiRmmrsEi1tWtxATkZ0FKjednefZb1DOG4OxF2NxAwecbjhW6aHWRH9JazvbAsEO
g7oVUGpptrfwsQ8SClnXNP1ai6RxlbblsRs0BX5X+FuZSUZAxpWWVL11dlPA2r63COZ1E30Tz271
0RXzE2GZG7V7DxQq26lgmx7n4uR5M8i6UX+ZMd6aKi98apPyPgFoe6lTuCmap7/aQ/2jLe32STfS
jsm0Mrg5VSeMAEra33TmToEsFhaB7+bpjpOwrEmYh3Wdj97RHIGV2e2cX5aO1dOunsFQAIYV0tjD
fvPfeq85R8Cs94go9V2XFBYwVoizmtNVH8y9QD3WbyYU28mf/Xvn3/I+Fy9t9dvrYu/Q6aXOmHgo
/z2ErX1pRfSV2DB7UkBqMm2rS6ReYXFQHbxY0jPEsnRrmEJsuCP0C5leodC8xnviMSjayPieR3n7
Hg7PXjYtH2nxPUVUDlKzqc+2FSG5EsOFwsSTnkfTpaNVTL5llK+JjAwlJux/muRYlBNUa0ibtl3e
fTlW7p9mDvatSpf55gkQzp3RMu0ulqNom4Txi97YFbHZPaWQLgit9GRPd2Rcy6GTF7uT3oabU5DL
mvLSYL1w6hLSct7Uc5wwoxBH2Y/Go+bsxi3mPE6T7sO20Q5LU9JoTiYnsFOpXVsum5NYdHPjJo73
4aT1sfI2VeUUf8LUOVep1f8eTeeGjk3/lVXFSzvHHjMh3nuLuctP9txvd6raHyw6f6gJy2+n8pLA
l5b3hfMHntiUBKiobUjymmRlz9gwVUn6I6QyZoZu/Va3Fm2M2vhKiYWnVcwo7CVa0uHJlOT3s91Z
35AJs1Xct/E1zsR0n5uMrKYPze8UvmMwwbYkYISuoNlzfO7HHshFMfXbZQ5tmOliPNa61J/0Ou4D
jFzMp9RPgUJJcdfKNHvHU9HZoZkMaSVr1GoPYjDifRmlrRfk3eSdyVh2y7gkd9GeLKMF7I1sbRLZ
/JISXT57JdFEPi2fsDr6LS3ydifLZeJTet1+tokvSQfcq0X965i7GAwz1qY/Y9OmiPQdVo22/5Km
GXtQI4zj4svqTfiVS/A8+vvHy26aQzJLJlssaEqbznSjNWwYfJ6stO5PQj2YmtadAPB63Bb6zi9s
/eJUiXHJIwZ/FJO3k317Ea41zEE8QrGWS/2KNA47LzF+VRQR19BwTYX+NFc0yikMuIOFKcEUHRJ/
9G5RF48k6U+LmTjvYTtHd5wU3yjKvC9x0lwb1w6fsrzYzGUYv0U+kMVw2ieDf3HsNPmlhLcGQMgh
adX0WutSwRi6taXcGKPaYYomqbAVKGOm7+UsvV2GX0vAEtQ94d/pHNyQDHDC7vtDyEmsImvQjy4l
to+yJaXPaFuw/BBUZmvGh7/yeZZ/M3hpTRX9TQBaUkXqs3emYzbT4n33GGKBbczOHK/sanRtdm1y
SNFNo0Hg0zdVXxbnvLNwjIKMdKIyqXwTDO1klTVjg4n1WhnaGx6dJHe+g0+0JF/RdX28lFgdzUM5
3bPGG+/THB21bpHnvIba7Sai3vZux/IUGc9VEjs3mzX9Rkda3EQWNxvMOy8xfQHsL3/rbWm9WfJu
IHp/Fp0ciY9cZ2PO9bBhtl0yfwZXUfcL49QUubvhrHibWhvcZ8FcQuLJ+KkChZRI04R1ZcgN4HP5
mkeCyA6rmMjz5cVg7zjnWL4hpJ3y54xmR7vgjWdNdN6WJkkOYRWutSq3QayjDdVtUBu1LE//91C3
Xnky0zZcA3Pggm6b6uI3M7OZ5ZTtukqvCKt6bhADAbBLHm8HGhedK1tSqCp/y2ZNX2tNjAMOcZ9g
kBQiR7uZsM+RWVneBbDEINKjeisif+uWBHs9OfG1yvSAON25LVGnP41LekTQVR2XUYqzP29G9Yfx
R6hpXPJMz8PqYiIgOnR5uIvsPjoxiaQdDeSC/549vlZFi1hnmUYwrb4h1YMO1wBRZP1lula5rXRQ
5CNGOZdE08VwNDvHWM0Ta9yAZ+Xl8R2pQX72fP1YuW5n4DIXUnwoZbKhL5meQ80xULO31ERbmV59
Ckte0oKxaq5+F7Wfepvi3u4JfaNbsGs5MbjAjRYVwKie1+YyUY6uk+UWUpd0cPmGZ2ab/SmztRcw
/Ew4OXm/M2s025pRUdWAI075uTtnzsyzgchzjGJ9PTqud3o8uJaNctHM8pUpGu8JIC0hcxNqW5Fr
7pOuvtbr44tDISJnWz00tu/dWuWE22DFeLAwULobGph/Soc3X8dQbZzPfuvfrCwxtvNCWBZlevZU
4IF7duLy3tpV9tQ3yTonS7+NabErU+/otLI8pyKeNnNcLFwkDEMyODtvGwjgJNk+MfI4krlbab4p
9aq9FGbYsNmyFNG61cj3CrNe5X7zI1+s6KspKcq7UeScEmG577Q9g5zUl0uSaVVZOXhJQts9mnb3
p6g0dEoxLgugwfzwMi+ruRTNVWgm+ULSJ8HQ6TEjYZzD0qwPk56J36KmLpD6VX+3QVRpBtSUzonH
Q5oZcEFKZuahmyanxJVPA1PEDDVHNVkuBAybkvMp8szoMiUxcCKKq/DzW/+4CE/uch12lui8JRgs
+lECmjkMI8+CEWCEoMEEvloCMZAxLns5U2FIrH7fUUzfGVHZoq/Os7MhnJ2srPgaWnW9z7qEGrLh
HmQLEWCwl2fPomfgdNDJ0J694xR/c8IMUbE9wpnNpmdLN86DD5A+A3a7GkGV7pze+juY8wGyc74z
uK8DhCb5LRfu58QVUO6ZcZ2PLrFfYC2xtW9C8jWCoJP1wLf29wiDrWOfefKUxZaxlua4jW3AXsmQ
LJ9FzlZTzKN34JoIEAGKN0d397jFL+tOimbb6iGGt6IItTVmBFNg9kV4egDmG6cpb2zjyxanDQFB
9tn3Ou3cIhWnwlH2b74yVC6bGs+A/30gikPU7GnRpi2p6iepPZyLqh3Pj2f2xGBF7IDR8nmHgIwT
2V415lam1uGswN91qezfKstBo5TgRlq0HYBIOiGjBY5vCkV7nex4FaGn/CDOeQljGzWyxs6Hc5G5
NUKZs8TQFFs5xANro4q16+OBW/7k2bhLPF6NFLyOc2I+Dwm2Qiw35zCL/ZPeWcU6TIx+lzjzD99N
MFJtkzoo6dLt3KjCMTJMdprmtzsqBzro6cx7h2v6MabAB/U6nza1L9JnEdF38Ie0pSbnMhfpMBLS
FPQKB32BMjrEy4sc+rOY6z+mNRk3LPCcacHZnWLMvXXztZnn4lwo8L5GyhBjER8QAa2ayYi5vhM9
eNymvaEMsMEGbKuiB2WRptpem9M/g67X1Em8exR5DmCGX5gJ+SeR1yP1uPgUUnC96ZXGpZQsf9po
eO9id3ibfT5pxPl7L+nWBaOTUz4ysmvua9l1Ikcmnh3HS+MedCP6A1ERqDB89cDmhmHbmbz2Ql5W
o06Lh10JL+PUh5YReDHDGZkDXqgg+iBd56GrkCTEy8bpGzOYstj5pNCIkehohzuBonuoy2kfu1RU
PSvB1NREhVGb4V/Xs462RReAQPlDPYl0rdoOebGQWVbKM0rhHQtMXNfG3LF9FISZcXRNlpgefm5W
/54ZSpNQWWUYsBiA004jgcHtbMhVoy48VkpqEn57fbx6PHRJ5+5QAS+UlPLo/n/fqIlsAmNM+n3j
9ckmC2tGH4RhvsTtvHZmy78/XllV36/1usctXn3Tn936XC/6b1M3wyc9sdSYPFwrEINZmNSfuROZ
3AlzuE3UyzpmaEmbmrvROdWFyYjrVKTvqW9Mv9pp+BKDFb52lZh3WtpYewop8QvbOnKcBj+5JaJs
QVuhxvGNHCkb7rGczO/RJb9xfHPjWY55HuuxusZGxSWmZcXZx/5jC/YxXVzSxFq41wJl7SpKuuiK
r5d2mDOWbhsM2LrKkZiDK2GUtCDYah32lWUknh0NhmIcWpbUQkVgYkx8isp4O/S2ftaouVPp7NgZ
xVK9Z06PIiyeI9BRxj7cL5q27FDn/8kz3MoTitSrR34P7Tt7jZAfVf5wNJKFaJW9rdjLiUmfSYZ3
QSuD4hOAyEkap3ha/A2MMDymVeg1z/jg2Sr+ejx7fE2O9TGM0NilVuZs44bmEkapK9uIKtZ0eUpo
4phByCn3R2IgbWmjW8zewCXjzTu6bmneLtM+l5Z/DbPKehGoiWQRt3faYObLBN97PUWlCypdm+9R
k5jRKu3hdeZFJc+LM8PAdd1kU6jZ3Hh0iRnVN2zL9rejYX6F2KoffSaZjvi6T4xW8fLxLK8w1fBJ
/FatFNZ1ZoU5c6ZXBMgHt5DOEQQJYnqFjH88ixZKbvWAk5j6UhJR4aadqm/FUtZnasfWoSDLq6aT
4V0zGWHl0rTd7fFsiUd9Pw42Ha1mFS6pcyrt1LgUfvbweppa6nm4vdIxHZ+rGk5oSqkrgFQ9Ps9p
cXVCz7k1IoV4QwOtYjiWtom7ydNK3hp8sE644kARn+ML7dNRNsWJs17sxpj5CBPx2JtnUEqVQ/oc
JUjMNA/QomXUyT0u8GX3NJ0By2SZ8UTBhnZsJyyMc3qAI/RQdgBCFhunJW/oxgteU+bVsxnE0hmd
MIvmJVUPxI6QxtAzkI9lALd1f200TMDP1sLswmDeUqhi5wapHgQEFkanb9fCM4fvFr8BlH8tgLIE
qySRjvGFUSZtB93BXI92471xbvudUeX5BjqphzqgdRHfa3Lz+G5mAIgtqequnaXZRYbZfmILT9/D
0JKr2xvLWzgCHdaq9hMUfX6cXKR7TBhm0LDvbmu0mPz0lMypiLY5saAzJFt70Jmdtiv34lVY/GIb
tOCZvp5aWZ/R5me3zFBF5LK1v6qo2lDRo6CUs9uWffOcpVZ8qu32b5tnvygzts8UzOdVNc/1rTYs
a1XpA6PJbPa3tEBnQxUjBRbk+7t6WtBXY/wz4Y3OKhv5m4FZmnc2SPDjUZeiymrc97x98Yz8YC1t
8ctMmdyrh4zi0ZL9Ykid4a+5FS9+YUWHYSmrVcGZXI1W2G4wQtD6/yHqzJrjVNYs+ouIgGTM14Ka
J82S9ULYvjYzJJCMv75X+XZHPxzFkayQ5SpIvmHtvTctk1iTTdxMWDE5wTN9QDyfejLO/luAlI8q
pG+bBYcnUjKMlwQLEATei77F5rh8A5CkIXhIMTpMyR+ewCXHf+QK3w/xXV5u62QvNyXcpzJjKw79
ds1sN92PK99gloO3b5DmbDylli+LLg/glfQyz/HdcBST+ZEn1q6rSvnizrj3FTYRCTl0xptNayV0
O+8r8QgSTKp2RKmbSGYbjRfhv4rEv2vjg2/lv5LawdV4DYofa4ykHOf5u5rSmmo16N6MOv2sfGuh
7B/bQzIFBP5lBFX/9/+ckcIwFjd+P6743jU+uzKbo1Ul05FcCeNTKgQdXhC/LAk0CjRSfdIr8KTv
4NLptelL2yrvKbC+ikmkL/++UgffkLPWpVNI9uJKPREJ0KDP95unMZAsszPD3v37g1Q7eCTFujx6
a548Eyc+JgWW+iZXSF+1DO+7cxkbeBBpZ37OV7fbuGC8R59l5TNaAG6scY2ZlMkh1OBOvxdxnjIl
AXXT7KjNgabfS4hq8Fd0IAEenWZHJCpXx/PYZd8MNeqNbzD2JpEW+9Vudo5mUrfvlXF0s2E5Ky87
9DUaNIbP8eDddC/bcwchti14kz7m6R3q6pmEqPXPxLavWBscFXrQ2zXtxbUphLjGjiM2zeBlu9zD
wyMml8WQ7n60FZu+rpHR6uXLh5PFb81k+vdeiPmj8bC1za3mDXMHqHjDIa0w+9u4afFtVfXjsmIH
PlZsuwWTuAoVy6HyzJQz7Qfr7qvXt+4zABCFUyL+JGWhD0NcLrvUxKHNhMJhQUORBY/ob3qrNZ1N
xZjcXr7Uh+2FOe7hPKpUcJnK4kvGbvIswDD7wepfNUneuzY1/KPw17fZs+wbtjN6Y+ZI3IkfINe7
7B3MnD1m4B2PJze1u11s8+m/r/37MOBUtDNWkrYIZQuVWKWMancc9rPflTs5U9iC7tTnfzNi4i7h
APK83T32OCx11mf2IcVpWA9j7n4NCxu7AcQBYkfmh3n2GMI0R1M58XubBfZzjhVGp8RbvIrppXCS
v10gUEkGRFI03vbxX+tY/hU3ofSVmyTbBc5Avujj024WeTRUE1lrQ2Dda6isvGGBMcS4mP77ELzO
dkecRZ4SjlG4zisrGL1tXZOQndWFoVlWZEYrC3+T+Q/Bc7sOg8SNWzK6KB1KooZJ+sbOpg1Rldkp
4AzfrSAktynB+cfOwSNnRKaTcZWEtmBytuJCElT2ecmNV72GsdPXd9lRsBU0FLuVWwFfE7aqBSZM
Ip7jLUQ/r49vNK9ZP/jbXlJqjpjGvuIzFDC0lsXr6DrNTQ76sxe/yJOdiMHQ8mKyrzrSQxEPXpWQ
0TJ1DwY+uiE3lnPF1OqMAWhPq/J/xYJPLXUFaCtrWm+j/DM25KtOS6qPY2HD99GsfS+L8+Loxz7Q
dsFyO5J1BidgHsxA9N48Io9BwJ48vMcxKfYJaFnYvhupeTFNDQNQty/i8SHIsQdC6Fzuecg8tK3a
udRDHh8QqhqhMdN8TuTMI7yK7UMfEBA4wxDKbHqm0gpoQCz/ZVnEk2ylPClGOFgMNFXMhH+YscpR
Ovz3J/++Nk3dJnMxRq+WNL79+5A5LMM5MDBgYlY0uLf//zDlOYfETInadlHpWc3RnRbkfauIsrjS
7+icrSunOr3z4+t5y76qypX1329riz70nDb9cERTXpXIg//9Nk3opeWK7FQa7nxIzKCN4A6YoNj+
dBygaV6GkaSGoUXQ//hsjrV4KfCVi1ol5Lb/9x2PD02KU1yCEe+KEmrbmuZ8WoK//y1///uxytHi
AecmTGZ+FKp0+Dd7PyCizWvtNtbVzZnjmiALSFDTPedT8FF5I926yT+srBucIjFRBANw9zYuGxtN
pGrsBV91ncVHW/Vr1Dw+Hf2Cap/e92akrXg11ursOygTLVON+8BEH1o58SGBw90rI3CfUt6vMFVs
YatFkW2N4ckaZJHZBuXvObDfV7e+G3oazrgs2e/zClPYE7hONzna71XAGMRcXD6tBF6Trfu/f2pZ
FuX63PyJzVpcEtnUF2Vv/30yt7O4GFPtDBtIPh6lpUh3NrGKbLgcLAAzIgSyJj6Wa9ptKe55jpBo
dSTP6v/nNjFT0yKTtHNCkQw6cJLVw2Dd11V+KJ5Lp0S51t3HbfL+7//W/mTWfXz79xWy5EKJofbl
XxShcoN2t3BWblxNOPBs+eWRWv+J1B2CB6Uqru2/D04gz6n199+Xuxi7oWYaxHWqt7Dh5Bp5Ktgi
hiUgtRfkuFo4liEIRJ05Fuu99K3h4KF/2/aec6ZASsNpbIe94nR/Ncqs5boQLx0hrMq3CyjEwNgm
8V2NsoNrqAGJ/ebWoazdEos3b+xyQBalzci0C1RnyPEB2WLisfjw2blf2FZTbfe2EeajancmCqPL
IuZDYyL4nV/l1NlhqfFhoGJe7nOyTuexry4+mRznJqN1smhLbbOOypgGy7EeLVVFrLrB3CO1iux5
zefh1LEuU3k/3CdKpKUQnLvElxiuZURyMNxtWTFfNcpO7iefFl4GqbUb+kdjpT1qRiUuy2hVdygT
62JqFwfn1sDpAwgnePUeSQTu1S51/8Q1++rSWBzZKaPHKP/m+OQZU3kTJPVcs6S7LT3LkyTF2mCR
v0wSF3aPxJAdpHr2tA5laCysmE23+/Rpu466QxA2AqeMrBI/ZKDJIyQIdM6Nbjd1WPU5xMeEa9x0
sHftcGpG331h8XnMHHCHyWd71VQvvu9P77J6HWrrUQ1mMMbWU6eCEhVynFIODy8mRqo4Zzm4SSXT
D9uitpk6c+HZYpW7ocIv3qxks8MFOcZJwHefYdtpnGl4izJBlDlXLHHcrNsGi5VFIn8MuCh2SjE9
sVX/rMT6VKz0/Gpm6AGeu6mXTMM+m3aIh0tOsLSThZMi12KuKWIXvivJ6YAdp283mAjqqM0r3Asd
nI7VW7uW3YWo+qiVxnSSGBxtSnr3ncrlAzLDo68HhpDQOD7J3YcyN27t4OtQ+SZtaDK9uY5BRKZ+
7nVxDibngvHFtFsw/jL12IOtJl+1zwWy1DSrhYLzWmtKnPHROuT3en4ZGS4B3igLYslbAUOSd6ec
3lnMZ0cMkr/pqxKvKXdVzxvcJcywSa7J0ErVU1hkIISEhGFiveIw8jNvq+mHA5Iqx8xifcK71i0w
fanNDMokoyrqjApnM0gjZyBXWHkO+BXy/9iBrrMM9dJXNueR121Lt/jJxIcdh35VuCWEE9VktKSJ
imTlKQzarCtS7CDssTza+PGEULsjaTYRUWOCGUHDcxLMKB6c0t6vIoFETx+jvWDNWNblADf4edec
TGHJvQ7EE4RBpuuowAXOrttP0qlchpxQu9jd71iQXzXZHlQroGjkTOwIU9bg6fmb5XIXIT46WoVd
MGlZmeJ07llNP5n38Xc52Xx3CXLLgSM48au9gLYISSkU0Gfi5wSLu/WTgHlj6zxepDfBjoIgEObC
kz1vrICt9hqzxdKD9U1czhSygDvakLWhoXx/x3Jwq2t9yIyfcTpeAJbzk+uchpTxULub+UkbX07q
kA8pwS72H3+NSyCyJmXnvOkGCnbt23ZEZogfjl2VA6opGveRsgtC6TYa+n2Za2/bs2rYLEo3Ye5k
yDFjNNYxVnsswD+UKPujkO6rX6p3WNFncoJoAtMhGgJMj6Q6OI+/wqPrbRaQ4ZKgDd7vPgfp+9EL
bzrnrHFo2vmmbhT7LN74FYgiw0I61zDzrc9+4qatkeIsIIORb9M9WrF4J9ap3xuBH1C5/aDcsfbq
5metsyfEfF3ydAcnAfxiKL0lC1NHRJwd6mrqQmvlIViXcP1k+7E24WxOsiSsiurhwi15ubEXJmFY
RZwU4+ZvYg1i94j5JrVC7d0p+9XG7ZGt12lRxmHoerSPcXtTPVIH3+SYQ5YI5NxfoI539pyI/by0
9xzB5MZ03PRS5vpkNxJIMNMs1ACIoSUeNUDynAvH2cP8WB6R5o6VeZu+0vnRt7nsx9zZN3bHwgot
Nli1VvFybqG7Npbpw7aa0y52ZuTk2r4WmQ3uGpjvTvelqxbrssJlDTK2N4AzNoozi8h8TSLTT+42
G3MSOu1TzYUx2uOCTKLgSeaPPoswENYOaVYNarLrutB8/Lp1IyVHEGT9FGcEMahrYsvdvGZWOLTF
VzH2aO8cOLisHY8JV+EAzUy0RYn7/1q9dIvxrRzvahaLdw166L+G5dNmcqc39A56n46/6ED6Q1+t
DUm7dfZcsuvEE5whKE+c1sGksY/bnbTGM3k8x5piERCCX9wWjgkXwUlKX8aKhUWf85+uZnssRzTA
C7KRVXi8vKJoD6NSNwNaNYRzTyLg35+Ws2yttXgRfvOekJ54agPv0vXdlT3f1WGzdbRm64fX2UQz
UEvrmuXAUtWXntM+jxPcdtijjhoct9Qe7g/J7O5GiOVI5lMSke9C0t7PTr4kbRxE9AOELFWesVuk
8Ra7CuZQHsj5KrgXk/5YZviOVxOerZTSsb8y27CHz3GC7fRZEiu7rM+OB/NaTlnY8ogy1oJtu272
Pi5b5dLfqWP3WjRgGw85+9LyK4BjbaYG2xQvILW+WmlrQDFN3SMO0P2f1nmYsXenWs5n0Cp2WPg6
KLo/f5VvhFG/toXXY19SHEfkfEa1vqZD4JJ92h2HJI8UJ+/qbbJuffJn9E7ri7GuAn2SvK6e9zcX
McySQBSjDbcLOzhhf890AgYjX1h+p6WDD5M5Uia1yaEpZBNZNSMyENqz+2dZmVwqv2UsZrkH2/Re
yPP7M/l+cwLmekIgVW2HmIRCvjkzzrmc0lfe+GIdME3Rw4/ZsQHLMF1JZL1x7fzd6ma20ZyEAP1q
G9sslXL3bZkx+pP+GGHJwzCAeyQPeDzPTppFmtTMYLqgWNpDV68wgdSGUsu3pBr/M7GG2QT6P0Zv
LyeDmJNEFNmh8bBqyleCkXDPL8sfmexPImeGJoYPAYm5mZf8ve8hpAflfBT4aofJ30Ck2wXfGeqa
S8r8cKzHK+nmB1t2QTQIdCNVwcyjpTPAz/KX0XU7Pan7UK6PTK7D2ptRMQdfgNrzZqa6ZpEe9vik
MnCqnWtJRdykUmAzwjzZRHByUJJzri5afWvcg+zi7N6dktb4MdLRhlbjDxvSs4O7Gr4LI/VZgSnj
5qZld5xU/NnOiR/qsSu3pehoGe2EdclsUOZ0KYzXcMhs2z7X/4371WuU51pFTmrUqGKkTWK2cVlN
IrzHtS93hPqSp5lLf6/NWINsJxezejDCyxyq2byTLeG0PLbel8H6a8dMHPzixXXld+bi+NaX1a0k
IJNjiuwC0z+xLW+OlTa7s8wxRsgNvSfrXu4XbL9uXO1EutkMimHnx4mxMIlabFqXmAyRFT60CVLn
Y+RBJ4vpWcoSERcZIHVzmmuLxNlGPHdd8jUGM+EHncoiUGw0vmbubbMBY8fEmg5q7n4NzsPBWCRc
hmm58Yr519rB5QeaJOGc/s1C27cU3SvtqL1LMp90NWQoRmst5HYbkWYouVWDfDIfAWpGQTMeME8t
enczLAiVeQWu0mMZWAuu6LVhLF3MV3jfdoM58rifnUnueOtQihibSWCthPhNbZyk3ncmqHaVoyap
Dbwf+CMHRPbS8XMAXFjZ5l+j5734JBq2NqmbKmbkkHlAK3o9G37Lb6GmJyDIz9E5mQGXs72uX4Ed
gMe72anGAa8LmpcpKE5u7eDIYTO5c51h587kV8UFu2qYVZ7PgXPkQn2RGIGTx0D+aFruiUDyTiYB
fKOzWruAzocTtT0bJm26NtvN7CIQ0icAHC8iWSpnnFPcOB8GjjLHCMcqA/nGKSAw3YMqu33GWpCV
28as1gogxfvtQq+SWGEdzXr8wF5/J+f4q6VwrCV+aA3nSGC9ezGXoj37IcQxsvfU3C5N87WUwRVO
elu5ATYTiUhPiUOzlQTh7JuHyc/vJH++abea0RS6n7YaD0tr3VJbf2a0LjxTzcOS611Z7iuj/LAs
R8NFrtZGIGNUQK5Tba+hpRKHljBoNnmg6BCgrxhMdjtSnP6MQXVaUoa2xrxsF1wwq+6vksnRy8Zi
a3f5fZb6h1mZJVzxL5biyBgo+LbwMmjuTRT9mEbkwYPhrsv7IDClzjcqNbpDHhtbRHyMsxIyrkoZ
v5t2Ko+YmSdhY81be3HICBWa2rKXoRnY04PWf7RB+Q9pxj8JxbnPvQz29Zy+JR467QZxn17LyBG/
y65lAbjgKsLLUW8B9TY8jGb0uWVpjtspTqZDfqrnxTzXdj3wlo4gQxQrEjVuHxhfi49cDVxwr2Mn
21qzP4YzUkjcWOrPWjjvfRLjfc5QKA1Q7zjW2+rjmux3RIN0BX4r1asRJ5SvVX1M4uRimSvzrZnd
oaN23LM1s+oV5y4yfDmZ0y1ajFYPnzRAn8Ek5ihRztHzrefZsp904QYPFdFeGqgymvoN8CZAQ9Wc
zbFh1bHsk7JlQrrQ/Pl18LKscg9pe8hSkoY6Xrsk0E9BaVwMP71nOOx6SfxJN4FSXD84fawbPcWB
VaCczkTLJqhUl8FOmy2YVRc2qDWn5aEzCHoIx+RmtUTu2apTW/rgUM4W/ILH+EmrXckk6aDjh07I
5hwiCnkTiDx9yxIcRNbh7peoV/tY66PFIHPb45ceQTrJkzAr3Jjq6u6nfyzXsLeZZfYH4c7zkXxu
L8IA49QyG3yNZfABH30SSztdMT9yHoDUBCxnnfMRZ55ExYwq7CUMZvNYcegzm0Dx8x9/coINHcXv
utVH0dgXYqzVWqabqjM1KMqB0Sh8c8Gw1ZoQ6BJ9HmZ9XZy51hlMv2v+ltO8JlfTws4koJqtli+b
ER9ONTwoBL5a/GXjNzfcQ54m77VRvvJ4+RJqeaF/2doYkGHr8pRwcenafpYIXSg5Khok9muWJYA3
bPN3GbtXfARvpnstg0NGZha5LxU2+CmPov6v1S8YqBSfPHo5h3RxySAA+sHYpaOD8zv2BpZuI37i
D5X8RGH/pjL1RkLkmyEEXkZBDu40EDdEcc0zXVhsQ00a31keZYb/PMiWimdEVkGtN/V7laZyL4KA
Y8QmJdswNwXNLCyHxbFlvQXSZi2iMdBEHUYx2G2QHoA+uPlMJ/RdZg/ZTIMZrd9O5FvGlMuLgWzF
zkkIScTCX1zonehtRdUw7Q1z7FEiBT3sLl0tFxcFfar+BMwDQ6MJ9gJ2ivOeZIzSbznGetatNQI4
S3jOzWw+kjL/oc3gt4IuBL5dtmIFsYeVeaqLKUDRoBMOUvOpWrayjWbtDlEcBzmSGGzPXLkeccFf
GYcg9l6W32p8sEV6/RpKlFCZe0pYGpzxSVBjPgKNiGkzzN9ihENTg8i2bcc2lcDxSNt5GkmBlSkV
K4LzzSKFd2G/VIUtU7BN5SV2pM0izO2RM02Tmzqb8GBVN6MXK1+srvMPeINv4GHTbWsXn3Dab/zk
evOQ2EGbrMzIK71D2/zaDvIzbVGwuYM50hMgLyxMJ9kV05/MZ+0DNEL/RAGqJ2ebN0j7/nEbSMUb
v8B3AMXViB1nxBR6efQaRZl+qrVzwzx3krCw36m8xEam/rObVmkoXQb9PQAuoUXLAc4UaklgruRT
IU2LvUNab0VzGX8EJa0bcqLKT56BGb9Iz2T+5zO38TmmUuF4myL+RoN2WVDHb0Y/W1DDm1cSv999
N99OqX94JJDCRTunRHZjJNjAd36dhYUJ6rU+JlcrBG3XMS4xbI9efXytM9abOCu1m8NushWatqnd
2Rka+HQlpWphSV167tFAlLPL2xhlTqa7bdoFI52U+jYnMW6rqXpxYnubNmJ+lqu4ORSgm/iWFKwM
EX9xKxk/Yr/3d1kvPgTTt60Psh4bVK901cQY236HIsqLeh7vzrgukU6NszRnNq0smPts1vukdqkS
IVnB0aawbHA6UU229WJxcrSF+QsMO8on5Nt2s76Kfnyj2OGsIZWduQ4joNkLDaekT+66nuRgdNq5
R9SPzv+2K4CJXNRBxerbEtqPygJsTwTtp9nk54KXJDSH5Ki0f2a1da8H9FsBw6sS/7J/p8Mwe8xZ
/QYyXL5Uffkx/2j0X78sPeDo+gNXlY4XmWAvz6sUYBK/ZczrkgCKsJ605tDDzUJOTDXlQ9fbTyMy
iSdMC/DEkO136ao9FMTFIRdJW4U8GSnP9qmqaaMIPeGBtjOoAnd9jXgvyz4HNl/Ro0HwGsQ2IDC3
xnhkl8SfSWNvcSTC2TdQmDys9qdplMtmbcEZnJcBnfpmgN8JWXhfgy5ltuTugmqaMM3uTJDvfoMf
yDGeF+Zcls1vlVWML6drBmd1LRxa285CtRQ8Eu2F+9w6Xb41m4Ol7F+JzO+KKO5bL9ZzsiJw0t0K
8SIREmlOl8KYWQan2TOXGfkzmDVxWiwFZhwTU4jntKrI8IMgu3I21rCz2IuNdPvVenPg9F7XYP4d
MA38acVELnvZDedEnGOGVOwmmdCFTfIAWHgdi7GOzMWsntsJ3bVMsJPgqX6Ke3uKur6vd61c16MY
0uw8zVxY5uC81RDpkc0leEkz+rwVTQxC+hBdBmtQo3mD5KKCqIyPtCXl0BDLEKVYJ1xs19h29D+f
WOLsC8ONt7rYijEQuyBwf+eN497T79ZGUNln1EH+6ES2zzM5r3NuwBTyOJDebq3jP4MrjZtNUAQ1
t9W/mAYBQbjSXUSdWe8OEv6IJvHbUrm969ycgq5LPrpShHXs9cS5T9WtYHATsXwpL4XCKa1EpxQZ
JvosHKg35qOlnxLRXdYseFrrcgrtpvKPnplTLjIliGF1ItvyxEfaLScApOyXoaw2LAs4G+13N7ds
tyvyfRskZNNYtbuxgMfrZnpLMvWOEKM6slk7NeZaHQ27whFs2c72+F4GyqJshhmomx/YNOAG72e0
vFP9t4HvLlPnJV6K5xn7rtiOYgNbhZxXSdMnUdNi/oV37k723l+3Y0YxF9UWhJLq2PiY0ereYD/O
ayIPeirnA29vmOTuayySJnTMh6mJ8y06CG/uBgxK6jEEskoOBglFe9dX+3hq70tbfc+ZtohcYijv
ZwPiu+ynn6nskPj4WMxMVLdztj4hQa3okvPHud7jA2Lwng9ZHYeuYBg8aTyHsvRsTVgMZAguvb4Q
oJ2BSY42dxzvKrBUnRLBiXGtGRP/mpQZ8vcEj/bhdZL8wwOtrjqHoZpfssa7JpO147anU5r81zzF
M1A/mKAyJhbKzOOdbQyEgTAnXMtGUjkdF1Pl+2HFLcuu672Zzk9jMUQWFdWkFo+NBSLwDmGvmt8k
1lwPgINkw9z7AAfjlmSqC+RW730DEW28LFlkezO3vzLP1m+P1Ubod8SyQS/Ri5JsszVje2fOaFcS
h9eaTcYT6oLInyABLYvvVPFfo0vVkcDWpx5PnEHSJeeNAaiLR6iJ06bI58hY7W9vkr9B1g32dt6L
iuu/ReueptKdQqdT3OYLGmCnWd4C1x53doXmqcaVBrqfpUh86vwsfq/7eT/KBdGFJpfCWe8uNcg5
nxif8TiHw5tFWI7ZUSxWH+L9ZW0sv+WJpacLQcuP1UN3gq++1Vktdn0z/MgsvDTHwDG3iFvYczqd
uVEPEFHNeIOgqI/IlDsAZne+c/e4tf/pKh/THkLTnxb4ko03YD6iiJnYYXp2mSxruVBRVLgsnduJ
0t7QUW54zxjT/6cPxm+eoRnG1EnKPIOTx7aowvKUoXTTGADdlES9r8cjGuBrgzsfShTW2Tw0QzNB
aYYLN1YpRsN4r8bSJ5csY6isNkHDKyhnACKP2RqscJi2iJQBLjFmN92KIXg53IviswJAvQ6xdVpj
Igch2JJtnZsw0O22ChrjW7jLefZ+ExBtYfWMFnvFMnZbjSy7ZUfjN6l1K6eYHWN/kA/+1KuNn2aM
/YlvGSLEDF2GaXAX7UTYk5qnTWWIv+mU/mZ8MRxcs/pt+y04QInXEUzuY+DRcmnpp7bHEUQT5hj6
EkiRcSiPMYTkHfLHqM5syvcJSfnM5jbyAbbnmrQi2XCfoS862LFdHLCbTaNkdH+zfNEwg/7OkdbB
lwNTHBGPu2BLdYf4fOGF5iG6Rk5efRrGPEZO0yy7BaYIZ6TC4GhyPRlmVcWJ6COjH9wXy5mSA9ro
cV+pk9MnB2yXsJ7wqz1jxE8pShQfvo8qAcOoclE3b7I4Hl1353rpN8sf3PDSK0gXk+5P+D3+3TW9
Vj7qT1Un341r/ET2YmNFC1Pkmnip4GaFYVj3ZLT41mijm7Y4Dw0YS2VNm+xbURXhoAtwRquLWt94
5jy+5KiK4ca+qzXGdj8d8HId9robuDOMWJ3shxtBbj9V1ShDNTn5zd8Pc/7iszfhjhfrfuIV8LBA
7S2GAnqdLobB5dvgxSoW07k6On+raubgRdt92IxTj21dvk5efQT0Y3n+yejdOgGPYXgwdCKakTJx
IGSo550FGkzgpGM56O8387r8yOI8udeoSnPLrmiPMnZUCOG1p/ek4bDhxARng6kSQ4zHrHyWzzHS
0TBp3T7caqcxtypQ+KCOx6rCxyJriu+leDhBrcHRiGUaTSXh1RUDCkvVC2u6fuuR5zT0wkS/qehP
Z37Phz4DeSmO7+5BQ5NojEl962g4LZIjA1F7N3aQAgxknJ5anHj3Gl8DPIOq/F55RbE1gsDDgPtt
7Y2TjRJsY+MUGCJB6LekwuwdRnUHn9OHSkjubNadHajCU+cA141T+bYwlz0GI5xSpwt7U3dsHStF
0hPBvu00zc8T07a+b8VRpzn9W+Zz9GiMbCvjJE3/TVkgPzyL1hPY0+eK5VdWeWUYg+cgxcDq0dOc
eRn9OX2tzWmF8jLoJf+26o+lys9eUoYW0GoRFdTn6rgvudGIXWXVHIy5zA5W2z+P+SwxoFsW7Iio
U3X8hyPbPsLZUxB0/Oicno4w2QkS0I/MGB8ASzmMxfvhQpFS3qFmQclFG2FYgGyb4enichF2TruX
loXGITvJhYl0UdQvyYJfFR57n+CsMXdl/DHE3cXmQqfYIPsdAR2PN0APxxoixNJik48uoPdwsove
wCpmEiGIUL7v1uaPHLJX32bWG5eSocuYXJomjQrf6K41+xLPqL+tBfFem8chqjVxwYSD4gGarFEj
eeB5QiODK9ZuxEpxY03uyV5NLxzRb0blqCWOE/krQ1L3QDVX0IXunKxMo3XOFOfgSG0l3I3N0crE
mVGKN+kTg6RvqZv2mHUIVYslCGiwTihFcdoPUOK7Thl68/DkKcaEfZBd1UihVGXMtJqZ0JpAPuXF
ZB+Llh5GIYN2Bh9PE+9hdYExj8jbH6Yd3Jx5GXYCXsEql8NoklDip8/Z9JGvw1fjI8qNNde/6gEN
egvpziPOdrw2A/hgY1H6c8meXXZQTVq/xHNmRms/HJlhy5huU2vy6K1puAscnQisX2wHF6ll9LC6
8fCc73M7XM0FB+QOCa9DS9vTeEYSOJK6ZVMa/AwcCBFrBQQ7JdbFT8bXPA7iI5NxQVXcd7iDTc+p
QabUPAYh5N4mU/FzUqp9JxEWzg1BPfZs4n3A+d51+In7+C8sS1lE2DMxdky7G8nO29K2HyYJlJlF
8F35LnmapJstXJ2Z1xF5nqVQTD57zbo9jyUTjRS0tSndK96Dj7EFYHjaXjku4bgwSm+9AwTwc5DX
8X32CNJVg35raLFNMV9g/NxDnySEVBN9sGZjBB3Gob5C7/QeVbjPZsJx7L8q8ZnUGs7v9i6lgSgi
3rUmZkra5t4zWMURbDTsCafFkUtVrBsyLK7T8dz02t7M1vyLic9ENg6HiN+nl7kQ67FIOHx68mYe
K8T3wYi/wbr2qYXOOfCMeDej0ycP5F166XnKnQ9pz97BU94pFUYX9Q/Hpro2aedZlQmyB3a9jP+H
vfNcbuW62vStuPR7Wl/nMPXZVYNAEMwEeZj+dAEE2Tnnvvp5Fo5kSxpZlsZB9tRUSYcEAXTYvcPa
a70hPbNtB9YIMFX2cOvKby/mTrdBCLBeIjCFNJhnIcWXjLtlmrNVYRNEqX6+8VxLuYZCgwF4TvnQ
lSgfXjaGQ5G6iRLjIqQgva2r5g7rsDuF1lzFNnortRGvFE9CQ25jbMslU9tjPQ5YfEfvKtlltt8N
FJouee8VzO49s+IZmeV5bgTKwvSaNwrPA/Beti6pDjaLTNfgNmjjQZNRHNKa42zEt/2A1YKZW+um
6tWzoV1T5QZwOLcdsbuzQFmXgMzKH+ORhb0rI29l06HjjIR+hpmbR7UmJ0Zet338YBc+O+mM6Np5
mlG76aCDbKtg/JiHtuXhs8x+SRxYaA568kHhYTHNtmQxQ3AiqAOtww40P5/JgTjntpV/GljPUX7M
0ACyB8Bn2VqxvHcCg/u+UpACCpn/wKJ8kPYiYRXk+r2VzOTFXNu4KlgDWMD9RZIBhc8w2qixODFt
oNY6gcDCdupdHWEORc1tvrT99Ii73CU0BeDeKKM+4zr/DkWo37a6bWyMclq4ufWUuam9RPFg6yAX
7ETKTZyX20knXZngXj8Bvxuy1j5QbPo0A+MOL58COYLsSbOLbKUWbneXlkOz0UBtLyydVR0drIxh
RS2npQRON711gOCS2rOx/LCHRaywrwoQcFu5XPDs2NfJwIbEUS1w/+CyolorNzFu4hMAd6RNnyNF
u7DD9jWcQLySaU/XbmErBFk+CUymTT04UwejYXAnENdAlEps3es6SMT8bkIrB4RCtEssDDAxwV02
A/IhlEpzLSab6bMzKNvh0YAi1Uzb1Ig/AeUtnUG51HXGshu+TzXGskyumjkewo3fd+TCXPsDwFV0
rhbK0cK9ZG200FAh8DRB92wn4RuW7mxQ4GsscDvCsiiDAzFcznm+87LmCOyZLBhcDCCZeUa6U6eM
rs5Q+E1sASj+0aUXuaOhRVjZW4WHEsP0n30XAGP+ZuXqmzo+9XkZL8OcXbXeq6IANp8HVXUZ2uyJ
O8mc4cmRgDzKhpHipdpvQ3x0etWFhUOxFUEI5kdUF4MYcvXYEzGzzV3MmJEXn4aRXCUI/kGNTWIq
1GsbU1rH61H5IF1hi/uxpsLJIMDDwwtIkIHhadWg6u1TsIhQwsiiiv0qqpdhxskS6OBzhlhrXlYP
tloQF84+QgqKv4a0fkvg0J9p8Q36Oxdeg7dOZRNT2NlEMNDwsCBIoNAG8qPJkm0wwINVDHVdT9ou
BZdJW03pWd2QkIopxkc5yXW2oliIhTGMCISKIgsOZZ9LvgMLHACXl1lOocSFxUL8ay663GH7PFab
aIpsdONQRA2T4BFNOGqgtdmuPBfnz65RKEwniPghCDVEFp6kFRAOSyMI6JChs+wyBTACzIO0PTiR
2Xwtdeci84cY1zWd1bWEAuXboLPgmAgDdQeeFo4LCX4zN5/A87noi9yBrweZHBZYICTe1pLp1bZV
1szQQtq0aO9BbnqgqjLmfpNCHrppQwhKyKjBHUcxaWdy/Df+PG+YqNCJrFJrqSKigWPxfIb1H1gL
cNJIzr4T3ZorV5lrdGzeok7/iNH3WCmN/hoT10IJBxM7Bwgd+cWi1Kb+KhjO2LzBjp1p6EDvxdHF
tddxONx1kfcaFRezkV4YzQSQVoQdyU6ScQU9kTNfMxquoiFDyacgTx+Rukj7DmnbyrY2prKq6Kau
1rC1TNsLDbgxIPx046RM8h2My0UE427hQkyziNipCzjgHsLuKTNsimLSdF0cwKQ28lsk6YJbZTSO
XdpeluBIN05spOeZ8zaq1E/NwTK2VlncOChTbjmT+Hy/Tn1XPgDg9pI23FSRgdIemqiY0rbX6LAS
ECZJtG4M9TnuXAcUbvMe1tQTmGfAzFnNUzyyecgyy2PZZWD5+e2seOSby+w+wNwwSqflQMB5gYU4
dC1zciiPgjAdHPgOenVQQMaAdIB1HKH8EEWHrDCQnPX8ZjUpEAl5yDnak+hCYUYDuLJdDznujGrm
vCQs1QArB5Bx00Y1lWQXww6aQEZvNBvVnz4plg1z9Bmp/teoLV0yGs5NgpZgbQ2sxCi6GGwBWsca
t5Uaa4gIg5LwO37TgCHMTljywPEb9lF0ta3djPrRtgsZVnoWns26Q7I8tG4yVqTN1LDmmWwv0iSF
LZfeGmVRXcZpcN9MCDTqIa6GZUb00+VHZ6o2DYFV2OlUX/3RvASKfuvnpbMca2rApAogEVmNt1Ac
6q9l3Q13EYUIlfhSG8rwHtfYHm9PZEnrRllX0CV4mkwyVXejahGa/CM8sMuxydwzT0VoEnEZUC92
WGzzsLxApN1ZF2ZaLs1SU7aBoX2MqjI8hjriarg2GWhDXJCiKc+UgTltWmrRcJcaI65ReYBXASgM
v1YWSoYoWD2A6FDkosMBnlmiZhsQR/HKdu0Yagf6cDYJiNlBeZ+Zsqe2SgFK8rJDeNFT4V6PyrjA
YKRfIUDn3YSxurU0cLOhld+RvvkAgW8up4LZmip9d5YYQPo0X7nzA0hY/jRf1rmRXMj+m4x6/6gR
AVyphoG2hQK0KpmScm3rBLxKcqhw6Ohw/Am8R5UizCrG2dR1xXrA6o5WBFxZXPjmfh+i5LAgVn5B
q0uzAbeNe0pUCPYXL9R9sNnJ5omSEwRB96tBh0nuXEGkInKcVwOXBPElmHl6NPudrU7PLc4szOQ7
xEsWWYfzrpiyiGlI7OF+WGncm7KyQSTIa/EpO5mTyQfkf9Ue77yA3JdcllGjAFa0N4GOsyiwk6zZ
pcV4EeCpJNL+lSFgvOxgldd6kjw5qr4XvxgxvJj7kOc5UDDTj6W59PRxLyL38jIshlvN909a+mzC
D2LsAhRkofvt7clbc8QRtOjiWzdCChJXGGfARyUY3xCnFuemXJs+x1R7BoFlBs11huGo1lev9LPT
xYzjg5kG8KuUTechtkwXk7fEkiBR44MYIhhmyEbGOgPYsjI97322HBoCMfms+XAzFQ0dIRh/NRSz
ERtOk/xarrwL1P1QmufNEJ2LD0qOE4xZDm9MOShxDjbCWJyJ3O8m0adz8Q5AP+xBGR/kg3IhKfYC
8jFE5Raq0+5C3bhNAU8qvf8qDSneIU1UfvR9fGOCZdXxQhD/g14HmUNWHhE4VKptqgHGvYKd0vcG
ab3fXmsejid40NgRzcyxxIehnfRNYTanRGOgn/7cYbEgb8nDGnp/xYChTNS+N82ZXKW45/RIVaH3
h1JTt5LOJc4abloc3Og+HGAtYFJTow60yEGFpX18LhaIYmYpPhq15l04XbmeNTyAxdARRu8ihYoD
G1t8kMSG1E8p+QXDQtwgxMpB+ouYQ8EIAuBjPMjndOxNpDsWrfVgBCzeYunRYkoSZsVlCcJEPuCj
OEyQm8zpU4QNSlgZSLNNex1gDZT4nRjhdei2PcgvKCSdDkgSkGzmi7wU70Hp/+JlGq79VjlTYnRF
MFxpMD8X+9LC3g6kJid8WHxX25uReZlO2roosfwSHwYahfh8oUTDA1JQKxXZfh+jB1iz72VF2glm
qd0476HCHtN0rVcXR4jaK58pbVc6KtlheIsc2h7q/ME2hmONg4hPv5pNfP9IGGr8rFztoGNvlibd
ESGng1HSoHNGJVJLb5zcf896lJgmwPS4gGDCfG+DEddb/dCLvVs6q7g5mFcVPr9yY6oPTAFXZzhH
J3Pf6dzvYXa71sHFLoJ970FsZHtbIaPtbW0rZctS3IlZpnxGLJ5Oc1iLgmQ/KhRnuZhv/vBff/rv
/3of/2fwUUA4Qvc2b/7037x+L8oJn8Cw/cnLPz0WGf+dvvPnz3w9xJ9f8pXvDrnat/sfvVjnbdRO
991HPe0+8KxpTyfj5PLJX/vmHz5OR3mcyo8/frM/ZlG+osRRR+/tN9+9tT3+8RsN/XwUOOzTLX69
QznJd5+42Wd8+X9l+7nI983Pf+9j37R//EaxjW/Jh7u266BV6dmma37zh+Hj61vOt67jOK7p6J6q
Gp7K2TCVaMM/fmN/q5mm43mO6hk6bFH5FhUXeUv91rbxf0V3jfc1hyym88337fCjh/CXh/IHjLnu
CurnzR+/MXSHY5Vfn5bcqWWrrq1pKAjgiWHaXI/K++/7HUpHfF77Hxke22pl6KyWTEIybH1oFCS4
tvGcfTi9vkekd9FW3UM5eo/xgDQ3HYrp0KuKKx1FCFkZVDp65MD9brz7wPk6X8tcpXjTJwDJsyz7
zBH4SGG/yBFlDhZjqRraC2wXKHTpjZipUFlZqZp9LV+1m+FTMXHMtXeZbb2IZYr8b0KlQvB3a+aM
As9f+Bm+uKiWt66OBHIBri/flpV9OHkwjvpxmoyFhUC2aQ6frZkdysDYI9Qr1jpwK45ySAdHFoSy
HnNvC1PwPMVl0uACxX1K7lMmVDGgUbLwElhiUKJu5fRf5COyVshPmVyTlvRrkq7EZhLLwj5JXuQ2
T54w8n6TPTTF/CzLVciKQfMvtKp8CAKMhMYmOBpMsuBOL202DKexKN5dp4EZzDu2NBSDmCnFCszE
7tWbYFaD6hA36tOcLUFDbPugFZVb8ZOTedtPYxyIqi2gzbPvfTFPS4TIL8/GlVx60KAiATYs6Qlv
IkyOdOViLpX1yaOLKU8eE+HyUZA6n7PafMxK9Dxp26Q2nhTn2JbA9W4iVbnBpuLoYm07oFoRqCVz
C8QSHoxboggCJr1I8fSzxT4Zx0zrVVO8LzrPBBb1AQ7jgwU9Sd4SK12H5+Y5zq0OBUGMjcqJdlIe
xP4owDVn7upDQ4HZr6pbaVnpfOqw8qL85GwnHUw81Wxjvoomhj+RhljSmRa21T7LW0X7yVpXORZy
qs1GzLprPOj7gmWFyA5dDtXJX6VFT08vwxuoNgh/YPxSyb2XVpDeqc7ns1c/KwhWpyHyZkn0BYE4
iZ+8wvvixucmKzbZsoOMENKVh5zpvtdMnNAXvfV5smoiyJDYQcaUrPkGxa2+7s5lxbWHeS9DcqxI
tQsEPgx2WJN+ZP3woLjXtjY9i1OTQ/UEaYCdjB/pjwMmBabENryW0ESt36vSePVn5UOet/TJYQ53
wAgRnB+vWb2WpMcP8nG5TtSX3uPJ3SX5Z1zWJ//qofUOHZ2xCpyVgXyDlUUHcV0WL11Znm3TOoQD
WBgDY6YXNUU9Rt6SVT53u88MJjt4anKH41EiBzH4M5EQR1d8K7abYuMlPdYYK6R8lbUMfhl3A/GR
/KRi0FnNhQuHUYahXKR8RAbSqVFHf5MDSvGdSdQasd2TXm2zMEvf0Dv9S1YwXFj3sdroMqha0tYR
cVSEaBnaWECxD6X4f/PgOpnXJLeVO/cyWTWYZ4qJppxQYri+BhxUDWeK7X5IS34XBedxjX4SXSsR
V9SZY1f9WRtY1/K7ifhnnw4rq6ELebAWsZYdmH7ku2IxewpUlXqXu0jsSRhN9cSqULYhzJQHKNck
7TBm1tYw63PzPk+mlxTHQ5LRJ5ssRHLuMHdFHj04SuxVYEQoRoE6zZa1V1DJgHcRidAdxWbSU7Fq
VTRcANERkyOfug0/dRS/rWBCKwAbXpKXddTfy/vkGk9XIBsVkqCbapwX2nuPdrZOCs9LrE3ZVqDn
5WLp7lGgXyhU6E7zksT5JUabRkVuLHPvvw/vTKolRjZCrlogNKSzwy+d5l2z3APOPDdaMK9cDPO0
sjtK4KUr1uvIrO0Mx4JBZNEPWh1dcIQHY9t7J9P8atmX3YwTGRPEyByiMvV4DXWYGGlp/HfF9h5m
6WWCY1Stk3knNrQJjRqctCSMnLNqrfYefhYU08viTnrv6QZkaCpGcIs86VIaRoLpa3FekxlSZidk
CUhhUtVolRsZ099NkCd77zHPr615PAMedTz1FwaoHMSzeAQUsyD9+ctoNNYnRzDu5GTkWbOjsdjZ
WP5OHkkfofqPexVuf3JyGQSy10gH7T3ept74oHh7eUMOPHf+q3RcrEfIonn3348WTQmfqIuC0BsM
lrkm2gQY6Wja3enEEsbKpYd1/eRAX2EukFEk/UIjPxiV1n2EeZr0Kzat58UUn0aE5sM+mdnCc2J5
r7dr5phxP84tAMWDWDaCePmid3sZ33JpNdr8wAAvpJvIt8RST86WV8F1x55cptrKPqNa+iK7SulR
g5HsW30l1yKTrtkNb0mBi2aaosLD2pCCK4uGCwRUjsBBTn5sHSrNmr+JiOTlIaGdSzpGrd+goMqS
M0gAHcb1ZTEFZ2luLXWS5SBEX1k1BMW6I0H1nEKBI2oWs7WqxSUXQaVIvTA0BnkNk4DElL6fUApN
c/U885BDCF4SxzxIK8okYJSgNbQ3tVP3Qc3pJo0dJjY/FZ53HaaUPc7urvuaePlBTNdk5TPcXTSm
z2rEo+VPfoSzM+zZis4r6+op4NF1Su1len9al6yxu+knE8p4CKYcdRR936IaIbVKxBCOmCSc/GC7
3EXSpkGYadzI0/HpdpUa7mTd0WWTy4iOnHGLOvvZmBUXMt9Ip4eCckRK8Cxvu/PELBZpgdAm65F4
to4kMiq727Zku2URkrVS1iwjV2579K47whIJGU8jqFU/+9G/O+0pJKjpJ+POqgBS5GjzO4b3IXkA
z/WWYCwvxf1RVj45ouW/Dbn+ZczbNzl4DDcWKirJC8I9WcjFprJKus2kNlsJiioPL3VWDVtxyeMZ
p5leZnVZCBTHv0vbAcjXdA646Pxk5sggk4GjUYJNbOIg41YGlw5yyymKK2irFg6CEnKcjkAPlDaT
fgsePt+kRY3CI0NHWkw+0bMVN1z7su8op3Md8skhg23hRLcKc2daU1Vw5jOZU8UsVlpY7rOJ8TNL
m1uZvzU/faVuKyubTP5wgz6yPdil/emRx5n1JcqeJSiTgSuPs56mtxBoCk9MGun7OC/Pm1VhOnC6
x4X4CsuqJz/lmhS4g5Vtkgz8mmhyR/+98JHgdN7a/ru2rX39IS2QlcIdFT/2XSGEvWA+nnoD/usy
yYRJfZAcARIpDFeqQ+4qMvpruXVKpEd5bsiurep8upbHkzTqsWu6fXsmiYekZFlT5z0amrtJB4XE
vcjFneZNFJOvdVdfzcb8WSnGMQ/at7iwoFfNt6fhl/VYL2fao1mGi5ZdhCy0MgXIrJGq5loNr9to
70If1sEa8UYTlgfqhjhvsl1Xyuiit+NzyfvIkmtG86ODMncRsBhkJShL5xYi13sa+a8GWCwVgoEr
Zfp5P5MyyBiilmUu2zS8kt9lrzEqaGhnl12MMSMOjqeJYqoui1R5kcEt0S/k9QtEcxdyJrG/JbF6
6lzydF1NO0+KfjvMBPl+wAibiVrV/MzTgytAdx/Igr8PRH92hjZW32xrfIhzlZmFff296uJwg2w9
lOz3HMvhvpeUPLkIkjwKrua+NVySN1+OYbSLpfiEmdZxinG0NJvHTlI+DhYEXeHepp4LDrQ4SzQw
loQMRfyMShHFg2Hp4MjYMnzhjn5aM4pC3rCYmvRVTmDxeB04AN1IIpEVHzIdU2TTb5WkOAd/e/qQ
Z05fYnSK5QrlSk8fsp2n3CyfbHyLIU4zL3PfHh9yo+RR/mgSIVJ1PLSIV+BjXdXWa4fTrx421KmV
hbyOdOZptjoZeh4AW9eDO+y1xIQqP+wDkpu5a97LNVRp9oF2xB5JERXTUflKkQRH/Anfjc4ibxA8
FZn1SoL/ciLThWoGE3F0GVTx2geFTtoa0Rt3oZOCrblfE1/nmmQwDkKul7zIhUvzwFZDnzPvyJTp
l9Jmvj4ee/HBznL6s3oVJPPViEMS6lif8n7eTVudCqkcADNgemii7TM8tn33KdW9ZzmofM7tu88q
38UpMoBKfIXbM01MRg2k4GdZHSDrQT+bj+ju7VngjlijcsSrUoXlKQ5VlM46rd+ZYXBNIWsVMy8a
E5IOooXOE/TY+EQI2RRV9dC22r75QoLsXQxDT8tg4G98DAxtFiP4MUcT4B4K/Kc1ybTno6zb41g/
UeVEEosSYnkPs+jgxjoc/a+LcmSgDOW/zK1zkE8HxYTyk4gR47mEJfRYv8n4laEqy/rgZLeuCFjz
Os5ijuYu5L3Jc56G9t3vkoUfV7uTCbWsloXmvyVrXCzf4Aoxcss0PEIlO68ybWsui846LbGyjgrV
pD7KNtOe4mOcuEeLkhlDVkZ3T+ZQV5unNID6hA9zEiM8SSG2Y08ztpe27X+Rv8sK2+sv0jISHNiq
+lYba3u0jqZH1oJyP5W7pRPGELDyg55MRwOW45jEZ/7gvhu+/TJf6oBeQVsTXJLslJ/y0fhWwTSA
mtfN1EcYBIe0zdd37Hx80tRd6jRvqcOIHh+tydg1kvws+h1YMiyumjfLxxN2NA5V7D4AUEZzhBUB
Y9gGQ1c5kjmlm6DGnwYNUi1/azAw0KhpBB196fSsz9WGSjRXlPZ3UzDhoB4dxZVa7gFRKFTbGODy
DV6HIdzd5AC69ziH9mH4UhXFPfOxHQHdxwJWAh2tcV6qC/G6loaSv8qlUAvTPe1pDpWV6/dXcuas
4gT8tMNpYxaMlGzYpy6uzkV7q4FmreLpWIvpPOnhGHYzKOPNSEoTxftLHZ50MKifcmHSIk0PmL3r
1hntJ39z3Y7heSUNAGkCpAgSOhLIycLhsMswcNt052WK8qjEhxLQSwoCEvvSMOM76Xca2wkxO2dK
9/N0/3UNYuo3FdQmh5EyZ/8mc7w/pp84XznxccJbdyTfUSXUuaMYoXX7IEFm66jv1rneOSe79LIf
9l1GhNejUINXGioBaOKSmsgP2Gkeyqbf1YA043HYyzoo/dTOg61HNfKUTGE10p36DWlvSYBZPXVe
+bvbfAn9+annEFAqDmrpvOLnszQJS8n2kPTnkXE3Tq4Cds+3MiDljiVfYyrZRaQoG9miyt9l2yJe
xR4RUQLcHmIYIVNPMHTanLILlzxhVsdX9meHMSvyUziaGvr+tCH+c+SKI/LCTLwHfSYtzqnL3H61
UUtKJPNNCFHM+6Yvr0AcrSicH1W2apDZmJLoMQIiwLla9V5n0GmthWIEPbSfmreiZzU0m610Ys9i
DcpZxpLmTnpJSW/J0okF3ROtghugNp9FMS4trJ0CayKoYoBLx49JVswAOhttP3YDRlHZjXR3sSYe
ZaixGhtZudan5kp6qR9Hy1bNb6FLHGU4U0U91OMHK+ejzA3S4doYvyXHOXXsKRy/JOVePmkl1Wkg
6R5i0wBb2GIm5PMyRWPFMAy0PUE9+N6Z7+jbRLJ9YoQs039hx/cD0jj40n4CgDpMc/cpfy+nCRwU
3CCWAWXaaW35Kl+JfP/RYZnQNOsgr8OOwIsSiwLzAK+/G1tqLhpLizZeSUvJnRaKt7KG8TTthbny
3voWs4W3Bm18iRzAHqvWY+VeuX758n3jgo466AildvkL29YX5IVtF4S62t7IvBLN+cEo+mNepmeT
FeJgFz7rLNKpQSzK5fIEZdbQKuXdc50dUnSY+cB8te+ld6qOcZqwkKY6s71oK1OEWFDLoJBxnJlw
HGb/nFVNGtzBa16eU0w6Sp6rr+jv4zkwhUDJTk0yhNNRVbBLD6uDYd7SLSGGjUf5rKqgp+C9yCNP
4vE1SjbSs2KevMwlSHLAXHmSA8s1NK636z6s6FXrlXdWBDMBotnd9Zb3Knfip8WHTmYBq+489B5l
vlOL/nQgLezOhyY586jSaEB+ZNocjebt1Gcq5WqCZi535k/GUSZ/rc3uKPtQn89fsfLBNuoUZ56m
Ea2l1ZOlarnvCFGdVuh+qp5S9Upm19N1culEs3egrJcJFWoJVhQdGwPDe3DJd86wXxSnvE/pUehp
H+vQ+Ox987nDuIaXErNIjzHmaRv11aZEmFQP7JXMwBmPPWyYeTlFYLibMdM3EgXLldHrSII1d8hi
vcpSKPtcbc43RQPiQbbdMjOGZv7sOKclWPIaUiXskvrNgsJDyBXnJLYK7x1M5XWHA+pp23ja3RFz
ed0aAM7x+9R4QWDcp3gYNM0Dd3CqzSsOqRm13rigO3LcIVHSO1ZcdkpEJen0NAFDwvuS4EEEGJov
6cx53Eyp+jzV2j4Hg0C9sebxgEs7zkydTnEGERoRItWyMAMLNXh+Om5d8puv+m8s9NP29PfTn05v
RrmxKJpEu4zwqTBiF3WVWKnyC2r0LsjlyTwf+pJjAPbbIoGdrKne+S/g8oAdm7V/VWo5duFRuutg
IXqNk5xbGpo3/tRfBEM/wuallg+SGsp24JEgSh5NWzbHQbCFsaDuOqWjxgglVEdOZFGXeHjHmO6Z
wLL0OC72bJygcziNf2EFXGFdGaRP29G4xglHvZwB6JEOs9qnxoW5YOf2MQMnXo4fldZlyMcEyvns
ttUZV5ft47NCt6u93kPCrPUiRpAVVh92mO5aC5Gg0tPxbR4AcQzouW5RGOmeFEM7C5CXQJa6XhsF
ckp14VHo9fxdV43+znWKHv/VPLnILJAyVU1SPGnTwFh41naemvYy8tXtaI0fWeshUmiA5p2qYhOW
o3GR+pF5cfotB6wF9ky/QNI0vELFAY+wfoIzkzVAGOPx3Pc69s6Vg5myG19Z6QhXeezT9ZC6/k3b
HyuLtPI05dMaTkLGtVUI4jfm49Da2SVQ8OYMBHlylUdgXCZTt4HfaWC3LOtFHZPgi+qU+8LS4PbD
7lxUznSZNcr4mieqito9PqIBPIxlGTQ2KkalBm8OkLwDkOiLPcI8qsHW4ksRPSOftogys91UWQKT
dIJlXedvPviz69OL0z+apelXLeIpRuKoD+oEbJDM7RJKUYA4Cf80+ZU2l9NlzRpy5QbNsk+G6tov
I9K+Zjme5xWssRQs0qoNtOxsiMHKIuo3XcbIdTwh6/KCMXy2NT3KjYpiXmUAZrjh4HxSvfAux1MW
I5HQE/gFlmddWlw5fh6iZKg2LAsKkC13LM9GH/TGVI/3KJy5OyMMx5vWNZBe5FXaOe4OjbQAkBJK
iQVUHD1U7voAVt4YGdpyqobwkasIl1GLwh7oo9uibSzMM8017OfiIrSHF21AS/wv/9hWfxfh+4AC
BYrPXoorqdsTMVl2T5JH/lE7x0fQt4dtF+jKbeP77Lry8tm31XGbqO2b3UB+MlwoKXjoDEtvTmCf
uogmDzoYBqjV3X1rq1t8C6yPLu6u/crLX0MS+FWlg4EuMZhwjYY0GkZsmRIP5/5sfipNjZV03pTv
2AHPrrOPkwtg9eOVjpsWObHprs+wLqjnQPQtS/Ks4wAhXG06FNJa59rgN8RImXHdyA2voDy+zY1j
7sh3HnJ2mhBF2SL5+HbhdqBdFKOfnaE06y0aw2Tj5yOmbItyERZS+ADzz6Dm1yx29Z0/tjH2pQjM
1F2YvqTAaheqZrx5I2bkc1QpD34AZDzIWxTz4+QSrCAeFVqdDhdzWLzWzS5CgfHGznEJUyt/OVvY
5MwYAF9Q1GlxIRDrcNRWE9Fd1dxiGhbVilp5CHEZ8RmECFRYRwUuT4qR10smjGEVOZl95eObwxGd
PdLN/qbR6ufK7dTzRMPgqJgqe9Op+IOq+ETcnP7R2+E5BVa/tXzI65E2FmcIHSqXpqY8GFV6xvlh
nlEX3iWR9WaXQfcGl3Q1oxeIUv58YcNA2upzdT/5SnsZjAHA6MT9ErVusItt7S52kmDVKWlyb2Vm
ubDsJL7z1TgnK5PqDzOzTDMlAYQp/GxHIwN/XseLLLADzEOtSzMuM4yWkBt1JxQMYUxehT/+R1HY
2gBhxoNmTWptY1UQN9jW+PfKOMNPg4rcjaV+q2P+dYEaw8usVtUdz6W5GSBQtmt0LJovDrLXX1Rv
T7gfPg62agJrQxIuQNHn9uRIM3ooCIw53kRCYNPRYA/6EBKK8Oday7tX2+LH/LmkKoHX65u/wp8b
QHndFNt/Kn8u6WJ9UWOF8H/Fn/PHZkakI/yV/DnPCN9qVHv+Rfy5AOs4VCT+Jn8OBYnonLrJfz5/
rvGaaVV0878Vf65qoJwNc9T9w/lzLXqk1GTT6Tfy50B8hivsC4sTf86sJgsBEONX8ec8z0TclTLE
MpzZIFfmV/7cpINyRRTmt/HnEL/vzmLcpX6RP2eD2a40SNf/5vy5xjQWYR3sfjt/Tu/nfJlMkfXX
+XNja583Dm60/xD+XJk6kDOSpx/z51QbeQ4wFwivwp+DExH+q/lzEwyv0h3++fy5KtduTHYa/3D+
nMMebZHDNfkH8+fmHHV0bUajovyr/DnkCvyy/cqfw21zWLp5NP7d/DnI0fEyp6R7brcXVgzq86/x
59KBAl/IQP29+XO6H9wmVv7/CH9uctO7sQfr+w/gz4Uxu24V/lxclfWq17y/8OemWEdYqej/zJ9T
1Pht9pzfgT9n6MXl5BX/Sv6cgpzcsijrv8mfg1njQ/hvfoE/p6rDRdBV/wn8ud6d65Ur7pTCnxvg
biGIiVPGb+PPmQkCrK5v/Q78OTWo3i1IG3+VP5fYKeYGDoauv8Sf04LYWSdR9+/Cn8NC9DYapuDf
iT+XW9GH4f8sf85CDAhrhPb34c81zoyg4sfvR59DWOJKLcf/T5+DPtd2eb9K4f/9vvS5powvjXT6
KX1OoEId8IZ/AX1O2EcCCf0d6HOJRpYPRITQ5wQz2aBN/2vpc0WvfTbW9E+mzwm9Qah2v44+R+3h
8wTiBPH2PX1OMHRYVv6QPpc42uljv0Sfa6vsoyvTmxZaXQvQTlBmQp+rAsTBqRsJfU6PAKo6zu9H
n0sEkZV0+LL+HfQ5gXULfUPuUu7m76XPVZRyJ+AU/3b0uSoBhNE37s/R58x+pIoKDehX0Od0IAqn
Y/0cfW4Aqp21/b+MPme2iGAK/O230+c2H4VQz5r/AAKdhf34L5Hnlvt6fwAV+0Py3NfvfE+cc741
TbAoquNquvUX0pz7ralCNv8Z0pymfmu5OqZGqukid3761nekOe9bh1IYMCzTMw0Id7b9Wzhzzo8J
c5bjWji4a6brGLqLByc3+kPCHMzTKqqMYFjlmISptv5cl/65h51T5Jo3RpKc/6BhvqPs/ZCipxn/
5/ng+1mW4WmmZWie9uPzofvRwFXHFwTHxLMszVZ4VF9MuX6dueKj3jabRPPXhSqAePdxajPEy1XI
8vrVL1+I+zeu4yf3XZg19U6scVdBY10UyKsXiMM62mXtFDsMDP3u6ZfPZwjz8AfMRGloU0W3xvLQ
HUcR3fvxjaPjFQaWZncrE/h5NSOesHOKxxThxKLDFBkuO4Bu3UFjqZpuYtzjG0QyOlR0UdZxyxC5
VgRqsn7dI0aRQ9gHBZk8px3uGhMEGAXVJcC9bWmi7Q7uXipjIjzwyzfxM432w3uwf8Ku9JK4s/Gl
6tCdHlfzjB17h2IjxPnxNsXRrMOJ/pdPqP3cGRk6KuYStmdS9f9xqxmAR8ZArbtV0To3uRNcqrmz
RePxwsYTF23EdQDowUTRPugQip+DG8V2to2b30HfXqc1JlDBcN03vgXqrIu/TmM/IgH/qDNLZ/3p
M2VcuzpXBsXV/El7pBryi+AEu1XTNejNh+4a7L121U7F/WSmFLnStaZmKHqna5Xe/Mtt49rMHP+b
uvNqcltJE+wvwg0kXAIvG7EECHqyWEZS1QtCrhLe+18/h5qemZ6e7YidjX3YfbiKK1dFkUjzuXP+
4dtLw/VoHWcXYYv6x49D0VmSIZUZAhN0TjQl6QUw3wx1ZfkGcO6Ulbk4R5G2c5KhheynDRhSlXFG
Z7+fO2+51OAjdoB60V+75jXJp72WxymHWD2e7IfxdVwSuuDt+tpGAKKy1h5f+7KIAqZe8pCRHe+i
jdXNcBPciIqJoQxkHHgjhH+5BsZL6PsYvP45LpNTbskCFkbyLsdxt7iiZDCgG3a2RQ+5q9l3XATT
VVD/O5dtE9Reg9KzVPWt87wtDLJmQ4uRCOn4mZ7ciQsWaMUTDA5nP9gtXUGQnWBsSrXvdeRZmlJ3
MKiURGXV7KB5+SbK8g9H9+tViWtVd25YpfYDfkh5k1FIiPmMEO01z/10ajQUkQUGUoyJt1OL8zYX
GkQ0ANThMAJp4tb42cm5PCRJXl8658mbgdLZKfhpN9nadiWPdrQY27ozMsRr8/TVAMTmrM30bFaz
Ezg2MgRbsx1mW+P2orUP4evo3HS3N8/IHLcDTYceWkQDKNigaWHmaSUAGnvnxZafNuV50uzD3Bt3
ffYXgGAW4Oqusa9xW/rT6FwdOVz0FnQ0jl8rGy9tJq9OZB2Wun4Z6uhY8LrMwXgWrJ2xTn+ISTJX
gUeNifo+rRg07WkhtfalpU6lxdfOqpfH8+wUQHem2tkXLrixSH0U5vLUtgnEJ21rjubes7Qj1I1U
2xbDfAQBHI6V5YPifrEX51Ca4t6i6zRoY8usKzTRmBFgGg3jbOcwqy9HAuhyrZBoyj2GkLthXZtI
PnmDSdOyAzDQufarCc6FUVoNU4OrqEmngkZDDEw31aJiqGdxf2AhAYMwHRYzv7RalxTzm23t9VSG
c96OgAdQLDvxkysRo4GR9e1e2yI7D+hOfqBsFpf3A/PhpcMUwvwLzt3FPTi7kuacBZI0Xq41rV9Q
YbzWg4Ouki6etjxXi/OqUNYl3nfHS783xySx9uls7SLbubYjfrZmcoKkyVknFR0m8Wed9XTvjht7
Yt93ELtOdhZqA88/gnG9LD7g8lwLWZxdMqUOGNTG3McSwEjUfxuL8j7qcZBga7cgTMGu3WGZ/HQq
ee2bWcezrb+ZgtNi7auPRI4XkH/BVNPyCGQ5a+KneK23ooleAdCEtp369aht9VaFMYgoLifoaLzb
ajkbLx1gu6kwrWSYt9jquqI41xISayV8uzL37kCvlnCaF72zIMbFJ3DsvzxBPwXWcuVTpgNe7Arl
02xxbHonLCpnp/HdnUrshFe9SDf+4YjpAl74PcrbmRxz9QKhwden5uz6PXhb70diGbsyXr5ggziv
wg4jLfnsR1rPWi+cMppMc+fajPzTNAcQtESt9ocNFy4ofKu5eCqJqQpNDx9vohVNFyEfcHAeK2bU
i3q8qNzaO5UTmqyYx1P/+PsZAinVWfesLj763rmuHcD4pGAiBzgPfQEbWnw3j8Ekus60/hh38j56
5Tkvm2/KIg2hHO17rqnLnH4pTc5Kzdx1ev1eaObVS41rL5b53uTlfB8od414P59nTu3jY1Bc7YsV
DIjp4ArvI/EMQ6I9p0aS4rA3TqM7qRvdKPoxlvWBYZFgpMnqWzrZ4hhF+JNG18q2fSMS8BepuDLp
JK5dHvH4Jb9k0xxpftnQeL3TXXXomuyeV5h7GebtoauOSj2aHlMERxoCNff2UMWKTB4wae4swzzl
k8mIvPnnCjAZwMTSl37WA68EQoZyaBjlTcsVVDLgYAgo9Cnb07y/F2m+r03zqmn0QxfOwbbg4jQv
oytoBnYObWWccuHt4YfeRxvMdbmwH45GMGkY57aVKkKzMU7LlO4NU9s7AFv6PLmjwK6HJ1tDytQ2
29kQvg5YuEOUtBbWJXG914Gebn15KlR0QhWMykK9z6nwNdzoXmScMKE9zzK6ddKpNxgySoUVLk2K
uzt726q1N0XeI/prtgnO18mlw3Ywzpxg99W5K/O50JdNb7fXvk9gv7xF7m9ZmAGTWceh00NNuK90
Gp1NFpNrdLvURZhSyq1YGAOt+12f5Psctirs3H0S5YFhY/MLACUH6TAHMe3evfFJFyLNqq+GzAOV
inARhl/jLh70hhmKh2aqvNpWuTFScXZh8mFk8b6WFYtG/wp7upUMfTy8SDAAbZpE0LWXGzdttqVN
91g7eLe0hLdU9Lwz64tAHQvicj86eaBl0c21rCAFl9uOGjqLCcAA5ELrI836c/lMKx+Nltpe45aj
DD62Vi40lYo3r7JmNHnG3l3YWUBAfPEE7ZiJHVCe2yTR+jFG08tczx9W3UH/WUN30bbVgHV1Doux
CrhEn5Ew7aTod8wQ+Yib8JLHPyaIh9DkbSfH3A2BXAelzPgFkM4cSgzboZMdaheIIT3pU85BW0nx
rhk4UlUepHPP9HGBnCraPr5vI9N8M8jsI1pl6E7auHNY0yY9RZrZPEvDCQcm5eKh8gd8JSlS3GI1
0WDvh3a5FHNPpdzi8YhkcqpZ1pU701/poMIyowSWSNbqW6exIp85pGEvaBWm99+xz/0ESF6f88pX
cAj5KOthV45yU8wtjFb0GfPMB8PoS4zoGABpscY3QJEvkcztM33PWnzTa/zJc7W8jov+jUzRzsXI
kFQX2SHgKDKU2aKBmj4tN9dOTfoaYf+09hwaw/rhALSDzFqU11jK4gr51N5GLgPw2ePX/vwGDbno
WAww+2G/Lvrmzy/KYbp7ZjkdvVR7LmbuCeN6z8G2X92M7okOG957ouTPyqaVNtHkCeted4Tk76t2
zu5SpkHcJ+aVCU31NLfXKV2YROvzJmVGo0dM4+Vnz8J+Bn9m29BuHqyLagORRP4gtfVQrUsMWD6p
oL0DwEXVvDzpUTWGRfYytd1003joth7oOv/PT9vMnG52bX262Ti+TCPiir6/W6bDEHgMdELl49uy
OPbe9pIlHAwbyLJpDAe7b/u9IZsWMzI0RGGMJmLNaCfojLCLafOIxAyQ682QBz3PwJTDh9c/NC3x
DVaxAHkwZfF2SqpN1GIhW34SeQealew8qZ0dfBeRq0DCRdDv6k2bq+3MHYRhPwjq0TbpHX/WPmvY
06sebx9RoYpeXO5KGt2ABhO6JUwHIcZtvcJPzZJjWt6MQeMQSEB0pf7o5YHg5UXacapHBpjYnxnQ
1zA7zLclgtPq/MZ4m8NdrPBHaMiB6lrtLPihjz+vTzgl4Huu+r5B4x6MJrcpwXwyLKxOllwrvidi
8IfrTOhqY0FTE6BB02YYY9o8XtLSqm3PSZJkDCi3KwEiONLu2bN+dl62R+96VGYClmACRl6c9XF4
uBaPuqZ23WBw0SC8wNYkYVRqA9ZMyO5V8/gKa5CrIkA/un/8k9wFM3ihtsnchO/1SUtBObsHdJOg
4NjFIbXJit/FXGzU8w73wpbRz43Rum+SPvzYpBOSa2pbRNs1K4LHMs4wgDw+0pzWicUa/FFBwkYx
zbzdxmseN+ZPwdlCYD1m+FL0TTO/tjNQwqmCLl5sGlYQKRufLkqUOtxqjy5kKjGoHeO1m4cdHSu8
L/QlAM3ud4NGlzwRP1RqxBm+tV4fn4YxvnbOqzvnAWBtTBk4IdxI046xneGiS1lL7MVZCOW6hULW
xMGfmPL/Atfq70lY/+OS/ERvXH32/5i8+09/6v+jDN+/IrJs4ncoYP8EkRV+z39W5d/n+P7jb/1b
ns/9y4CkKCFP6brwyG/9e65Pir8Mz2EdkK9zdGE7JMb+BsgSxl/Ck8TwDrNSBqNU5Oj+lusjDWiQ
VvA8FzSW6Rm2+9/J9QlD/pf0m+S76JJXBm/LFMaDn/V3fKyKCUTYgI2JvCYrD5o7NFch5mXX2Ke1
z9+NzDCYGC/Ez3W0HzkDE/isuyLDmVI7bOquZoursq/Mnowb7yeNwQzArdoNK0311o6ut0c6uMU4
o4d6onJ60XNEYEnSndBy47Cuk5j5Ke1Nc/Hx1cswhpa0HTjOuk3kXrytTp5cls4rXhIX53sDvSrt
uxLnfKZ2SLL59iJNDh3kbRKGsYbEW6iQuYx0L4sW/rCzTie3IG7tjcRgENzCPKZ7I4waoQU50Ex/
xsl5Gx8/1Bm+sKlzT39+Ke0Isqcs88CFRQ5bBT6jiYTFkbOLgY7VeGIWSt/lcINzw9YvZDlpg6ZD
wdeJr49aIW+j5H6MS6c9Odzyj6n9AxMD8gZnnvYcnDujKWsoV6qbj6MmEARN3SXK+wWzopeGbjtv
MzNx3qt54L/5I6l+l+YczkM5015JNOT2WuGj/v7V99taxelOb9ce+M1yJflUT70fTczQaJEuNspa
vupG88122z3KGmZdk+TD1O3nXE/fiFB3puiZ/egCpoFH33OLxw5EEnH1yP5CKnsQKeeNxtznxq31
ORCe9WaOxAyN6t/LmRQmhKMkWIyl3HKLBVJ9tDX44gM8dmfKsZ8if1PMdYAOH/Txt1KxsSFft0Fe
bcGDNmZcN9Y91fZQhDg3ApKHBbullWthOhuJ71h2qDtmcs5rd+fpWnewbW7lBo3g8HTOAnCS7Q3s
1NiNlA4PW3cTQliAww3Q2d5Zqu1SNzVg8OnHtGRfm0d61IjhBiim24pM+lnKT9rIPtePF1LRdxxb
4kKuzN30yytTLwxPtiChuSAyd8/SrclkiK9ME0wBF+R403nGyRqrPQBWDAPFRDCxPsVxxFRn+2bp
5UthuGQkCu2+iDLdWqAtmrJFdQpCeoCB7WRmc+hIC8ih+uhJbQWGct845Se2+/iACvqZfDDeQCup
uFH+tMsH0ihulk3ecZHt4rBLXLIgC/Fxl7S3iQ+LLGH0NKQeI/HZvdVTa794Hz1tv36FaPQQDcnO
GBzi6RWhDZTUA1+PdLTFrdbFHUQ90gulZ/ZHRcB+7aHWB8JV4l1ZxTFvpuo3KolnV6uug8A0OcVm
sxtqGATJoHV71o21H+qxuq6rt4RMgRyXaXiyhri8OI8fVN/4WT65RwB269l2FZ7zdIRBnpvlJU6j
U+x5y91kkrxlPpfpi/MM6Ju59+w41ll8opN8IV9/srSi952J0SZX5NwlDe4wbWE2T0b1ezJGA/bU
rVAYjM0Bxw+U9MavF1d7aeKY7NuU3GJr+Mj7zD1WFHX3Yz6aGwR98ua6qFWZMI3DVDLj/a+/WJSn
OnvzrN/OYh01w41fojgWF0233tu63cd9Xb1l6K1O4wx7wtJ/LpNh39mnnHuHBT4k31UELUm/S7GM
e69oFcB3DDSj/NGm7YHhAx0Sa2C22m1W6tL1TFEhE/X8aIRChP1BuCOPDKhmYRvFsTIEj3Xdx0FL
fL8T8dao0wYpXOZuTFvkYWypdjOOkdrma4EEfrXvq9FVoSp6sZEqajapeUvT7iOd+FWkGq+oQ2Uw
2de0ahI/ieV30TVbF9r71uo7v+iSAuZxDM7QW17G1owPS9nITZVHKkyGTA9046xH00Qo2Eah651l
TcK2noad3j+P82TtGKkxNi5YFc1gBM3TmEwropPdjmqnhLOAhM9DK/J21ZiXhNq0AI56RNqtt6HS
MWxWuNDx5qneYMuiwIocYUjje90iF2eaegyMrj8kB3PCaDSOznfXY4LN7OchjLGr+qktpo1uru7F
rlYZDAa2HhewfI1ugqmn1jmvpud74LWvk4qvXV/hYEzVB8Wq/pZOSIOyVMyh0+CYNTW2rrIZuLXG
ZDGm6Q6U/mnWljKUteGF7kgYz6QmPvi3bjVeGqvnH4OcT2mLw2D0aIZxjZBxNIqTBmvpaNn13muS
Yc+LJn3tDUSobXOQXiMuSAy2Tc5OncaWc89jETgzVTLvkcmU4xcNyAjuRZWHgOsDJoGFh7mzaEBO
yXmbMto7F+rY5Xp7qGa3Py6N+paDON/JFvlUOY7bTujp0Zq/rdb0rR8R2ltwitA2aG2JYEwqtAnk
MexiRq7qLf0eZTB+Y56EpUKQZZBuNmK10zNKIDDarkZBI36iVPpa27smX8LZluzTdvaO4saGOluR
/zSM/WRZKwJS+6W0TJ7GXkFzmZ2DJ1a5SQv0ESVbocUwHHry1eEtaRrxVk+0kxTGvGGyfNv2GjQp
NEe2PtbbnNqBNiFyI85m8NYkaF9KG0eCSOqnuEWN7WF0G0D8YN954qNN/Si10KPCmM7iSvlkZ3Hg
Dm2EDmM5yByw/2TF7Vs3c81Js3eSBptsXm2o4XW+XZc53qayDt1y7nw9t0j82xi0cxSYfrlYXVCu
toa5maVGYisiITV5frk257jDVSuQGsBFyQ5RVuXHycRNXyasxOgwAeFtLYY23Zeht6D71XwWHamN
LWL6r2SokQYOD5XEYrkn9p6AxYfade4eLyDzfHMhKz7kbnm04jpHbZwQcOCIR+Y0bvOO45CjnTlN
a6RkIpo4TDSjvugz7XSMoXJxm29TJrK7Feu4fGfWuiNuurRQnurNZSrHTVH3+cFr3RlvzQhI3sqP
ljvv58Tyzlq5j8B6+3MrxRuWc3tdyFMZqDBtra1PFXWWbYVFdy8cfKIt160RCN+bpLh211wk4mWN
LT3T1tOoIutZnwSpMGWKw5+fIlKqSHSrA5z6vRxy867imVnUGox+MTqf7eqaVAzgvZvNlRGw9aoB
+cUEo9MoK4sHQ8icqcn06jTZkih41JYA2JG/aFhYsjmJfTwwDYtrOZiZi+1i2jf8SZwFGNjYQPUw
r+AQyJzLzzxADUzSmgvuYPjd6H1P9UQn+QkSTkz5l6JsUYLq5K1aYb3HZF2udTtmG93BMqfPJMtG
JyFt2lYb/U9o78r62CjC79SLYEuIeSWOpw220IjDdVIjgUVFZrdGLL24/KXWgZyePSFtZNudBdUv
R2uPo816NymnQBftUOJwtDv5WgdubweN0aKwL9A7og8Jnb7/xqbFGLiwb+TyF66RVHiqwYuPjrW1
03hnq2I6Ms9InnGwXytz/i0w8ZEdW/VtQd8S5Rq1S2DDBDG52tipzwYKx0O2jhwbJRbkMvmqdLES
3lJfi8QP7NO/GSSO/Y5Kl5+825BUQ7nC71b4LuzqmzmPZZiOiMV6Rri3mYNBzunK727aY70phBOQ
jHxuqnTwE3NSgchTPgoFGkat0O76ESczrK7JT922DyyHMVfLJJ1BetUt7+ZUL9uiSBmpVIyZdgy1
Bw8LcF6hTIvSFDcmNhnbxhIIJQ0RzLI8TxYbpWzRew3R4DcZjidTmuat6L9mhquI9dNyJ+rQx/bz
WSsObgnvf6Nhb6YojodFkb1dEBRtNOCc2fhr7HJO8qYJPKkvWwcHGSXJ7w8jpO82sg6MpN3jPf82
9vkd6huEyVJQ1V9if1JYjr2k4ZRb91K0N72KL2VVV2FBakSmHK4W55Wvn8wev+pCskjL5LvgYctM
1/VzcyQjalE48owzmNeHojxFOChS8vzryAOAJXUzdcsnmalfjD4Hoke7VhlDTzL7nA4GV8feATBS
Z0EhcLSlYBQfFkbp553QnjJDksIsBiAJiUzCh6nPWQwQJnr/g6Xs7PUeuOWDgbE6yxMAmMUvGk3n
DNJOmTYCP3RajhK0PagUxn0+s+pkUl6oMEvFJQlO9wY3Ayu0+5hc5AbpjLqS5CuWaJFcGiNBVtFJ
g6Ck/zmWPfap8rebD1+1VD3XikzVOq1aiLx4gZyC6W8n2rI/lmsGiN1JXrrc4fJjgfMXs3xRhIib
yOZWu5bdE7ladeOO/Twa2XqdWXfTdGqprb9SNn42SLGeDQSP+fgio2blhE+P3H5nv1FNuetS5wfu
q3v6aE8G1Yj7XfLF85UkE4Ap03epHFdZuqAnI4dYU5ls84LAUxmfXDxe7TJFp/q4X+tL488qIium
N2gimupnUnjwDoiwgmniM7Tp/l2q10If0QWnFNLa1FC7uV7pUMgu2kyHfS0LluTAzkNaqoHHSQXL
bXFnxNYFaVmyiTmrNFWzihJHC9p5xqWMSHGEEeJxPfHjxzuTm0O9GfKJimJV35QrAOXhUS7z2gvB
gFMyMd3tMOX3uDEfxHpeyp+Pq7LN01gwPFSXJzMapvDPGc+dLZQRKpwiGhXbabPDasTVrva22YhD
13YWLorp1hs9hETQ+SH+4X9E+5deWlV8TZuG4Klm06xM0/9TCXPdBcPt1MBWiMt3i790YOlTUJm+
OUJ9NzQBxNcZXvQob4JmnEuQWO7KlXpGIFWgiRrHiZVF4rO3G8zsJUAbAj8j7TlEeR7ZhuNDJNQM
4QduC80Op2Jl03YyfbtWhE1cmepYn/yVxUWKAFMcpWUdVp6OXTBnK2pKUpB+snBJ+PNuAoAiJC9e
8gxJX01iMfI4pkEd89jXAiOrnX+omi+h9daPqOXgHwvxmbo4aHu4CtiIYvfUGQ2OF4fiR5Ia7TfL
9oKxNbS93cXP9cpzkDuwD5OELok8Wj7RBbMTWmxU7ZrCGWv1ILfIHePv6jYommLm4Ocnr6hnakoL
lV9PMMNfbrUJ6WekUBx5hYHmIKIE1qWab01krZPW3JUAQbjI0g9h6LniIcEEZTXDuR7W11gHd1jX
Tega5rEtNRVwxdJ8PZmJnD2256b/VrUCJXKWJEhiTaROhF0bz7BKX6nntcRPa6yz2Bo2X7ubyn4P
Tgd2p/ukyJMcyxk/tCx5BaBfVCBLPI9eKa+ja4ZevBpbd3R/8+AvPnR4NiDwT/EEQxQIEsi4lVQY
UUaTptmuneCDS1MeOSbfRW2eHuuYOsinZ/KKZ0OuWzoukC14K9/tz4tubABImtn1QT+TeMrX3Cbx
0380xuOO3tfPTap/AfrQ03FGrFsnKWht4L9VfB6wxY5JOvrR8JgksXihw6JxmkmqgN1EKDRQEGB7
85d6bo9L14CvGAF7ToWNvBqsgSV3buZOp7rLttUYp9vYWn5kkQaRw+rCyraHt6Jf2C+dbU+s9cyx
Z1zSSRho0oBVFarLDkNt1GGlz0ZItVl9XTtOxkqSKvvzU0etd6e05zPBwVETRXpeFU5gUQ83vf8m
Ej26KJJmGniYc9bVL73nnMs1obmOgvd2eGTzc615dgoo7iAwuowdL5u15BjVw1X3GAYue6sOEABd
XAEcxFyPa5Z1CH/iGMY3QCOZ6r+7keJZTViCwDamqbzJUGD0l6iLmxO3hvbU4Aeb9M0yczKUKyAs
m+tfKKvlSPvArzqWjNtX5zaPmqelOtSjzYKvu3c3L66jBHyP1RynZHO2ert6CM89fx6WEkaLDMH/
gJ4YDB0jjyz9WGE6q911n7elCEhbPjlLQQVKj/BC4XFyYviGnao3idYUgfSMgy0fBvtiFbArPGdb
8VCcst75GSGzCXoZfTce4CHmWDiihfV1tLE35pEA5u9igbIn5W3HlRad1aY0s1oo33JnwPHUWdUx
QduwiYW2jzX7y5B29gG95Hs3wm1rlJoPU0LxKHFruYd8hIdZe25yS/+IlsLk6jmcaPWu9gsFyVe0
ZsKlPFpOSX0nfs/8OGumH2ZadcGY8vbTotVf/vwg7QaZZBHR9mOYI/fYhkxCO+/iPAKuUTKVZapP
uks41+K0gjmu8UYvxjGKLY+q3hegPznxW5Fue6MI85mCY4y5+v+gtvG/V7j4X5s9/lNt459+oUep
5f9J/8ejFvHPixv/kxP/93+tbTz+0r/VNpy/TMMQnkMVw7I8/u8/ahvGXxa+DajGcFMcKVy6NP9W
23D/0vm54UnPdk1yXwYFib/VNpy/dFfS2EmlxDWFblv/LfeHgU3kH9sh+S5UNiSeOsN1DPHo1vy7
2gbySIAwZY6VBhYGDXQjlBI6Akls2jsbEWc04UJsig9uK+KYC5LZMnm0ACXfufkmeyULw5+LmDJp
sj7pRlKGWq65m2np6PHRCHaGpIx822i3/dRTEknik5j0Cc6RRZiC4seeXd0vECf6gGcMSiwxngC8
5Xpk2FuVJ6+No76sw/AyeWNPNr++cLdxrPmZzraLmkTYmG2x0Sb5ksYDob5px7s8gl2rpxyG2gCw
0IDnkiNArLXDotfpbljTl1qocmeq9WnMhqCgdKHRBLJzGz3j9rCx6/nVyyGkuQthCAf+l0ww3166
SccfLEEmkkGPliUJTGcmBqr1k/jp6D23J4ZcsIWj46SmkRJqmqE+U0VWFj7K1Vmfck0GciqngxD8
yTr61Nq4PmCVeJqjhEsNWYWUigtXsV+RnvyizDkH2mp+kA3hQiu1faU7z3VUfiKBPZJAhVjUEkom
i1o3Fr0Nrm2OoVm0F7v0uoDgMgloXWtlEr3RVbAbveUJoTzsPEhPNvHJKZ2811iTfMthNvx8TA4G
d24/qykdCNnQFtZPZ2wwX21PtJxR3rVMSiPkgX3nsKSiS9i01RYsoIPV6mQwG0bZSSstPX2tMem5
/By30ro5ZJOmyo3uHeTO4xI9Aboh2hlo66DYkoRdlJwnIZYzd7PCcptTMxU3iWA91Zw7qNRfnTt+
RLKjaWKGgTHHVDVMatSbNOa294gGN1J/lNv78cBd5PJwmCKfoxCfpER4itnfxV2hmWt0pqh09Y2U
PjsckFSeK95BDwrzhgl4ze3pK28+Rm86Ca3a6zY5fhpjb1n2tXDS9MIue1wjuOhKJWrb1au/mrT/
uJX2YdjLaXZ+YrFBnp2YPcJRNW+L0dxGHvevdarXrTfRIxd3e48gInBK7TsNfEQ3CulIbj+6c9yb
0UwkNWp6BQrN+OSa9dMdpoE2juKnCcdrZ+Y6eaB45iFLGh6t/qnpOJd6iPNU1hP6F3pINQP98TSa
wDpLTJQG04oWOi8Ie+11P5OV8L2KdWYrb29GZraPVRE/ItOfVLf6XT1JOkbEXnoDZG4DGbW7TS01
+mrhjVaVie00Lb5qGpG/VaE9X8hGkzvIqB2YtKX7SVFc7ZzMDT2Wz8KiNQ/1+Lgr6qMFLyyqNYow
TTz4XS65ItucgHyMwTC7NTfzxD0Kx4Hj654lEmtsPFw5ufW9OiT97joQwMUWXBFFVmzjeuIJAnkY
oBIl809ius2PkZo0sncPhQHWlH6hQml6y5dkGDQ+XI1uoUE+NZGJN3740Ewa1JR06Nmpx3VLdwm4
2Iczw0tu7WBX7zbE0c7wvAA+JMWwSru6veyfkC1zOxvi0DAHY1cv+TFx2umcijjEOYa3uqnPIqvW
oyYb3gjSCruGpuUn3tyfmcNuqFOPbLzCvqLtLa9yZpPLJA01JGQ7hJW7ommb86IXC/GdGb8VurOb
LQKMtHDWU4Oy83WBn64/WsXzbm/HCWa8Yk8OjMxhSQoTmayzmTR3PlZy+cJ/7R7nrn7Ul6h6M4uR
9Tzim3WH/JFvz6Bps2hvjWM9GpD5ikp1TUAyngwGDf0BiGiKNcMk9pXZyLvCQxiSZgkLSlBbR4Bh
7QbrxbG85UgQ2Acq4qHnQjXBWR+RdwCH5f6FXElZJMgfP+SOfilJTlGVs4Zd6jRcEAlQ9lPu7egN
bbqWlIxK6mtaoKmxYxur6oTANaW/pH141kQ+38tHE7M042hXyOGg5/W7ytddqdAsSxSq1JvpJl6n
YKIp+rzabhMk3rLcu0icZB8RWdbdcG1hFpCJPTn6kU4pVKIpxfYx7c+t69E9Xa57nVL4sTfSMINK
17ei34qVmRQknJvKMvP9jBAWQptAQ+lM23Ut3ggXhoAJgBwQW1gSvuDQpmNwqqaPRMx0BZBidMa+
O+pUAxvKr75mN4c5y6vtEMv1xjrftYmynrqMXURv9qtsoudG0eJpP/ppIIO+eKKjn5xOOqQs37te
jgfIwvkuirX6RdQJZWKMNeTu8qtTfanpYj+3MwMwaUtTl5AfCa2ltAi8MQuAMVFU70uS6ry9M/Fu
fJ1pyN2rstynFrrdnLmRp8KKfyxIaFhSpD3IHsTMI0WlewEhpv6FuvNYkhzZzvSrjM0e1wCHciyG
iwggdKRWlRtYiUwIB+DQ6unni7a5vOTlDM1os+Ki26q7KjOjQrif88soB6WvW+vbtH3Qxz5tSdJP
gj2KvR4ZXPNzlcZdXLnDAQFvKAtKgapKPKhE/bJ5YpO+uIKH8orToIskkgtYV/pdBusjqZIg51zw
+dpN4TBRlj64xVGuwSVhR79g8mNaD4s2Z7VxiC2cJ/fPsMhtnFJGbSOkLRD/71SOTDTr7ga6LimD
8Lelp8ZwjYOrA1FGTe1Fm5Mb8fd+E1IfqkWe6x7xvd9tBA95G8cELt0E1fOqX0vXvumQ/AOKwEil
b7mTn7SZvSMki5GDAawOXkGuJMxjUXYbpeKB1wVEIC6HeMML/Nzk/VeQehHs3LXq9e/Z3Ql/RggL
ikhPS34n1hHIZtEpVoPql9cQB5uY2bEpBhmuuUgPqsfElPbn6iZloNuN7LwuOTnFD8f8kvU072xp
Mi8p+TUgHt+YrrVspZOeHQJy71j+QyfIzcO0GNegHV48R9PPPTMwedW2KUs7qgGloGLAP/y5vyZN
e/WHrzxv7lVWpiRLIrIIiNRTDeC0/TyVBnZl33Z2xvxLNvp+4rjbpmJ+iHXZbkusXttkFfPBj+V3
pgRiOhsk1DBgf4r82OgyPjmhWMrXdFhYcfJ4T8rb01SpJ2lTBhz7gxXa9dKd0ftD2752Jt3YXde9
6qE9577P/T+1Z1TwfyaPPSzWKKnLFfjaK/pP6p/d7ajBecQaqJCm5mBDdHxIUG84duVZJr/pQvbR
DApmKcgCzxmmfTbmmMcE5rNBH4rAoqm8BnBxeifSeWzu0rx5zU3390iL8C5DHkzKJD8iNqq9Yzb0
yVTD8w39631bhiW58lljhqNTvow+XepcuFdMQc+LjiM3XsMcw0zt8vMTb0QQmqUbM29PIME8r8tz
voqzJdhTKYpdU3ez3CxGFKHfsEOP/ke5PsDDIY0ZHUCR/tW3ggdCtB9G1AurExzMkZDJmsIeLW/R
5nYlaIMc70XZoovw8FVMQXfv6BgBTcnnYbD7D3+RoIQVT+5yShb11AqgNbcv+HgOz3KIefnW7JyY
ZreZKqTaK3hTVVsoSRbQxkoYVHjFr+NwB4mW7XpI281NngtAtWsCjwFstq2wTegWrYLfLaRmNu0b
ab46BiqSxie6yIiznZf039pJ7oOKnjcOkTc7SxGZBDPAqPFzTbnEcn40jV9iZ3ZsFBg4/Y2wzBeM
TqLz3gNNamir/9DWIrd5IPtIWWLatGM37GIbuseDvaLAPKa5AXWLheow7yksHDMGP9Nuz8NNGNu2
/ovvTY+zIYzQ6P03Yy7OUk/vc9p527YEHEJOHds9/qx8mULExxWtw+CwvmPt4kCTtUrrdpEEb52t
T51G2sQM722GyXCoTwGNXoS/94m33YwLr0Dg0ok0euVmzbidRTLx3d2hIrq2OuXqUHP/be1W/1IB
IcieInER/G8nRPrLT+CMAuPau8lrampvk/VoS43cv1LL857P5aXwHazqehEHTJjmxRrVHyCS4yBd
mgokP/zWe1G69AMmM004TeA/Kh60smrgJQ6tMgdXJfO1wG2KwSVO4vpIs8elDPzfQ5L96R3jsVp4
p5B3zG9Pw10u9dWsrDc8DmmoVvebY0WOcHV59iujAX67eOVBjYYOE8+51kzWw8p2tozBbvGmM+fC
VxxwmDrv2jRfS0mHsdMQ45h6sCh42Spevk4Hd3ZtruizxBu+sq+iipNwGb03BzskytzsKlHsbYYe
wayjUtJ8U+Qr9eLvGMzbba+7TzPlD2fD1R4ytckTfBMqzba29Olua8txQ7eIFxUAlS3zUGaKdme2
HATjdGjnpoWcmU301U0dzYvudwZ9Vp6I7Qg0jUj2Wwhq4HdGWCKK2lhz5ZGj194+PRzlyRDcyXqu
HoMu2w1rpbZunc7IoX0IieDXzGt4HSxzoHWrfOOupe+uw3bofhgede9OSqjnMpVEl/p9D+uopiht
IDTlTRvEzJ1swUaJlbZr70SBR9lDqCYzWnsSL3bMt59BjkZXD40TERSYc6Gg5W6B4XpdH1EZ7yZa
27ZO7skQBQVLoqwl39yyrlNDxBhekjCpyRybsebsZnPaEzm4b8zysQwsisPnGtkUWD5wZSs3KknZ
ckbnR4xfcddm/Rg1fsnibs6HgrdpYnUHITh8ETKY8DjseyuXJ/K5nz7SqiPtMk048wzsBnNtdolf
vZYZHQdTToN54OHL82abytGZaWxAleY4tHU5EiOUMp8HGbxxpLXPrguBXCbV3Uyj/D43p48E++DZ
Cs5lbmfh3PhMb+sade7sXGQw3owiYJ1OR3lHn433i4X/hhVp8W7FME4O8kxQbz+DctMi9kHrKw3r
bMEQE1hee86LErNJB2Aa9mu7nOKCt3Ts4GgRi7f1ljG/yFqQgklTAzQSUo32sTfYT8koDBvLBuJQ
klKjnN8Ez7SkoULFAUeLg7FvGdhpQo+f0sSuT7K2MQtaqzrafNCobgfgl3N6iN0liRIRl3tX3rSP
sDJbjYhx0wHgRBZK0k0+lYRpQB6c4qXjLTB3d2Jo0BE4V9nhWvKmBramzTgEJSNyyQ5HiWq1L21I
XBvtCPvs1sPUZcI0ugNqFB04RH3TUU5/ERnuHE2bzB27pxaVCO0FwUfMld6ulrdhwQQx8pZq33Tu
wct5l3jQjJHhe6/mEBvIYoGHfDGeg160R0S30Wog7S8GkCaVxC/lTPlClXYhKiAnGqxE7QCBzVAw
CTfpT3La0Xl2/Xe+8rSurMP3OvDHXcZxiEJsOHVkcyIxsORRA4tksMV4b+NdX8EkoG6F+C4WisCt
6kXR+tkYRQ2SxGtS8g5cvWHAYtgdAxeXmXYOicJHgBO5vGTT+JZAjm8s7bbb+pZHbLvQX5Zh6Mis
1najMtQibZGpMMCyiQ1wXyxr9uaksT5olombbgsTrCdO68Kos7qDd26pA4rGfE1Dqi+J9mz78cDt
frfCDe6Yz2nQoWFlU2cxw7lTn23oCTcY489gKU+zPcqHNJk+ywzW0Mek5ln+pdHzc1+JJGwbniB4
NB6jZd75LqJ96fBsuukcMUCyqVdD/o54+1DGQ77tZ9756Zhi0RHSYKwL9J4d46J5ZQD7wBDGXDHb
Ijf2gpaKVgjKRszPeWB+5F31jJ1Z7mbRflZ9BWYvJgQ1DfayMp7fnZZOlKI8dblCrraWPiqXudxY
uOjkKg+1Vb8FDq9BNvMs1SMhzcNCxS0SAUcgpbF/TDwnafGcieZHUnovKXY1n+O1a/13VMHWGTju
oUQZuZl88gCa0gGQWB+qYCQS2acwvWIItF+RIWNri9NnG5pRx4xZ8SjeaTZeI83oq5yWDNGUbar6
rEov9J2p3DAGePmmwHixoYvuMZkEtEHvfS7dcvEV3GslxpNx84Nn6auyhsdgjunTUBy7N70PUc4b
u5d6q9v6fvGdYheb5j6mRr5KR0jncuH+6xNutgJ6oW03RufV8CX4SPFJDUlwx+UlImbah2SpeR18
rq5gT8XWu8graPysek9GxKDlZeaC3gRrU20KM/ke6grLylXm1TttlTvmUNyP+GUGhBwMvDrMfFzX
40XZ3S/yd8IxMcaNDCB36+ypKORdAs3e2EFz1KgzUBWCbwK2erZfnox2QTDn/RR9/9J6/NVvAjBX
NF+3b4R26AsnZFsmB2c4BGztYRdA7MyzzeScywu6qXF1q+iWUd8qzpSxr+5xF4RTExO9r79nShyj
Oh5eKDGJKh1fyXc/l/SpowjBR9OP30aNpa7wpsOomuPqIFZODJtxwqu+0HoM8ETkvrtC8ZKhNEHQ
YLM7VDbw7LyyIunuT5zO52lZBJKAIUJQUe2IZVfQ13xYhuOYaYGjpz2owfiWNlXyA+pJQIn4oVS0
cU15RZ68qH+4ApE7zCNPCwlcN4gk8POLyOXvgFPmPGKObYu32E8y4hw+0hyfdgsBuF2AlVE6eRQh
u8NlwQZT+RN/NolSyrymfqLPaejXDYUKjIsWY0mDmiYGbLpi2uq2s3aOssq5yHOqOUq1CnYhhuUg
BplIO8V6LDZJEL9hzsjDIlvRD1GU0k5GyTSVJNtEJXTIuO7Jym8jCEqRuMa+XQdPVBrMO6OM1YHt
6lgT9fRYisHZqjLoznDJtIFLINFSldC/MRtE3DhvOk4uU96BOc/uGYvEO+oAa7t6nR3KaQxQnvs7
E0mXb8QXi5h5gfIQC1Hh4HqaEJLktyzwptxUbRx6rf4ofEtBNczDtko19R0xuquypDxYP2eJ8VxR
glqsbrLlOmOFy5cLdzfnP2JhVC4Sa3C8fiVNANizIsqoqycH5eG2NYo89MxdUw2EyTcOqLXDENxt
Re/4YZPpbJ/ljCyib5Ifftp9zzLmA5tZNWuowP0JtHhRiUBdFmdHX9cI6+AY2ViTZVf4ENBtcSz0
OoP61TPFvfwq8Dp8a4mHcU2M9hkBSheWvgs7YpzGoUt/cGHKg+/xkEaEu3rV475nooiQ5EDnjIaB
dqJ6r4Tz2iUxFXEA0ank4+dYL1PAAKCGFRswDG9WPhsxOs+urI5knV+YVYttM/sXyM0dAASqmXzF
2+m6KD+WNIJibvrhHab0XU5iZvZzjlBdj7NlP/TKlcj2q31ANISlq5dECsmRqc/mqPelWPZJ0fCp
81FYaeU9LesN8TMPGRIReyKN2vDGB0zwF8NP77ObEzeJ38c4wBvYuxAbQ3xH6kS/V1675VB3tiO5
A770qwhddLvVwWGdFrRkiezCTCd3VlMQ8le3dWRmuMJmqwilZyZwNzviku1DH68DmzuKJ7j7jYQc
eMmSy9Cuw71f6IakmKI/anb8qKNWLlxsVlZhlt9YJKAp0i+LSyYivYOZ1Z3nI8YBD1vrdGo8Sz/H
gXzrzOoklma6NtpEp8J+H41E6ACQMMbXsdrexF1yNo+MajPKjM4f/viTgz69Sf9Ivz0KbV8WeYdZ
KN2Urdmzdh08r8j3s3KeHIs8FxXjXEZurM43hCJeX/sEX8S8JuxS3S/8m3d2uXzYNpinzpwmJMTg
L7Dgk/WFT9gY3FdGwXXs0ya7PJHHE5V2vh+L9iGRxkdfoRxNcnoZDHagdjZPloVXeE6X35PtXwmk
vjMBM+QhW4xuEzeluQ+a4NWVX0CUUV8rZBEsKdwFl4yZrhsMViaHgjzxKqye4W82f3jDzzTzXuqs
fin98cUQqMfpEbwv3AEKw0VJSd2N1ewTs9hOc3DEEQXQDiIR0+6hZNVvWAJSsrCJUAnN1r5UswEg
0+Lw1IO19bX1IsEp8Rq2OxvRiF/LluqcmyPTq+dIup9FxkpTEyl7O1dqAL8MXbRBuIi3Sta1aeAH
q34nOrvedvO0N0xWAu5PMukGfDu8uSjBTOsvNPS8h7Xc/8XxF27Dm9lvIu6SOZwqjUVEeM6dqd+S
Iv/Rm/J3rWuGyniJxIq2dnXjB9Jd5A6bQcIWbj6U5K2AXIt4CIMsVduAZoeNG6xHygKBfiwgpmX5
XY9ATkG/fgxFgDob3yg+1rORhVlOI7m+eU2H+VOMnU/5AdN+0ybHYWhZRuwcbAE8wrqFxOcY7gPh
XUhIKVE1O8UGnswOe+jR3B6nDS0la8SCh4KhnY+iKJ4ssJEDDWqYM72UuBf17qr5he9ccaJzuYzN
qo9uCSocV88ozt/x5LDd3lR4Y68KgpecZKemr8x/HDxE+y468W3cT4jodfrbmRW7M9I/zd6Etqzm
MfpIwMkdGeELVZG+12tLIwUcFdLN16mOBTsSxRV4MLaB22+DjnZSxoLloOjOKeDqOW9ZvdBWo5lC
hTIX8ZtkMiKwHh4heSwW+yPxumJX+33Ewn6rjSTYwx0/WXW5cLXajH6G06gwr0zFr52nIhdLXkGX
cKGYH5OgxWTB9Nb6FXodk9CBFY0rbzdzY3aGYhUmxsQan6ts6lDSodDbXie7nsJ8anZ25qCGXuMf
asEhU3ju0WiAdnKCHrZ4stsoRWHLlV1/mhP5C+VUckPZGATE/Bis4s5Ji3YT3yWqB1IZSj5KBj6H
zofPFW+CbonITyUopY8KxXEchlu/DafBY9RKtg5AUNinxjkw59+LSCu8UnO/TyqMiTkmNW9aJjAo
fIK1ppAmxpHRo8e0NI5/Hm+98fL5uV3nFwn8zB1fGFv6Rdpmpo7K4XQ225Yrc2ZTyD0akfv8u1mT
/lajc6jj+tMSIDWFQrsrZPNuIqNSPCUwo8iBs+Ac1PV9xVC4ylwhcNPfWgFTDLO3q27a5DUInsqu
eJt/6P5btqlH5Er9xggNGdHTf+55ZR3qgkcZ87wkKSqe+Db0eNr9RUhTlAWAPZBWIxK9h9WxZBgH
zWfh1hBY/cWhPrq3VHAyUnvijKifh8GGsRYLQI/d7rpq2rlZ9s7/ddGfj3xbLmbRZnc2ZAAv6Dvk
aZRX4H2gJwPdyNZ7OgPjroiKts7TMDFWDUgvt964Xnn4TOjuTpbThNS6Nc8i7zZWth7jGUOMYdEN
lmUlEoTpmtGefVXO0t23VoJ0odcxd9Fj47ToEPQBJd6vwi0A7m1xR9vPOVlxFPQtSssqoEam53RR
xiwvpEQ9Di3waoV9itNiUXceAQlELKR0WJE6suZXzsYqGqcfXTd2u7Fc7xzc+8+rnH/Lfoh/WnFy
hzz4jrJNpAlDKnZTkOz6aQoO2rCvoxorin7AhW4BUZsgQTbFrX6KO3sK266rgIbXFSIrzc7TzBvL
vPmtLA7NxZ7cS0rA1rCav5U/FsidwYV8Q780A8c+pYJvaZMROCNQ1qZrWl5sgp7azDXeA9QoynAJ
Z1SRGKXYSen+zrXj3qefjc0I1GU0yfvIFDArgydXzHFpmkWVpMtsreKvwcWWYcMub0e0Kk+mgfA3
6YyLqDLrlSgAEVaq+bTq3N61bk4aR0tHVCG2Vex1wAhTeacUo4tvDcRM1WgGmKqRHJMwVNeEBJgk
HIVTItrLmsmHtaJCy9aYoED25L5qg2u8mDK0LU+8pQBHs71kv4zaaraFYr+MEZCpqiXyzt/aE6+n
tioc9zhvKz29QKG+6p7qrrQe4KjW8mjY5dVKlggI4LWQtXUT7PGS6x/FauDhQ8uHiq361ga8X+o8
xYsC9X4k+CyMDYQ4Oc9SbwJQmzEElF9ku6BDQd8irKMhDL7zltgwv6mizu/S3jmvSXDo2QsOvLzb
JHefY5HorWNyPXTOJ8hMFv0lxfovufL/25npHURg/2+92e7rz1f7s/gfIZKbNvvd/0fp2e3r/yE9
k54tPDcILHiOwOa3pq+u/1//0/D8v5FdaeESl/Zf8Zr/xlZPhKZvWv/6RT7xef+w1dvMRtCWaNL4
Fcl6f7f9/58My+6f/vvfxQCKfwri80zhohjCTe9baM8sy/v3yjNR6SRvy7wHt3KWw7B8jv4BX9LA
ZMnFpnOOHA9ezqw/yGd6yNgkF8s82lmJz1lbeMPTKmr5yOy6ZDlOgf/DsNcdUUX6ZsglFyMaYZ4P
q+M/SKTyzNSotVYOJ4TrWUQZ214X3kJwJFhfXeEBGaaeAEIvrLrswV+di4+QCDBkZTnvntMAqWqA
UIRLeXXwit9+g97PMJ2Cu0Lr76lyf6rKux+QPQgC+RIPT0TAOb7pFijFJfF2wmt3tFjfW1hnN35Z
4HSwd30G1hbMPxtX3tsd+vrZ/zF07GBu35lhuzSnFOrRH4nmcoXJZ04O20Bdca+2fDlwM9KeckKW
9tefD2yUrMKAGx8aE5WOdXKa/Kn2MfOUTB2SgtUbXdThC99k4Az7wsVd7GeczTE5PlgJd/nKeDY7
SIHKCc9KQjJV3NbHYlRRGiuMaoEJxX9LQxj6muiqojqna0Y/62zdicXgxqynnV+CYVa5UZwK9n2Q
KIht9MJPnpd8lx2Um2mNpwLX5M6lAW2Tm+rJmgPvIRczUn1x19JHtOF69zaNXT/+1w+G/x+x6r/V
qv7Lf78T5j8N5b3q6mfys/u/HCx82d8PFutvwNV24Num5DTwzH9oWj3nb2wtMKscLjA7jsln+u95
HebfhO3hx0f7ZQYWotN/PVgI9LVMj7gOx7E9wj44Cf7pIPnPDpbA+Q8HC8KVAOCJR2Y5hAD/k6TV
axYz66Tnbx2/OpjzegUiKA72DGhtB7+I+ogZ/AIMyX21772SpK7e0OQeQk75KeIq9i87qrq036Yu
NF8+PZm90Lu5kckhIOODTAwHWkubxrRPj5MPAdMvrKeWMZ9yJtiqAtxqW7BDYhFColiPZeIaG+wy
qEJQTLiNczaqHrGabYqwDUww6rggh5DgA6u+ei7hkCM3AFfzej/iU9pJhs+oqN2jFfv1HSzigpkh
uVVO8RDM1CZ0A7MQ1pzqV9GYMEBjcke1YH8GrYvcPpGnicrAkNlY2qtJerDa+VhMeRpU5E9Zf5Q4
Ao7Ktj5FOSE9gG/bGQJPoKdzeGGZ73MDrleB7e+6EUU6OVxn0oWX0aSRsG5/1eCzG0PPX+R1dhHN
uUe3BmR3C+SqQxbmanzscNSc144zlSUBABzN5O7WEblRJGOwClHj5xTEXZBDd+6cfiJkwXpJ4/FV
m431YcJGYCx7WaBFl8ktzk6wSgTGLgCtTXxvZ1e0XubPKjC/k4F1Ens1lFmhXiBekUlUJ1miq6kF
Ruqx7EnV4x8yFjayXH7GI7mpuXms+1hvKgUIVTD+xf5ydQRE7rwUYYtEYAfKsTOM5FstSxzaROwS
cbk+JTrG60H17NZjF2GF7a6NydsrlgqnH6zbodFrhEJch3HZ/6pcp9zMAZXFo4JKaJDFeJYs8NCg
lcSSkPP0dWc7b76XEhmTDkqsXDZb7VS8sjA+6AQ+ySHqzLFxEjbkmajMD2WH0XvISDBL8HqP89Fx
3WKPgZ0DWkeq1tR0jtwSIKzzRjJOxl3Y712PxM02hw/279W6TpGXwaYTU5uDE4Nrv2R1cstpKn7g
6UZFZVuEaC3xU4cSs6m8l5hcCWie8Rf6rk9kwo9T75xMlJ1IVocLimV2tgLp5NCnZC2086vO86/Y
zX7QPfc0pcG17pqnsVG/ZA2VuQwdxgqPjMF5GaLVGT8IiXkZFGFPcpyfpsUd9gabH6YqEjSBAIyA
C8hsUEcSZUC8yEQMgoi9XWO5n4JE3F1CSoE3tpI5k3fAHMsd+bU9btlmwnQmDWC0rAvzlYNBAp+k
AcPqUO8sGkidFQkc6SndpjcE4OrALzL7gffetJ1KKw672Nyznxy6Ivij/dE7Neiu9QQJhDfFOtqa
oWEStGuC84Lqn9J17RDuqKiYzSq00R2U46y32JVIhNisY2vtA3KS9ia+IzctDzNRXJvOAiMxMRsm
ZP5uyoFoSc+aQ8+p3gYzeWis+p48OeI8J+NF150Trf36acs/ceyMEE3IayZ860hXzTUc5PKSz3J9
cjL0xvbqyaeuSR/LXpwaqeh5zwxS8jw3JZrXPcw2gEciSpfJLOYqB9QHwMvmm5hNI2Tqb/G6gULS
TwYIxv+pOXjxqk8EZ8A5e7i//aBqd7nh/tK1aRMx2CzHRuEnmp2hhicR10atwQsRs5WF73yp9Ftf
JqzBJehqM4DIlcBoRByIz1hIzrpqop00TY5p5rB2LNXFiMldhf+ud4nln4cF1GFENMzGgSY+9iG7
8ZiyoX/WQ6+35k2YJBSwJogVrt8Fr16lEOBDHLhd955iPw87MXxlxrMVUIjcl2sZTU4ezoOJIy89
JTEr5VLyaeO9eYjZ0EeN7qi2/WPsKrhg5e6t2P3tjfIxA0c1prqKshxR2QoPnzgpqWjeOSmHo2HK
lxH9AOnTOCBxjVYt807XnIuUyLq5K7ODTOy7sWlfcKGrg3fjW+YYmyiW+nKTMt8iS1zD2Zim4+Le
NjBiRE8p6ZD5QvhIQdjcpYJpMGUpn4Ki2YJbvraNb13adPoKbuW2mLAhnTqs5mW6XAPhg19+ov7N
NtOgnrPVNRGUJvcsdLi6vaDbSsPYllQ22XrN9wqVx2kxIfjpagZFbb+rBoNqoGJCkfE67DM3eXbd
tI6EbZenfvlEiuucSwM/f+WZjxNZPa6XpHyj6jyvQ3foiOVGO4Gko8zzvcVabcmqOaBFFCyZwtuM
CZ82cqKdqBr1bwOpz5QYMMlDvU+Ih+JNPr3M2sZWt2Bvm1pn2ikxvYKORPAKv7Wt3wu8FpAB+BVw
bWIUI1uUgO6GdATjTRt1DemjEEwKrv8Z5tt3xLYPcrKLU+t5docn8HKs7175NPDBMZd6Rz3AuAeu
fXVLXB1qRrGHSY4QXF47UhK8uPw5Lv2eH/mhJs8MM8e45qLa9W52BTWxSDxRj34ZcwsOuEAdcPOW
WX+7JAkKwuSMj8A4lFlyh1CD1GqBEGGe8dt05ZWsiK6TvFlWNPxFc5/1xPKZgVoPNlQyh0v/lY3O
R3MTNM7AZ3xk2OQrZBl84r0I3y/pjVM0++iIS997M+3uzzS510R0yEw+7GK9T7xBcL1itmbbQfey
1p9xtUsEKkHmHnTzZe6ysBC8h26i/zN77Teuw5OQAFmmA0yS29WH5REYW5H22LqpDZ6IdcPOiTSd
pS1OtQOnXLUiO7mi+FQ8Vo6XofWiObf1pjZ1ey1L1ibsyKB1hZ9eUDjT+q5l1GrY9dG4tytw+4Lb
axs4DRgJsxGhN82jh+32mZiT1LnnmKitvL0XBaya+ujTitGuU04097eQgVZNJ5VNqG6pXTGL7t4l
2eV56mfSkrX9qOSxAkllQbpA2o2X/uaszCwINKcSw4uY0TQBLabpMD6nZpWefFKXCLV1x0tpumUY
WIbFvzx5QrPIaxxAnvQpnxMIBfeKhIAwbPsCYeeT0NypOycxIv72j4Hbybu//uVb5DvaVgY+N2bq
wrFyhgUvMX00V2y77TlDwHc/lgRL2NMeMhtewPbXi8Q4uo6m85beIjuckUSz2XAHhpW8vbOy9yo3
h8hv15r80sYgYiXv6fb2GvJX1bDDMjW9kEaVuSX3T2n5z23nl/eDwgYLhSiwSb9VjLl3fRBQLibQ
YuvuSZBKQPBn96tZ8+WY56Zz7vKyhZsdq03GiCM7iTEVL+6b4TO99bVbsSc7zn6AMXuUNIebHiRI
oBvisV0SdVzGr0yreS90P31kKn7AY5IwxTlZCLGDiTe1TayhnnW6gW1pt+qoKnr3Z5ueeqIHHhjr
vsrSaMkfpyq6y+rnjPyGRyRxNxMsy3XGmYLnTEa4nNYXYxHNxklM9UV+eVD1xXe3+n9gBpu3oNa4
gwkXui7JONEA4FX7CbU9rfWYrkU+TqGqfBN+fJquxB9EY9EhIKQe4qJc46cIiu7LSZtQq5K2jO6G
Zvvm1syXEnORVx0RreBkGZddo3ub3HtN4gzJBffmQMj7SEzELfhkvO+Yn9ubHDXHz+aLdwPvEEI6
O2VedVQo01suzgxiUBj70UGiP1QLMX2m1RyWpEcz5i7PbWDnGPTnfe2M/OUP7eJ2p5r+cXu0qKTP
U8L9OfkDEoQxXSQsANnPGtXD5Ngm6eDokGgDiSOjNYvNYp7QfPt3vqqfzQHrl7Bw5SPA25N5LTe6
aw6OwX0bl2kZdlDEcY1IfyIZNlfx3TwEUWbOr71HKpxR8DUepR2W/g5GlNzPiuDYObtloKE726Ym
21I5khPoDJ8+R09ImMwSuZ4EVGSZmCm9T2KJbZvxbb3tAI1ZH9cVPjog/Iu87ox2nroud1Yyxogg
Umzo8+NkZ08csYeprT5UgmgwMOx022ZzAUhPppURv9WDdQ4YkZPeJZHLrl6hNm6qXIVjX1zInL56
t7+jGIedIwz75NlGCzs+RuxZgwb2HUl2IM4r/bZbcR6CA54NbNTNzDnPzWe2/bpVzn1P1v4VVBeZ
4EQqt79+rG2+/OYq3DIPvRIhpd+cssCvbxI/4XXk8lrkTqDwkwM3iXecrSXidXWeRgNoSLb2XSdr
2g+mz9Up1SUgaY7vPzmsP9MT2Xn53ZKa7aXLY0Yse7q2Y5MTlpexvuZulhMqUc7XWitGRtOudu6k
hv/N3nkkR5N02XUvnActtBhwgtQKmdBiEoZEAqE9hIfeE1fBjfE42NV/W1tzwDkHlfiAAlKEcPHe
vecehtSgIj6yLjTtq8hw7oxV9ho4Idofz8U1EVyJvHhsUJD0TQnba3h1G9pbSW/CjCMM4S4fqmA5
YCKclNSFfW0b7IwuyBalDrkMST2LSx+EoludA5AdtI4suXIdnr+XM0UjnHtNgUiaHrLRpRuMrQ5X
b5NuOxZNp8nyCIAwZwiWtXMPrm7ESpaYn8LId02RVQ9Fh07KYJi6t7RNqcXOKa5Md9k50PEKO22e
ZxgJrNytBwn9ju6geV+YWnQssK8wfY5LAZpuY1Z+fI5NA9BhJopVAEAHs0xbb9oKRd/kVyfh+1AU
Ifp59TGU0Xis8fzeOw2hDG5pOqfJe65MmZ/+f4VLtAkAyan6+R//7etWJOK/qoEHOjBYi3LU/72E
Dl/vf/3P/qv5jxWuf/+zfwpcf6UqR0eS73gelXJ4r/+qnNuUwHFeQ17XfWKJ/r3ARRVLxe0EFE7Q
MtuWRe3r3yrn1n93XENXPzd0VZAK/p+AtJblUXz7jxk2ru5RLfMNpDTIJ3kn/ykWKa38louffUNk
eh+jiG6z1+M8KO56/s3WB9goRQItLq6gJNHq3ceiuI7dRor4UwzRLa/MG6zSq/oadhaFjWhPK2qv
Q0mGBXVrQ3TthKksWlPfGvO7G/e3VJhf6hlxFHnu98QiFYHVOfLKq0H4mpTDrwoFzKjFN32y+Xtm
9mF9Je4bFfKG8/SWjfnFB3ItOvPWdMW16NObJvifptOs7dHfB2J4KYN3251v8zT/mqVY9zI+xC2/
o37AMubLK17CMHsdBnL25OR9pF2wTz2xHpsczkL9kZfGrYN3PacBy2zjSyztYv7SWvfa5jF0bH5b
uNdg0r5zD6W/PZ28kMa3I65Okl8nbvw7YQYfOBT2cC0RwDQnPfAXyTixPOY1qxR1VZrvIE1TVr9m
nbWpGm+Dx+lXxta1zIsnvflsNf2GuOZmxmQUZsZtPSMoVx7pzJy4vMur3vFcJbKSep5e2Pu8CO/2
9znVgWqtbCEK7xK0xbXXOJWwtW7qaHlyl4TOe9DIn96Oj70pVt5o3uhkrJu0OUy2+FCvFoDio/X6
rA89R99ZCu80/CA8eU3G8TGseWXLiG5pfvRjSmtcAJEe7bJmvnVxenN846Z1zodWIKAG2alnNlXF
+qMx3KvZPMJAfcuEfgvy8KNpffhl2bJD8hU5r7bEiFLMNyt37g2gJGgwbtY83vBAI5NaDkb2o34k
+FE86nArpvuEZ7KamO+TXY6EOGdLg7LjGwodTtNKXBuj+yWRXSbuw2DzquZ4y0X3a7PnNfNsr67m
rE5v6gCxB7t68RIf87dfVJgUu7fQhkLIhRTv7NJ8TQbjUBU2fmzvwzSTq8FrcbQiZ35TV81gRm/F
AIgLXU07F9e2w9To4B8L5q8oHj6dsf+AyzQQ1sPKdSO9fota9ao+tY3zOZ6RPDj9yokhihDaCNvx
FkTmTVrto1++0g6/qV9X95A6v1ERXIzE+YDpdbP05BWe8l0TlY924XxhsVLHUT2LE2rfcxc9ze5L
482/fpygDii41nAQpmbzMLnhd5pw0bq9DtxXLOYiu7B2Pnh1viHqBuqdfsPSeVKj0506hDPqYVSX
37Mfvhrhj/o7yx5vejb+VlW77lKDgjiqM37mDJwZ9eTjOH2xCyiH+kf9qXoazeNvRPhg8Jplajx1
9Vtuix+AUr/V0P1Cg3Vz8f43klg5T5FO09dspEs9He/rdvz953W9EKYpbF0foRdv5e+zqA9lmNrF
pA2f1ePv3w/VZTMlxT0BV0v1ZtVRcAduL520nUQ7q6OlzoU6yHP6aVj2iwpQFUP7qS5rdPgvMnzq
vGWceNew8D8SvGAcy/RG7MiH62JnBcW68L57zT2oH6trSgNzNLjltRbDbxk1myqqtoWK+FSXP3Fg
N+cMWjgxzFcL+23L6a6ALOdV+96/i4BrS2qftbf8O+lNfmO5CF+juQRqgG05O5U6NAICa1P19+r4
1an2/Xe87DT7jjetcNZpgkNf/R4ZEN+TrX8VxU59eHXv9El0Ky25nwoDdHN6BWe86lvMdkwCajKQ
5aupt4+2KK9hZF9d134IdVTyHCv1Ef9G3zLRv/xo3hcIn+CybpqeMd4y/q7WXJpfiD8+VWWeQ6CG
+nqI3vzo4e9PGz/8IHbnN9E4lBMFRi95RFf1b9PLP1ON+hpwIEdgu1qzK8yBZejwXbf2Vb1OJ7Kv
9FhP4bf6Tr01KbOX2bphaf2MjOSmDq1p2TfKqDQFqR9Y92aSXtUVqsYOlKhU/1h6mZyXmcEhqas3
y92mXn4FiIdCsRVXdck1SX4Ic3dF//s6BHbyd00WWfuKFOOfu1XNlH/XREz+LjWIFs9AGeU/6laY
tfGG0furEzs5ZlehM1+QQdsRbWv5xbIP6nupBlDGocrfMf584df+KAL71vUN4swYIEB6w3D81YDX
nKufgKBfO+FdF3p6S0K5Mt0Cyan6GIxa+Oe+g7XrUi5njCjthBlKPPf5WU1eJnOIGrgsZ9zTsFr3
tQd1nGEvqOZf7DDHeYYMVAFx7+LLII2NNiCN552qd6iu0dIpSVGSd+7Iz0YfTHS/rEHf3pEe9jGC
3bK98qCOvrrE1EnBAkHfgWuJe0x9dPzsn7a3VjetGpEblXjatsQcVhSRCiC7XTz+jqE852DbDdn9
3fFhq9+8ydk01ETUjarGVZoCNyHcES1h9GbG5qGumIl4q24jkagMS7tyP8tXJ2SC5wIZOOSSSyfN
KcxEMH1N80ZaF5vu/DAP+VXN1GYSLp053s+jAP0MgF5TBnMGwtq60mP+NVr9raRqesUtPpf1i7Sf
dE6uY9ofaHZ/gTBc45YZMgazAYpcYaT1Qp7+rk+WXEFk3VH/vhAv9TLQGejj6abuZqEH+6gtV+qT
qUPWkjRyVwwT7OjhUR0orLCUh5nG9EMfEt/FP9V/f6NAxm5Jj82HhlVElttM3nR/GGxl/zPaBGA2
yxmGMN5df+JSVkdb/amgvux/qnXg37HhqLHZPaf52h2Rg8t3O4mJH/yw9P5FTeTACj5i+B95nmzU
SVTvMuEk1wwvkY2lPWN+0Wz3WhfVx1Ds1Ev8jeFqMGtZ+L13w/8ZYmMzv/aF+xTEn7PBieQdJPxX
BTk2FsqGutw34fBVmMFVDaQtJtc+H86mP+50W2AY4vx2899SVKvNWxbKRZXND2ZZJHirjyi9XxFs
3dTvqb+38s9i7N4sBiD1I9g8G7RFB4OlpMTNULv9fQFB5s7qcsyw9dkiiCSYOUj0AG5qjWQTYpXk
wdPYzr+JxQIzML8guT0lHbrFgrVlQAOQtCy1ih1JDE478WWZSzW6qRdRt+ocsBRLDbzQY7wWdnlu
lIGbN+cG/aeaqNVBoGUMOueq0sr/VgbcMX5X3DW1+aWOIXizDys4h7b1ZlXFNmnqrTpEaohUk4T6
ldkP0GxXFLHGrzh0aY75+xGDtrp7dVbqhRWu1e+qIRGK1Lf6CvNtFzbYB7L5LxcbjMQcFm+VEV4G
RKYqTFrdVeop8ia6mUF5X8f0dzkDanpz3HY1aOYJzt+X+lmvJQ/kit6JVP7gvPlSY9hAM7rGKsTn
VSMcFZdeWu9qVgBp+oMwBf9td1Lf+wRcSAdVt4MnjlWrYwzPLSO6Onz/nE/N4Zt2Hr8yjEDukK0q
oa/UCVcXg5pA1AHvs5hjTM6Xml7+JpxILwAYJgc1kKprQbSrUM5XiHc3/Ie/6kfqj22AjnFAgasr
j0E3/6oLILXnX4g7eeO9q70C9KqbV2OkTX4jMvFotdSeuFKQuKWm8RXN7mta79XyMC7ya1MSL85X
CjkrAkR2+ZhcGlgMRYkaOO5/oc/wVuR6qOQej96nGrprNieWypfwsxM+mJsVVh+yZaBAjO01NIJG
721u3op6us2D8eVO1tWgEzkk0yFwgo+o7n/tMX9P6+lCP2pBtNNVzQFV7V6BGz4abXPnz/CVB8jy
6fwFCZbpffpCwXqt+vXEnNdLbubYNynFWRdPjTMMJ+pr6fnbKXa36t82s6idcryiRl80XndGxfFs
uHO80yX1NLANW+KH84tlV/iEEXi8T0J/kHUy/MZYL1rLHECc1vPdKHr/yQJvsXbwbxBCkMwHAJKE
YVEmeQLohIEuCPsrgpHV35/LeTp1c8vMAppigekrvFBYdje2aLWdMK3onoxn7Ex1XLzCZ2Q/gDXt
d962mM5+E93+AdPav4oeUWTod+Le7DN3l4lZ20xUay+zIldktT1isSITU71hvzCXTl06V1OpFnsj
r5+8njUv/U/nYKRxfHQMTawLZqknnfLbXSLd4tvlUv/7c3JRL7Voiw9Jrh96Y01eirQotqbnTrto
HAZ0sgT8leNz7WBBTlHg4ZCkvxIXOKg68eiAsFwYcTkvuINW5KWuaWh2yzyIntBSOStiHvD7DQhU
tMbSXps5WNdZviVVgTIZu8pOU5mRLZTehrwsqde/TTdmS0+6w9LKQ3NhYY6czWxYehMWPCl2bk3n
zmueDfa2o1a8JBHC/xKc2h2pNLVg4GlASdlz8B0XCeAywj0AtpbStJbC4gDQAH8J4Wz0dNpIPMS3
GH8U+vSKl/zHdnAPJlG778fpMsqSonRBgzRw1p3je6AGupk3RF+z0x3q+WyRJtHDRKVe55Q5/B4d
QFnqf0UY2HZJNQE6SYdH5WMgkYpIqqDDh4j5BVxqfW1kcRl9cc7oTVHVB/tk0wCClAy4Xt8UcwsF
PaHVPWTFWRrpi4gBD1RcGpnwt4OJGSCntTrXgAc82V3Uve5qOH5+XBQWuDzMYVEX0UOrozEE8NCZ
qIrpQSD2gyIbDQE1yonUkbGjezHZHk6E3sP7X8ftsvehMTZfErYGiN2SSnuX3mpI7PApACGl0znS
bfY92Fktgdov9o9QArYNWeGz0eNtTAkAQPdGN4tmHzoBhO1rURSXKAYOH/UHRp5hRxKGR5iISvdE
3dLSdc1CMg99N7uzrJFeNLtrZ0ITjlbiLHz9NQQJt5iDbRJkr8AmrE1Qhh4EFeNVn8qfIiws2gy/
tYHyO6k4w/H4Fvb+hzvakhiLhtAeBBRGZCyncAJ8W5MowhOSfphu4OTQnZ+vsQUYM+vT3ahF1xZj
B7/TL9M4TFmrFIgkCdtj7dPNG1NcrPG9sDemTRWmBWywck0CJUKi1fASIFiMWQrVw5MLTITi1TfG
Jbmn7KozImxd3Vn3mu2AdgU3aNXQJiyWSys7GC/0WYPVCFT4bu5OTZ7HtGxNONy62FFj2krHNlZG
Cw67TH7xgLh3lN9Z7T/h6oAFl7i4nBPt145bxau5j6qpgNjDg5OnW5lt/BzATGeacomv07HI+2vU
83GLFXQWFjV5AtA1AExk+AmAZn8O5MCY5rDXW6rOut3CCYlDUkjSaZ0ZAccRCAOGewN09DdRBKi4
hhHOyCAxQ4xOu+pM1NVtIL1l5OlgjSKiHe35udI9vI2pqUhgZk2ZezghvEm4Fuc96IxXYtIvhq29
ZaH5qDvJIojmd+nPT3UPZG8KQxJYS/puvRSLEQHo3SwhkrkO+Y5JGcN0z3CeayVa2E4vfKIPZsG3
dHLKnvw+o02RoOa3biCSh0SHaJkQl3VG8R7ciVpFMjZEx+n9K97b+M6ZpQ3NKl3MTZ1tqhqcRy7O
beFvfaubQHok9Nws92CLBq2YTTRhqblHhY1GmuuMZy7rfharAFHZuumgoo/0laYhvk9N6zPPACI5
WQnGDy5Fa0jW/1W4g2uiAkZ4N6gUpg7QuZPhcku7hLBWxK9ifk68CD+TFr+nCWF2ieEcAj8c7kYX
cA7hrpDgJQ2kXmLqwGdG2xQdBSHA9oihfiTrCTZHfe7jL4HXdFOVgsgJoktM0S+RI68pTK10pzo7
5GZr55mwho3Ro6Qrq0MtgwtyeMp+jADYH46GMcNrQxnsx7cQDlblVVcsULAIILQQThW1eoUUJCVG
snI4Z8YuLlx+ncNJXrp5Ixhp19fhMubWurN6KF0+vTDKtZOF3F+hgmxvYpCd1IwdonFLLbYngpHA
fHJCZW4Bi5a13bysavrmjQCfqIevg8/+orfse88biQ7X/TMQHVyBijPuVFdDJO9D99zPBI16oWls
C0P/sLJuWOHPX8WG/+TN3Q+FimqbFI6BjZnDKdLuMQHWtlVobA9vdDuDzp+K8myBT9HaFM9zX9a0
2khwRDoHT8r2F3Hs+CiXUBJ55uitDeFq5PixskAheIITlCxlla31BBaJaDJ72fQXLU3IdAgRUhSx
v7VKlnMuMkCJxwYCslhUqR2QNcW5BtnDNYyKfE40FtkOSTu4shBHc/2VYwmEflADvVUu0bg8uoqj
owG9v6MdC4l4UrkgSt1kin0r5W/cZbTW68FFSsrmt9UC+H3SPkqKEYugtXdY0/M7PgHDrDGjwhPO
GTrwsJRe/C2G7Ltimzc3OhV0qS+Cpt242BIbgo+BH8E+cI3UX+aFfrJYuzlhtsroWQLbn02aW/q6
H7MnhB0ZMlLakiifbOCjKMOR1pCiqFAIYB/c4RmhJH4zEj5pSWL2SpL5Ox9S4m4syMvpLYeHZBjp
qZ+6T1L4gJMRR4CrjjDpJM/vcnSOVLyS38ILdsLBJJhWOkCRApVUOGAJ7CI8k1a1IigZv5zQNfxI
CPOxsIJfIJynZ12fpo9zjpxNQ9V315fT0sxIUbeNI5En73nRvFHzHbcpIoS76tLMeb+dCytYOVSU
Eu9SRz3S9Yk1ig/EvTTbM+vnYDF5/jctBZh4mBD3Esii1RzrDrJ7WQVibdGI7EGTCdDpNCuXstF+
yhFtIybpj97yCM9Ksk9oNQ4Vlxgugkfqvanvq+49SyS+ooq9UoOrfJpJendkdQzqradV5koT9DOR
tV/8AhRNKbZ+2hX3rAF+a9n8hmwCSIpLT2ipJAw7HiAnfLFBwioKvy7tWFvbBsDJUpPYo7FqRltH
9DB/DHQSY4yUaDT1V1+pI+a4fZ/xjbJkqwMoksdJQ/6JSnjfa/IcEpG4aKv2ifjzH1BScLdQTnQJ
DygV9mS7M+w7NnfB5BMODBIi8DOGDavderPFCsutnw0t85FeON7DmOAgt4Io286lZq+H1gU+JFv/
rHk5XC4S/QB8JP7ZnaTBDnN+q+daP2FFIvTZZKghkfmc9bN8qSc64kNrnTMExpKdSm3tBKQWszTG
U+vKC1wjA+mUBakyJrIgJWrtDt+fyyKS/a4FpIxgHAK//rQt4reHAHaGZmKc0zavdoQq4FtH9Irq
ikscVYh/9pIaKIEKwxr92NnrIuj2RbuUCuLIcrA9zqGOxddASdnT1a2abHqOPAuTYjzukAqUl7pD
3jUZ/kUOtr1uesQUNiQFnMaVe/DDyYIX3mJxjhcVg9uxVY110iNC1mONR/6LvUUZ27zC8nKBX8Rf
f995JfbAGhn0enQ5tyzqqhfi1P1T6W2t3nwpLbNlxi9v9mwVSyyGKIArS97n7C9OufFSF6F+RqWj
nwdA5DAw5XtQu/qC8BecmsIkNcqcWVTEriNXmo2RKul7fISCda02xt3WbkEi9yVVOGdmpDQHU5VR
XXsT2WZ/SWXNSj4e9lERfqIl1a4hW8chidJn6JZso8vyke0VizFRUGeegmYvI/NziKAleeG1mv3+
BAfPuK9zpH8VY8cQWBxHMAgTurE4Q+5llOvaZAjx+dwQ0HjIKtJ9zRZQWz457ilVD9Q2UCEjWg8Y
SfpuIjcIt2e1r1BlY6eJlKcmOgZOhHE+qrq70Wveh1wE2FIndAtAl0+pzNsVo0y51Gtipf2uJXsb
+xnn2Zg2QwnXdM7QIUwh0ts5TLInDLDRuR68vY6cf4E8PNsbOLFfWfHj/rHd/qgjIngeUHg5WvbT
eJV3TGXUAxnyGe5FMWz+vhWj8VOLicqeIV7BkKC68KzrUMDl6Kt6geY93sALztYK4VZWjMZuwZ1J
wBryQFsii62Q+FW184PzO1xTS9ahfebEGhVDv7fKFvVD90BddVOUHg2bIH+voM8yS+Nmj8HtzSwz
NjZMNhpULGpRslyAebnbJkNtwd525znu/ERL+7njQt4r/sRCBuQqEbUGoxbhlI6OPaKRu26GdNNg
zF1rOmy+Hp/HU6dRB66XHer1z7EnIqU32YrlU3vXBPIU+wmytxqdqRsiu9ShBRw7Qn50SUQmW1xI
CE2vb+aM+YcT9kBEr7Mpv8VsoEXpKpJJNBd3gZ4fYMm8sRXsd66dStCFjQtPQ6v22MEYNOt+pSV6
/OxDTyOtoVo6ecGFGwZ7nxyPXV1YizSqrb2OAvHO0qRPVALBP9LSACFP7qbTAuoJJqMo8qB5i9xr
3cduvOjNHk1YD56/kZRZmbthnudnu5HlsquRqxRB7/PSaELTZp1FcIiKoNzCZarYszO1TDXZibqJ
Tg4Ny3IO2upB8yBeWBPGfJREGodez+ad7o/WnpWMuOc7UNFZtGZuCO8HI/pwB8NYj1447+PxXAXe
sO4NrMDDJGDoalI7mHC/9qyx8rWResN2gCDBtsLWiAsjdYMK+7Vs2vohwWpATZG78e9bjRBRfG+x
vSQmFomgHrPtyQCX2RWTtjH/LYj0u8HBGRePoJ5ikBLnzhswShCAZkjhEaSA7l9RSozCX7HbaO7s
IAC8MuXhGfnlfVsps1ufqiCxkbvCpJfgGIJgtDTYZiXUlr4JxzO4Z+4WmEgHKciCgt+57aP6Wgcw
i6bBeE8bv9jSvTLX0SRvJuu3TdZY59EJaIQ1s7vJJs1dpRK49hylRBIlefJWo7qmRtjetXbqn7y2
ujjCwsTQ6Y8zAJy9CH1jzT1nt6IkeY+7HQHQ0gQjnU2uedCGAKeZLIx9ifSKkA82sVqkS7TdXBi+
DnPjxdXa8uD0w6YUBmF3DQW9SBT5ycsGIPaF42yDIVixUq0unc6uhHIKU0xH7EWTf+MtDOA1G5+p
LL0X8nWj7NOxKu1zjtlbh8BXIw3iTZB7r5FfxVvbd96c1Lu35/JZRkm/0TsgAaVX71lBya3mlocJ
KN7JYPBvoJhhl5xMAitCF4s/ZdwgqN8rm4DfpsrCbVGzkQMDjDPAtZBpjfO4NOv6FPTRvowDVGDS
XfasiO7RGBYQJAMC0COQ5K1+KUMW8bkXkeOLSL+wvS0zIuhZ9z6TU7Ya0JOtsimBxB8FaAOL5Evz
PegLD1OkhR9VFeybvgTmQj1gWbUN0eORrJ9VbCMDj4/72c70fYeDpCITiYJlmSoMY38gz/NAsqH1
MNbJxRjT7AnghzNH+qlpf/vZ6Xc4r+kuBDhcWqd9qDCYHv8SJAmolMFrb8E5HQlVLYdo46Nh3o2S
MPQgxToZptCfa2oXy6zw/IWLSNLOrcdgZuHRoklbTElzZTTD4zR+jqNwDs7sX2ynRd7agf6yit5Y
lYFIVU6YPBaU+FBXDKdnSbrqWy5zuYFvtC9SrC+h0DzGGP8zDtrm3rPfm5Knk+X4iHiUarPN2Db5
NsBqPI9Nl64bL262Lvmwz2FDwcd/AY6Rv9kemvHG81S6o3myHT9cGWWcoVcMrUUbBvlbnqAjofTX
rhFvcu/H7OU9S/sM3aI5wOe212NKVTMh46ZOwoUZZKpRAEgh532CHh/gqHEDj1HFJeDDF8U0ROpA
0CCMNtLS283j2YNSdJpoeJE12ZTrrnOyYxUN2ZGgHGeZjSD7JtjXq0gFPlEhaC6FzdzdjiaSwPbb
GkdnPw6s8ZwaeJXrNdapNlgSdKwJtlrKHimOojPS5mk/CTZurulC6De1amuY+VtqxPlmqIabWxTm
xiMMm8/24nrGPfOc92lpF60jhTW3ZXZ0vRc2ydl9S6fJcUNCqcOpejJbPd/Q5GVmSb5E0VYbOrrT
xa3zp8CkCAMlE1iMHwaPYVmxjBtWCHmty+xPm07Q+ggqDa0NRthk6lBrtuN2ctG6d2npLGHxLWyr
/bQFe5dCYb6TcU1fI4faVHdLq8leMJINK6x+d0aHSJQEz7+h724cMzI9275dIYteVFPCn1UgVn1t
2kq447Vau0JHPZZD7m8Sua+9rDlYwT1DYnffO2wgslo/gJubHoRu1cuBDuexGDpg50gyNyy9F+Rq
wdOaN+RnfeCT2vW4OTbADahTwj976D1nYSn+RxLIh4As7G0PuWJhC3FfC4IG4RHuB8/blNmUY20s
wC37gMy8gPpEFc+nNu8dhNc8iLonYINdU2EKcwP5ZUANSVVYdp5cTpEx7XH9PKGNBjdmm8Gq7aL1
wF25tlXCg9AxddMpQJtET2Fptcg6NA2gqAlodFu5LN0Qcg/nTmHqPQWsDxW63lQQe6+gdYllZQZ8
3TRbSvGvttDH/ZQ1xMcy8C7xHpSHMNwESEs2jlNvYyOMD0n+5Wau9yy0YT7gbI0XXe1AlKoR2qYJ
tjInro9ZQroqu+tAsR5c6uxPaW9wcFrqt5Xhwuyx7FXr2t+1l7qXHj8aS05BZpzUpn1KAkCgogAE
EWkJoJdjEGd72LMmNesyXtfoi2Q9tJdSQpmX0l74iR0s84pAsqEpP/Q4Pgfk5op+at/hlswru7Co
a9mg2Jyh+URRu8Pw5F3IN3kgikRb1PMwvY6Nj1LX0B4cO72GZqVxNePXgbd+BH3b5qMgT7ipFh10
stXUds7GB3Jjssp9aP3oeRbEVWqp9HdV7B0dzVnEk+ORNkUN30U9viS7dk+EK6EZKsKhJhabVIK3
wISajKRy1eB01fKpumdNQwffcdYOtNmGGprVxSfGYOtkvzkjyV1o8cxF2rdvtRV80K+iOzRbaKNI
kHR0inu0V+hgNRetnold1JphRSm8o9ORlLWCR1KJ6drsqXTYYXPnrUyk6YtW97dtEPSrjsyl86Ae
otgjWn3mOtemKHmWkubY3L+kaStfxnVEGE05sefSYEtdyGx7N+w2YvCqzHM7IgIIx3mDkz18sOu4
uY8tYnyXc48pyWt9gjdx8B3/9dCrb/1avAyWZu9gmOeXJLQOZjxGB0IeiWJ0ijfKYNZCkq+91RAd
Fa5tPIUDCovcc5KLXWBxa0FAPiQe8VaJa1xizstjl/kvuIRt1sRVd+h0+UBhRpLXMu8n5emacq70
Kuo+Mdh8Unwq4MBm8cms87VlYGuLB+0QG2O5znMcz2PokvXiTG8+buj7v4ewZzdhhyNLLU9op8lE
/5nF3ds0FdpGDwI65oGDVGdw2RaRqOAlwGFzd2RvLTs4LVkOgF6Q5rKsqbH5E0XLoMpOjj1noGw6
CF5zi2cBAvLkxOF+rsNF7eNUmbyivBdo1of6w0m6ARh4V0eL0MwPpTFQNfNIrCETQHuiIZ6s/cL9
rNCAIHHt83cbe/Ud6BiqLTbaql4Xp8ac0+PfA7RUJoA5fmiQC+3K3KdiPYYFe/HRUHrTSzKm9SMO
PX3lCHGdpGdj8xKfXuLHR9IY6Do2ere1NAhnrHU6EGJQs0TTYuiWwl5T454usFLni4qF6eJ+PCLH
kmXjf3l3bulV3ymCqWXReb9ISYetrtWsXwCkUSSlwjr19hOleqSu3Oyhh/Q/Tt0frjtsjkb3UKqg
UQt+Li6YMXptrYCESSQWz7VOToqfDZ8wrpjmfL16y5r4vdSi6JJ2JChKO9ZWBn3I49+Dn2gtWCJ8
iOxZikUcjN6d4/QXNrfT/b8eInd4B/ZV7hsNm10rUajbeXWOW3ypKoR2rIf4eUjIoGtCnRBXCSGJ
NTDOH7KWqiRaVn3vPw5D6j+Otbn3dHO4//tuqnuiuE2XvAJK9y60bczxg2S/KOJV1OXlMdfg3bRW
HKwLaqj0w4L44pMUQ8kRlBZVjmPplxeHLeVuttJ3bF/zq2vX0wFDDfXK3lP5csJZNlmqc9OO47aj
G3TX4Gc66Y4EezGLY+xO06ERR0b46P7vIVUF+3nSsYZ6+hNA9hXuSvPowwm6/3sw7ck9Cefj75sp
1iriMG2qtHNITk3L/iMJls6Y6qxpnPElzjJ93UYVi8RIujuNsWDhpKquOfa8RjOOH7UYD9TQYH2L
2nrQK6J6yTZ4Hhrr3cEGsXH91t03rCkwYk/ZURglhKXWLQ6utJ/buvYXVhEVj+CfJoRGJMPL/tbD
+L0fRtwLrd0YS4Je0iNUoHUxlKTy9OwWZyVt7NuU3zbjY6ceuBwACbcs/rrS2o+pa+3//gUQlnJR
qW0KjMKctf4Hj/FuovR18J0d5TfUT1XTdNscqevdWIhs73klprZ6DB9BZpJQQrAvhb7+kDXNSgtQ
v4bg/skU617Bajq7aeDnA1tUSOvmRk88fyUgTVAkKtOd0WvFWphu/ZWsWzQyX5Pf1mtDRtq2Mrri
FcpAjsdFc4R7a/43eeexXDmSZdt/6TnKAIdyDHpyteKlVjGBkcEIaC0cwNf3cmZ1dVa2dZnV8Nkb
JCMjqK4A3I+fs/faMn1dRrd/mZUkFHApzbPRTZSWjT1vnCgp9agjpJsY19g90urDzqKnIDXiX03d
7UKxoM+qaZ8aQ4mp1zUfmMDanmTKPmdPsCBpMs4AMlMVwdXMxbQLTH88BZ71GBua2G00e7CR+YPu
OGk/1IVJRaqjh8M3+n/Z1vLQUI1jbd6y5x1AG0jsr4Qon2DpRss6h8tSdpl1jjnjVzR8by2spreI
Gq1bL8Y/B13px/c/fX/y+98bE3aL48V7R3r1Kdu4dgcIq/sBdOFLTPmvjmSgEaF5j9SEbRGvmbyA
Z/oKXecdqGHlmJ+MGL9oBL0PWiqeVzdEwq9HX36SLPyzQ7hOQ4Zn/QPC4Xtof7haG6YllP6ItLJK
NuTQX+j1IoUag18cyc+D5XKim7/GVHxolZ5XJ6wG7kFroFIT5QtyuBRjLri7B60JsyXTQlSxbT3t
2tJ80Zk3Zf9DK6T1n2ncnrQ2ImjC9zBPP6mIPzsbp2Jvn706+NQ/Vivs0gpyTyDutWYqbNJv7VSZ
usfO9qmpUf0mKJUw9/IbFiSbC1B7mmy/4grJqFQfprmdsu7TaUwE6khjR2PvVwxbtbpXS9ADpKU4
GALcwoNatqmFkB31Yom42d90aBvB9XxqGXDdiz3IeXyIf9flpeb8WLLv+Fn5ybn8l9aPmqX/EOIj
nVEAfkuqtS57toJHmwpHa5y1sj3r0FUn2V0vQbuVHP+01iHGc2eizDd+yvGlBcir3RjIYb6/Q9OM
I9WQkNL8yrzscyTrLSRFU/jm15QAFummq373W3RNYxA8oDQhSg35clh+DlwChIN+JtktZhhOkQkS
+P4aWtnGwrbQF2jYxWfsdM8+15Ipg3eFborrC66+OsfILH2kTlNToEBIwchXzqbIXfxsIfYJ/FAc
AC4TmFYuFfrlqJdQKOnLC1j5R1kzhTTmG/1TDB5LjpzVUNjtuzcbu4Z+WN7QfHrlmz2mL9qs72fO
XRBVv4hy/qUlktGAlL0b97rHU83Dc8W1h0ZXC3Ntr7qUdb7/fmuH4FFfm44B5s6yrlrwWGcIo33x
1CIaoIpfZ/lyoxVyWqOnpbGNnX4WhDpEPZYUZGgyFXjUnW03O1x8/U+tMFvm8H1pj1o7rbV7C7pp
Txh7bcYZuD7bjf6B2kqh9ZJxOX0AeT9U03zQomatS9d2C0rLGxu1NTJqyDDLbc3No692MmqSlaAy
tnzrRmtAvTo+6v+WufzUKuRwcPZzkh1hKfzWt6b+Gi3OX2BikrZxZhub7eyXVogbo3oWHfyBkbvG
8ujsu+ca1QmZZ9tsiPAR5p/SWj5UH3y6E0ZdJINmhCwQma2NCHqamvMykMvMHaf1jfrPwuXujMRR
ax71C6rl5RPewABBHip9bQ9xB383gJjGMvn8vVhoxbqgHZE5b/p61o/6j5WlDq+stHRm/D1Iz8Pc
qj+WHA/JUjDbXxBpXnLGe8h3mcuaovthZXhopPml//Sc8RVNPsX5VxNknyQEJ6l406+Tfm2sxv5S
tO0xUpPv0Rc0R9w/FLhdiTbOd6azly079JphG5KqiHKQp9L3VDv263+vK3q9oV1OH8PYaZKDXHh1
EBx+G3IQFk49gbG93NmL+ENpWrKCsImemnDeaS8TZFzgGOlJ2qi/B0khO531/w8pz0G7TTyxj0T/
/m2UEl31h32rmPKHif0iRWir30hAEHxlwCykmC5a5q61uVrWDtUvmNr3hoWsZnGyR/+xbR1SEjMc
VjhvWIXMhmfrATmmQQF44lZfLzk4r+8vgih7y9WJL4KFQVtGEhaS7/cmDtx94RzEMJKwMH0hc/vQ
f+p3peasFhsVApV0J5V3uxTTWrGkVfgXHBafXFUfUN3YYfBNfmS3+t38XohYSmxWF4/D0KjIxURV
qT+nVx9GJqssgKFGkEzjq/33v/PG6sVML276uinpw4/Zk+G80kj5oReDf1xJGSLvIN0X8/AuCu+M
fxngjvFtVpGl9f3IR4zRiP/dIvn8dhhh+thKkhq+n22Ikx3CgdP8GumXr/Rvt6bxKiEZ6rXQoPBB
FfEw5saT/hwd6w8ddJHTwV54eV1eHYY/Cd84M/vN7vQvDUuqMSJ/9UviskPXvf0Zh3xhhWWsIwLN
ftaPUS9sc+n/kg7KYZ4lukPIJu73RS/rrZ+6Pwxn/sjRipZITfVGPUbHKfDPFhGO3/cBj0jfE/pR
6cW+9BlztQMgEnEmDGTb1NUGDMPZc3ioQeS/R4vuKM97weuhr6IJ2Y2rQwgxXSVUJ9/2FP3aLkaM
FGFATsiipODtZt83L+21r4iKrf6p33a3+eN6NMmcnOD46Gvzj+upq98C61UL3/99k+v/c/Q1DWH8
v82pdwxkhmj41X382Z5qmZqOpr/zv/2p8m+uxZXgQhO2fayo/+NP9c2/WYHt4UMVlg3iTOcN/x3A
FvxNmr6NP9Uh79elvOO7/u5PleAgySEOHCl87iXX/Lf8qaQG/7M91cXD7Nj0DD2cq9IUnsnn/5Qp
jKe2Mxoh242MxiPJjzGpoPRhp4LRkyDAkBY3VjSiZ7YUOv3BpOWFay50Dgtkk3VR9xzgTesCqx2s
T9Bb2yUwsGlXxhM7inhE2bHcuyayGYFKpveDJ4MRwD3RCtEa7/rw07B/1W3oHB2ORwzWS9tiXtXs
7R5EEPAatKNDEV2VqaLrWJJWhFaz3eUEyB7dRBODq2GNeLl4TKaNY4fRqx4DRhQEnCPxQWV+4wFy
DtObxUb7pYb8VPllcQG7UZ7nBPA27R8DRRwCo/jJaNOISmc5AeOM13Zt6i7CbT6JaE+D8CMvwkuz
9G9B2qPAziy55rTGoQNiRqCQCaf5S+zyajl0nBpojyEgthV0q3mKbx1veu3CQ1tUWJ9iFH7zAcEq
eEafICLrFtHjyQ2tYe3J4Kfb1AcClAlJax+ghUJed8pzmyj8NrO75Q2l404EzgKVukM0S2vy4FXN
NmkzwsTEJfTyR99kzoQFFqRY+Y6L4gmDJwP0aJ6+SOo6hwhgHpTlPzr5/GmpRLxOY7ERzDtzbKfh
muwHfcgo3yk64LXorA2Xzo4/GdvIxA/FfC7YyJoZXc26rUOvAhHKlWsqCipkw0MFdCs1S0rbOGJ6
E/EqeTJ/re1flRTRXVakEwyIcmdWv5LFf0Gc/orSQa6zoH+KBjKCoiEmYTcet30VwdcmPWUDoQBd
30iWi7Jh9BadiJ5Ywmz2Sk7itT5GpxGJ1JXnF0gKZu8k9AdnnFMmRRTKjuMH52FZfhWeTTvKQDAx
phEMZf0hVzQwEYphYHYY1dZTv9FJpRTbyTUfmmofyvp3ZGX1ucUruTKGpNvO1E8dLY9V0WUlkUeA
UP3XNkLEnAzooQ0foT1NkENaIJcJ5e9qtN59r2PcrO780MZ1SsZLbPC0cOOUpPQAvF6stuEEhyA6
ZxZDQ9w6y1GQwiUe+izVTdaJL+/Y8/idWLGKu9DowZGRerlzDERFYPUxSDirDNTEuo8U0O3pR8os
bF0Sniju7NL0t0D08ZN0wGtGD36LLBjzCLA9Tq5P9lXwkTo9xCrRHqrKu1jk8Hb5eBMh84SAMopV
KLETLEIi5FQGG6Zrn+p0OgE99w5aTcah397MrF74IPM9CUDpJsm7aZ2H4TskZjDIfXHvKj/aEtWw
EugzE4zZdKhrrOqyA+exoEBWjJWKoCdlQOXQ5JuvNHX9M3f7TuL9IK7IQv4N7wRpYDO7Npy0mV4D
ShoTaV1Rp8WK6uSNGOksXi69b1z9oXaOMezwTZ5f+ihEJhyRLG4KZ0MESX1J9Yfv/8Mr6GBAH09z
pIBSiofaVctD7xa3s1jGHyr2ps2QU+R1bWvRs8i9GzWF1aY0EdGYJlLrmLA9vQ6shkZBI3Km9ErT
BcXLMjtbWG3xbrapVvBUoGUgMDWxowcfg8cjmRB0uZsKWtiowgcaIAnAQYYrXWui0inq6jrrpNGo
apeXLOrHkx+j3XM7Z3kJOvtJVemDhbPk+v1BYdRD7tU8930/ocpJpwtJaOfaiv2Dmoq73l/mhyi0
2muFs4eEUbBuVphmd0tLbp5wsLOhGMnIrSBFEcFb9GxaUU7zD64NITyEnnmN85rQUIMWD+laEF2/
aY2G6E/Ptg58Ga19Yck3M4YSI5z2KN30Ts5OdiFmm6lXGhqrvDe5Ngw7ukvg0x+kyWgN/kmZBemf
Pnz/W0tAoLSL/PT9SaNYJBBgdNcR/rC9pQTxfYtLCArHMrwtLqMix0tuSFostrNvy10/L9bWbUd3
j26Bpxq38nYU7fMUpfXVkeQk2PW14IGSEpeQ3iBH40dBO1BNDcbYqDRXhDa4GyZZ76nZ2aee2wg3
7iYIq+YMcoT1IRVMVlhQtx1tb/o5SPpJHNqQvjhtJhWGZCPYD6EVsDaVHkNcmc37TCFvtiQJXb2D
eILVBa1535/hW8x7LIwo5tXoAqs0PlsbLbtAFHsTO/hGQUX1r87sHmb7ZxAn3aVsPfY0ZHRFalyR
tUB0YwC4p47298GARFxJcJ6GGNJD6hrygSTc11Rl0x3pVMgrwrC/KnkqSVzWukXI4HU/nZ0FS56M
hLN1TMFMr26qXawemnYonybPsg+xmwkozujvWhWdXc+Z1/aw4Uxs7CZ33pbIlR1zojUITT4guXbd
uJmDIpWsOAtX1sr0LbYxG02Co6KXMma8YjuEIXcIBgdboCJ1M9hkxll2XciU5cbjsLti3GatOqaG
G5Fbm2Twbgs/f4UHt+0KuKXohprYA4IutkQ8sVu6O4/rp52cXbLY3N/ONo/o6KVA+1smhCPL8SwQ
pbkb0WU3vklwty92cChXvV3ss6G6y3ellZ7dxHn2agGM2t2PNnmPHIa5VK6LYhmQz5IeiDn9prd8
0p+hr7QBA3fnqOkqIrEVecOUybwuslnL3t5GklnweMRucOho8eZYFNzGAtqjrqIg05kQB+RAbL3h
/VIXJ7kYDM7t58EOHkVW7ybjea6Xi9MGB3Ik7kq/OpmN3HgnOxkvSAJPHfe5MyZPcj5IWVzSwKOx
ZNzbju7UuMcmjBATpnQf34oFDy5N/ZYrkONn76afXTZ1m65pP02SuXyLE4yMbygEwkr7ktUXVKRz
bpCCAkpk0/l2vVKYEUiSkqtO+TcqLu6noSRQs2DTJV5gnci6Rtyakc6lTlCKZmTpfDPEO6f7KKyG
WYk1R/vY+t1L62aokBsoox13ncw+G3aLwImxHTTNyTNRc1k+FL2s0p1gc9MtAQ4sqV4CI2vXXRj8
LJ1t6FnnElkwzFGiC0hw3DYOqg/0hSvVIKdA/nHrTchFh/IHNrBmy6BLqglXbos+PAk9tY65Trfm
NJNKhbrd8E3Ujp79kwWPKKMeTC4wzGd7ujpu88PmKKuAjveI9lbkmj+XVUaxhNzZoxG5aR2We1/k
x8FP3uobepIMbEfEFX5Y/V7K8eoNeIubuif9WD2WzWRuhsDCY4p2paFTL83jkmP2FCnSHYQt3bMy
OsTrPN94odaVFb59/RJjPaZch1CFWhp1J+zLBHCLSQyz1U9rA5Yj42uW9Lo9lK5JiGWEdNGNP9KB
9gJCxOvUTrdTQoSWNMtbe2SA4SwbOq+nqXF0ORmG2NvI4qujFz/vTvzSo8DHnId2R3uteGhCk9qS
W8eN4kdRWib5k66JMjB8Zhu/G+dGbYN2Rlp7n2RwRN3aQtPFANYMrbumS340VqNjzvME+w4WJAqa
3QR6pJfodTpYXKpbhmehuOK4LJJLTrchdoo7Mi8yQrqd/qGNEyLEkcSqebqZ0tjbC0Vh1ZETDE0s
W1hwgxUHrVtMNu46oZYic2tgcZveM9k9DrkagTlAaO89V4J1xV3mo1ncpGO6HrCpr9NF3ZmEPRJb
BmN9AuiGiz16Awo8Yowf7mHpgtWbXz0js9fKbAnmFtYlj6ObDKH/ocrn+7lo0CnWn4Wazil93oZ8
Sg9VCmy2C4703aic+zFHHs8VREDcKOSqP6UTok+/unekc2NxfIi7+vfkk6gJCs3FFUhTAoYXgcTd
i7NwlPE5xiDtqg9LO2x58UfMsOFjHSIlKInVMtI6Xddq3BuE3G1E3RA2jkeP4fRnJtjVMmaqFigD
ZN5Vl31MRonSwwAsOs7+RjbLezek/SbL/N/xWJN4AiO30AmKuSd/DrazZ4eydqaLUjHvwhWCih2/
iLt6lfhzsTUxvUb9RBZsp4itiZpnl7l1up/rhpDh1labRJDfZC3scdUYP+dpTkwmABbPzV76uLur
Mv8Xm/kKgxZy7Kzu9+q+yZeZqT/nBJyUWvfaovGwTsUUHuYsPpETvvr3Wxz/P5LqA9MOhKQ/8X+3
Sn4MefJPXZJ/fM/fmyR0QjzOXgFCVNeiJJD/E3/h23+zSbAwXfi/ZuDTLflHk8Sy/iZdV3jwu4Tp
kRYHO/4fTRLbt203YM23fBfCvf3vUOrF/+qR+NJ1PNOxwNhZTA01xP5PPRKzZZ46ZZncNEIUq8BC
CU4Kb5wtwGxa63M2nzIkA1aTvNmChEIy0HAuRgLjUUftnqCsSEXIcQq+5L6rMbKGwv5NrmwBWJEw
GOGKw59e3zuWhagq/ymwg9f/z9AxdDu8NLZwcb9hmJYmoSF/fsReV4DU5QDJTlS8NW7KwNcKf5dl
eR+ZwVc8ns1qWMVOMKwcxbJdLz/C2CAlsUQW7cbz079+OPZfKP/fD4coARj5OMIC3/4L5R99TWI0
uCI31jwcZqyPjF1PDPJY2VVwMyYBhj+iv/KQWLG2MOjPJs3LKHt6+ahSxn58GiPsnfSBsoHZInl9
GHLEk4tJD2iBsNa2N+LoZGzguF1OFcIvSLoXr+KIz5WHKgOUcdY7wyaKvGJthUg864WCEXnLGWrv
v366nGj++vJLyzdJJHJJXiF7xfrLBeOBEDGyRNJOxkWE+deEimsTfeZyFrwGSFcvHRZufD3LxtHH
J2NZhnMnSBrmZ2I5Dbv5JLMM62hNRnRg99Fb2VGFDag2ZgIaNrSryzszflNdH5yCcexRKTQ8HRoc
YRWnN83Q3ZMwnxPQjse5o4v0HHG5tb3jXSjQ7/FlzNu2nbON0fXhAUfuq1PP5dkR9g6UtnMxnWlE
yV4au8EEC0NSSVZ4w5nq6YmZzbm0Z+MDATB2scGBZN/5CQ9d2I8UREQxMW6Om4402HQ+kyyywnYD
aqRyyDlvexVuZjGNZ8v3OIeSH022KnnL56lv5v0yZ82VMXhxTNDobOD5m6tBYPOdinRLjGNOpOIL
sVvhURpEK4dI1YDkVEfkjPGdE/02SqyZSR4aj1nVTmRss5cJm8qmCI2t0eHpijusOt8fFl+nGqUV
mZNZo+BS1CAtVVLfC5kiRsGB7tTDE5MjWKfBcDZmjhRt7pgA44yHciovqaz9AyVSBQwsmo79mLWb
XA7vY9q5x8RwXxKuLaptLDydU514AX0sk6Qu0SvGErjA0fdUFGwLEq+BbVjFQbmTh9zRec1o869E
1DPNH+JPI0BZlvfez9ru6zPKIo82B0RqzyeISwbimBpNseG4sfJjI70kpiv3E5Nltldi9uR0V7TM
NpZaLgegAu9u7BP2O9BVqruu2CEX3M3DXB6bBJee27vVbnSbi0w4z1C5bIK8uKq6e8fwi/KiOnZ5
2Nx11aWJQdlyDX3Jaj55Pbh4YAVqvUCTuMEi34Zy4ztLSx4cTCwuvM5lBDzlKVmMxJs2jf8l6Zsi
yIn3qWfRr7Rrgggy4hAtctnIW8Xu3gKtR5hOo0/5K36y2ExUxLUdj6el+lkQjYADRvx2emsjmAat
vGa6jn2y94cZd91a2Eoz8AWBBUpa9FjwXShKjVJmP1Qm4kPd0HMLedRhsagnRM63Dpb1lV2j2A8N
9TRHw5vp5WJjeV2+jhxkzw1/cyHz0gKcIEnLbp81frfte9qOLoPM3bDU3omIHbWbFL2yBsnQDjcF
ERda6cae5W7izveZTQYZAavnCevlOen3fYew3ZKR3AqD3MlI/JR+eoP0EhQ5SkS/eM9jcneyndcR
h6Dm5s4MkofKM1kEM9a/Ekhu7ZXcbkP7lrozIlhqdK+BnhoON2VODSt627mt5uJQt2UPdq4ocHzB
MY76z8E21dE287uqmreA3xAKjAEbhUF7RnsCIVQZBJTHuVPs41g3MFPsUh0AVVrCG4O5/IVqldos
kizaIg+uKe7KTSdmW78bsP7OfZQsK85TT12IAX/qZj3/I9bJT7yTsZTGhsCQEBbEJrUQuICrPmRp
eBe1fnOUoMC8GcZAqp4GLPMyXMR2xqRwEnptd1KEct4MRMSPdn7dBrhu86dOJFSZcGtwhgTboQ1+
2wZ17WxgiQzHU1zR8Rncy1JnG5W1W8HtRHeHXT3ufewUSfkuh4q6tIaRRO89OPqlTnDDzoykU6DN
J5fOMnznlLcue3zrPfep79+DPNlkvgsabi7eRPuKRhPlG/kCfcoVTW+32s/4DpqCc7xrUIzXWIq2
s74uqySQ97GPOROv8nUUfv/EuflIdH1DcznIn5Mh8q65yJ5UZnGORCl8+Nae9lV2L/qiOwxdEOB8
EJteJu7Rs0i2DYJk3kVjauGxW1hG/IwOenionXm6y8tG7nMufiag3jmfnZOXxN7TYH0uOC/2nIMn
+GluSZjGAgW7v1kyr39ZGp5DiTl2a2QvDQOJTdZ7uHugaNNYoGB3c+uIGRuDZnXMkRA9zQ3c7zGz
j7bArM0cQ+K9YLWRafvqI90kZVYzScx+D66HF7X/anmrrixUG9ss21PjksM1DOSqJnXwi+OWe6aX
YobnZKKJ0jG9mCMWxHEJXWLzgh7n4tLfeF21b8NZnLyAVkIZleJmxt80++XNUsn9v972vf+96wtL
+L4JOdZnnGeSmvTnoispRw4dCUfcnraoLWLzLar7jaqwWVuZF569kah4Ixb00oPhYITxfEhLxOWV
u5R7r+lynMBLfueZlAaRRefaSCG7NNUjdLr4LRwzRI5Q9TrSjs622Vpnx/Dq9ZJnqBvJAjnG8RSc
EmKKwzb9gE9avKp3JcrfzCsy7PYmLhumFQePERokFnBPTp+/dNXKES4jhwQRCNtpfIaYDjd3+LKI
SUocEwmTk5yrBl+rA+mFnirXKvYlXLYIk4pzLXsSJJTrHCIJFwyp9Kc0QWnjynWxtol2yzKSHmui
NCrCmW+whC87h2hI3LWBTRPffbaz9Pe/fi+wnuvB5R+V8fHrP//DpeqXXuAKwbg0sDlA/JW7awJa
CQdBzmPHeidSg0Dt/GGogkeZOT8j7UkeeLPw0PSsReP4nk3GynA94O19Ua37qfJhySQGDBJUr0gF
sEWfPMM0UBhWx8GqT5aZE/KA+aaN3HQ7lu+ONdUYJHobOWP1XM0IZyPo6QGAbxqphxmQECm5CWtA
G73b83Ank8Z8ihPjtXMAIUHJIYl9WeX70mqXN/YXe9V3zoBxqEz2vbKeq7pc1vCb8G+0tTil59E1
PcygbBF9bXqXqjVs8myR+IGKAZeRd/Gthbd1k082bHfGV0f4MONOTfX0EHfqWPsDTwyMKTGkKAFE
2N03Szw8NTjNZAjuCuLek1BDvC9TbLBjbC93DEeTi7DiH3njm1uk5WTcgqKkprJYawR5Mx0ASTqM
7Soh+FwlEiMJLKrrwr8WnmCc50eguRxaQ9O8LDsmYDbrnVX8WEbpEEYNH2wQHzOanvXg2vGr17Pg
E39ltSkNGZk8eaXznjduvaswjTxYmPRNP4Yu0lX5STZhve/G8L6zMcSQVM/uMAn/NLb+Zkor85Ra
7IqjPRmbhajvO+DQLNeWH9NgbHFMlWHyZgRAXSMT5TTO6SPOG+O1NOJj59r9Y0Ij5g5f1UuFfOaV
hCcCvj0PP1PYxIckM/oXz57PFiqgx9rFnDBgXfNbS5yXgNZG2CYHFRvIO4VHlG1l/uLFn+nT2f5r
TfhRnjCycEY7xJhJK8UcGUsrG8udXKbfM8dfWCAJqB9b3RTYDK6+iLFkKO+mw+COcz1pXk1opDhL
rH2GqOOi6okejeWGa5gR8aWOnYeZxik9R0EsLmqgo6zck91hnPUdIzrbRriyK+Zl0JfmuwB6PLMe
yVYzm9YdLCHmiZlR4CL/WdIBXvdOrq5pxxIk7PlDidHe0fr3r2modsE82PTRe+/WVnR2xjmYzmU0
PkSkXa/HktMODnDqAjeDNoNn2CHqpIvd/EddWjb+MLqcSLkwNmfJfdW48f2wjM9+XU2rzqWjDqUg
uidMJrofvczchyZW/++/pq6EBdVWJB4M6NGzpnBPRdnMO5fkZ8sXHTOEaFzj/QrXA2ObIwyEYRcV
EdMClwUWoTInyk6KPWfsaBt02GbQu35UY5ZsiAqXXBtOsI/Dlj7p3HIyMkPkqBHoqjS9hFm/J0Sz
u63MaFgXvsXQ2ndIKnJu1Rxkt7Ir9kOVUpeWnU2IcAmDqFOV2vVCvISwGQLPmNaJRWmWeZa88Fgy
h+pknExUjUzcGG2M8X7BkbNrbArFEA08g/Si3iWkA207gvRqlaOYVpzxVUiko+9JY2cOst0Vdk6O
npuNm94E0N9gc11lNvMFhl3wszXj2rNr+RhQo3alYLgB45HseivetUvhHltjIExnAUPWOFG8VSoJ
L2PxlrdlexuQYbWFVpkAuu4F550SMcNqbqhj+nJ4WhJuUyMY+71Puu55UrDD6nY2OKQA/oldMW9Y
Y6Z95HvFpvDGYZ0T/rYV/iwOJdEA2z6qkis6m/bkgkfCwhwuO6hEBvkpyt3U6cLhSnY2gbwEOLD0
r4w6GGhnM8lOSaG4cZsYBIoxci4gdXpHTNtwVxH6jJJqKJ/NHLmIyGnTJ4GabzhLzWvGHemJSbXa
gacAQlEWIHZ0SWKYc7EeTYWiOmlX+hj4sIjyaTaSx9ZuggvcOXRYU4XcyvWOprRoFJULMIZB+YxY
OQEVriiPbhnmN1ZT3uSFf7btsbtGYswf7X6hyoyAhzL32A1W69x5quu2TWPw5gcdV3QrOO649n6w
mvbByXO62/Ny47YEpTONw1isx2HWZCAoiSdGH37D6C1GbVASNTaN/q4azei0zD7CF/0hloRz5Kq9
KrLUwzzYt/hOyS0JQkpwGgdLp4gs9BdqfIzuNPJT6tKMaRqJExqkrTYxSEjDD5JLyi69y+2MucXY
1ZT+LhwNb/Lum0KS2Kd5YL0RuRe27gN1Qsjyal2JxjXw+kTisjhDwE2xcEa0X73Y9PE5Z+BGLSIY
iTiDfGjsF57JavCza42KAJ7tlgt002PUL9mwiTFrL5Em9USquxAvxP7Z3DYVHo2JHBGE7dm6J05y
NeN+3RcxOLbARXxhJzA3vMrZcWUz8sAv1oRk0KjxFn3Lp5FbfJ10fmus72LFz3Xb7UoIG6cAl24F
znllBv2llu2J5y63KjBrfCQE+E3mVTkNCZSVuUHyAxum3hT2TOCk138atLxXpnlEf8w9aY4BKdDY
fo9+EOnw7l01j8bBmgULCUdkSITeVo5RtzZoATyWWMKzqgeuEUXlzRzFDk56SHszYSZ4sqYdPQh/
fCavBQNHre5nZUMR9fKBakQxy7Kh6pp+ZO36prwXIt/PY/SE1kMcxsK4qTMkI334tNhAcj2MbMwl
yVaL2/yXYWEYWIz6SMI0BW4GrIckxmrrKJ4WGIhiX04p8BlDvZauRyDUnN/ot8zwuuEUD1ULbtg7
22PY3iMBuFHKKg8q8q+TJiFFRnYUNmwfBAs1srHuExGXQaMwWSPqQfZgTEeuqR2qIrqAwfhZeD1Z
7SI7fp8q08lLV07rvwWeClCRm0+NO2x7mz5Bq97NgMwewGkgm/H6lFMBDopIcZeCgNF2OoOKheXX
EFwMZWvJVnQsVrQhn8KKrKYRFUSHTldLE5Ti0NdaYBs0zJIzN7Jt72YkKGvFw4nfyx5qTRgyLcua
LH2LqRbrJX4XrpEcOxJ82pFBZSWso5M46DkIkYBx4xcviQf5sODD7xwOhgSvEAQhXl6zhg4iEiqV
zBcvBXOe7TRZ2b7Qf60n7HpNWXe8zdGPDtn0fYV27jYrim3pZ0x6pz68p5yTnGyLdGf0gb9uEmIh
YA+M1HJ8IAh9uEwpaYptl1PS6oqutvoIXsiD0DWeHHz3LGqqDFBSN3XRUj3gk7Fwux8yXczogFeI
9uGwn9tk2xg+/WTXSfbYZuXFmkg8V2WJr3Nxt2ZMD6F6yvDeIHNOTgECr6dYFCmYI/RdkpY5RB+A
QjQP+jO5RHdcUDubTeWhSWj+NhRulyIMGWY9TWPw4rRUqFUAYXApW7zWeVTdzjHLL9ZJhmNakaKM
5aBsq0aqD2WsyrN5BwMk2nVat2BkSPcNBCPZhDqgMzmhhsZrYQxfrdPKTZUvELQw8rOCdLeyZO8e
CY49z8s67dRn62tOea+DaBlSrZXSYLeYTrrslb9NM3z4Wud5rqog5bPgCMbyfggNG3TYtKp9OwPD
KJHWhbf1CF+DuxnyiV9dW9S6W87m08rmpgW1am5MOwO7j25hlgNL5mvrvnF3iTtfc1NS6DXs83N/
ocF6qEwExNNjoFqKqR5fB7qP+XaKFnUeu+LiE6lypt+gPSTDHYfsTf5f5J3ZcuRYll1/RVbvSAEX
F7hAm7rN5A6f3emcpxcYGUFinmd8vRaiMqs6q61kqkdJD5VWzAwySDocOHefvdemo/EqjWnYpxnX
vhYghBjMXnM8dsfabH+WcdNdB8lZOxHbVNbwwWCwem6nWRvMkRBc9cndEa+AxuOExrZrML6Fre0B
BVwKaI2lkawxznprebCo2CTrWBaLRzuVPNkvZto2t44ePFiOph80NX3GZfqNkLXXhvRGGK51iYL6
hl1McxeE/fBEdZGe9ck2DyO5VbUd3ZLvwlrJaVO30BUmpSCATAhjkLn6qscX4LTpJtT5jnhKbIfa
D4+SjRR4IaLIzIjdsSBjD1YA/VbWGxxqq7gqsnul1PDkZg8dujtYTdTqxritSyfdCsLUcIq6ez1y
4ODlMjuCw3wzDYoJh8Ww5bPB3naZZm11ODRYV3ufZIKy7gD7nschjtkSxRQIEsTdDFZUb2g3jTwR
65s6I7afmN0t5/mXTMy3FOdRiztW1Qo2KWWIIFm7cDDXZMJijuoyQqpq9fWYg++Y+FNBDENZSspB
Cytt6Z/Num0rAd+Uj9Wc1udspD7M1Yajq0UV50YgomXsLoQ9SDgUlMLdL/nuJEMdVqKqY1Ao6UDz
8cTRBart6qy9a9rk5AzyTJAGLshE6KPtGyy3bCwUF8iUGxcYLmtsZjk+yp78ZhJf8/G+dwiZhQI8
zDTbM4Jo8MRR4mkonOgwN8Z7Ac7bZpLIGl5gZHxj5YRN5CGVDOskgp9ITZp1dWYSSx9xlQ1vEh6n
20cGsgavGuivfNUhpaxokzW9Wsu4V4BZk12RIJLCwzGJE/gStKChlfe4hW4b14ZzYiUfJYCtQrUP
JemLNZM5HXEhPRZU3pWeM1OyIidgRWFb4dlAAevqhzwIhFfoTb2rzUUuJZrjgCrZzYLTZxxGJfWV
rKJquGWrCJMssl3ChBfkyAEOt7s29wCxfZt59WK5hrXT0NBwtgXbsW0ubef3a0m4BNbDuK0m2pun
PH40EOrpwHQPHbvJTdfwtuxr4kLDR8JxdAWrc7wyLWOCou4uLDO8D12wNntLgN4TxIXcbhMJ67mw
KPFSSfUowmETBfip+sEc0aFhdMy+hprVGe9SohlZpJdNsKJrLNxqK+Z6wxy1j7QPP+zPfj3FRxGe
Or7usdqOfCUY0ANDELfmQZpfavZZAWlFyJixqtFhvJYdrsdJTq17cAMbLS+F1/fCJEmlbnqtfZrG
nBNhhI12KjFZxDKiE9KnYMYPHU+Y1nPJwH4QrvWg0vKJ9OgdS2EWiGHndQ4hSrfc431HPW/TAz93
uUp7wISG1sTwDN8aYQ8nAtrrjgCRZ0HJ2kX+SmXwGfWSxQvrAmW8NANvWiat1wleoqfMCsCPL556
J2p2IHQcHB1vZjcau/JGRZXcNZyBphhYBODPdaeV0EIs1XopDE74YxSPLx2seQrUOHVXgj4froMo
WGcJr0KbuPy6++Jx6FXpcafoV1iOlxkgpaAzqxcOSvRZ+dUhsQFmlBqx6YbiB7+6KRs4z0rnNkcn
A3725gwyYmsyUe/GqbrGtEWsdNBx5zRuIZS51Qb7fLtje4x2TgmFEwV3saDZUcMTaTO3SygzqyZr
44MyuezhRe0WNp6fU0QDU7Yt/elU2TVQD2pFiRVwfq2g25L7vCRE19cYlZ5k/dou1h2ZWIBG+uoG
uz63LI4lVIoHaDYBblqKKQcwYDkXRo/LCGUS5kysenXJBGi4Gi59TpUF49taX75dEE0utyCOEYMf
fadleQlMdzvOjO9dlbwmffOC/TxdIV71h4CrsFu2xCPFbX4+Z/ecON9LCcAOotSFs3hIa3eNJ9Ia
HoE9t7uw/wQw3uwbkB+rMM0JVRuHXELGwbX9NFUyxMvlV1uXxPRQa4fBTnxPb7jRM57o+1FyJ21R
C10562fKRLSG8iMn+DQnZtdZ2Px6BYvdvixvNFCd66LIAw/y6Ychpw0HnHsV10+sUCaKnu0ziLNL
ZEHgMBt1MEbjza6ZZHtWybDKb9gv5OeGu33sB9ahK0evb3EXsCik+ioYrS0ByMqTWR14yESJ737U
LqFv9nJTyyaGtlZtO7nao28BkxPu3vBlwnsxaA5plF7HbDBXBmcvX83NKTO7l34AbKny+FIiI5yk
DfAzZSyvxHCrwYtb22wFFKnddFrUD2PXCsxow9LlM1XgBgj6rUbpDit7EdqyOeBwBYCubcijtnQX
1PUnYOZjjkykOVPA86/xkNBWanYfw0k99L0Lki6OD5wzXqNofAg7uqZ7kp1dELMT1MDpkqNCoRyB
vc/3bNUFsCb3Mtv2Nw4MpnUBEbzVUJ7qxXG30w5WaB/iqWp5qdnLWnrPmFRRWEq/hoeda1XCDz1Z
X9NMKKBU9MZnhrU3dfu+rbSvQWG1zFP91pybbNP5as2bz4q0U+wO4UPJzpx96Apky9sozY86L49a
4JIpMOMng15rnyt0oRmXGx9MDGnox2kUmFxV7xHx41zIeyR2eDyPMkTgnU6JM5zBte9AyyIDgwdb
gdZ8DLL+J8EWjMTtT60xJ+ZyEqQiifaGhqw1D+/UkhqrNH2DGnQUbO1s0T0LtAjk1/ipaUpW7KV8
TkiSroNvR4RLHSJphPAcUifc5z3+93ZvukzCnQCanSUkgirMcJLrOsqrrd/UWLvw6luwCxp8fpH9
KpuRs69KKVdX6wa+EZ6OXF5SW8IQdQUda1Tg6bnl7Ev8C6uchfdNAZyt9qNrfQwq7a1Hm1kbxXKM
wPF4Lbv3RAvVpVKldmNhdD0QPnmpxoDYUF+nm1TU9k1rcozMRo0xpw7PRdztI9M0T3nqJ9euo4Ub
iAxG5FDL8RQCfvNH7TzrRbFGAky3/rLKH2NX7VqgavBqg7OeiX3ZTtAeR/2aYJmpeGw9TZ3xbfrs
2RRoL8t9z33KcmcCeWmq0REr2mOqq6OWs/3KWp1mVBN8aME+TUaDu5uIEd8sHkoKEi9Ogf8BzFK1
Vlo2rvoJPyhIfRAGTiifex50bjLcuQvbbbUP4R4Cv2wxChTirq6D194Zq7ukLiMPDi0FJ3q8WAN4
xGgB8eWx/uxkdp0LGton2pHIKXWfPguk9V8WP9d//zH+W/BV/G44av7jf/Dxj6Lk+BaE7T98+B//
1+X7JFayf25au0T1R/7zT7a1v4b7lk/7I9xn/Wa6pmXYltQtoUjR/efySYNJTSdcJwzh4H36u28N
t5ulAxHD54YTztHZTDUk38N//4v725LrwwjHeR/vkMMX/PVL/8cX4e8f/2cXGEHDP+/AbF0oQyAv
/tqACV38g++q00J4rIskpCgPxt0fXsx6ML3ZppjXYqDZjqJEE43N6vTrH7qB0cApsctbrX8swCfs
535yIDnIHbb/bJ0Eo3/KZqgsRSn8TcZpZ2xi99BL2nY5wpiA6MKlcdvw7/XQgUzst8WeUiU9LecX
wSEEr8X8KPsSvFcHURbPH5acOtIQ0yi6xpchyA2VDgkibqe6M5jnugrzTTmLAnirS5Q9jK66YI0g
GgPCbt1/htGbilzmvsRft427gU+04lH/JYpqBuI0ETO306M/muoaz1HLNoSNnlODoVnNVX5kOkSN
TC6d7oS3iPouGy5t3DUB/RxulRwLYUJXqsaERyeaI5y+Q2qYLndidRs6VfygzwVhpyhqt78+DEtW
s85c34Aj2FKxmz7Ng+s+1i/YG1MIwpix6zCv9rHN8MxD8U2XfrC1aRwJGn1fGV34SCPXJ7e5fFsF
eX72i60x6mm0UgHJoTgluDhXBw5KnGwDAi99nfxo6jFeU7bS3tjcL9aTGR2YNFM29YDjydOv+8aW
h7k1kXbqDFf+0bRHBnd1iLOzuYv14qJqtW8lYTRlcKzBI+dN5Cy3rRo/CkrZs+gb0M1H6WovjPUL
ainb24mitHlB8kH0vWh4JdohfQvxejWtqPBMrHvb+VIFyG7wl3BJXedrYmdtmcZnFPYvlqLQyQLa
DJJtzzD9Ycf+l+hcHL/6hdv7A6WhH13GONNiAB4B7DP/EPjXjWfHxoTvm7R/q/CT6Yji5pakmSlG
j6qY76q3Gd9m8JDSXTUg07ed85wLnkWOZd+SYlUrg7lqDAZ89ryLYIXrP+iLvdYu7OWYyCOqDwB0
DiYM5wgya+BD9Eb6DDJNBLJi6QHsoNhxe15lFEowdWlfBtIxmsYzoKQTa8xgkxf3HGvYip+4MHEz
adOuVPF3bofJKpWLUrno7HLOSeAMr7l1h/7z4I/OPu5THFocc8cqPraVe3Ap/pTZt5+qq1PB3W2H
q8MOPa8wtFSInmsHCILIJu7z/Y2cqLqQOkh6ZVknv18KsAd7XblUQTGTrBqbms6izu9Z7WWMSIh6
pYnijRfw6IqGNggAFZjDbkWIXQEGJYm/HropSGRZ8XIZXTuB0N7zhKT7oaF8yqeCJcvrJ2B6LQdg
S3LVxYfYCkYvmPInoL1YpXpOvxQrDhWJ2Xmeeftpbo4NcVmexvLQw8NsCDF4WNOIioyYfZjydoZu
/ZTYqTa9euDlohXKISrYZj+bQHc2v77Txl36uMVrV1XTOhwZwRuSVsO5mafvLnJIP3AVlH7Praaz
qi3W8KSNa44aFukhO31o9OTVxKREQZgy2GTeO/M0AglI4nWQAmAvjJrvrIebbznXsO6BhY8PJavO
LKU3pMeaYjnOFR7dNrJhkU82wC4tGVahDarTFsXZjxoPouhV6pBPuvS71dUNJhrkhHnXxyNmdgLh
K8uy31NjH0f1w/IfzJbDpj1L6jai28oik9TXd0VeACBf1ofFTPWoM3Fq7cONSYmRp41T5DFN2Rz1
1O2QBO6e30OWBrgsjGJFq+cWvvibPg6HXhcEuHxFKg5T4BygEUzZfIhb4zDSTjLo5SuSdKGH+G9H
p1+lSw3RPO+z5N3vh2lfm+WdvvicGyNnv2PeJALLnxgXf5qe3Nv4sVbo0PQKJB2AoLTbKjvgXWnd
FxxDt4E2P/VZfKgToGBmkT4KfVQH0r9rejOTQ2f3h3AupieRceZVIeGLahLrJDHTs2/6goN8CnUy
BWVI6JJdL5Iwf01FUkmRhknBcHiz00rgpiy2cry48DNn+2TnTYFyQ4K2jkyHbCfoQjwHOxno3Tpq
GVLbziUnTuh9xUJ14XD3uHHHkvxbTW7IBdRM4POtsMmuJS4uSq2Z86sbEtlxWnLYGcfrOwcJuyGd
sLZpKgFJMdpEq+ps4UciYpjS2cVGPN/FlvuFYXrjGnDUYSZGt2z1n5yS8HIv9JtY07ADD31FJwTM
PuXM4YZglsKV29XnIi23sKm0G4fnOK7b8p3dLfqj1S/5jzx9sERN9epS4KOPfbJvm+I9T/pB8nPJ
h4xSgn2ogvhcaNOz0wbtJYs6QVTYqsFiscuy4/qS8cWOqdQOWphiBdUOLGT7m66r2Fq3c3HflCMQ
ac2cHlOsZyvVzOoq/PhnC3721C//4H5CZ0tFpIcSiwPSBCoeEIy9nkMzBxpLqVLUijX1lo5nJu7F
pAz+mdgWlQdhQRbEzYzz0Nzw2A0eykYrHk1Vf03Ew87xAXyfenBFoW1s+jVXteV8zHjZlCbm5bY+
3Y7BvkHFOgrAg17O455ate4hioziLHBk5n1hn/6fHoNdXeqOZCb851Pw4weAq/pPU/DfPuuP8Ibx
GyMutdqmULb5V4zF7w3sSvwmiWVQHqOsX9kNYgi/Ey6c32yhW8tEbZiGQ1SD0fn3IVj9xocMUDSz
C8fQF+fWvzAEK/O/GsFc22Y7YNLEZ9lK/gPhIjSalLX6NHnMrtvYFF+1BvPSdSyWyTMpJR5401nn
3hjqmH7jXDvYafhYRPjunOKnRfmmGrpiS20VqTHlJ6fIql7jWvN61s8r0PloUuF0xjexgACQfkNz
xCjmnxuc7g6jrF6zduxLEvGGoGsnSPWXkoX/GDc4IBb+RCWfpRk7CALE9rKQzQEHi3aLcaU9ue3E
mnP0aywSlgWvE8NW0X5FiXuqjTrfihbytwHJq66ydZqbO5klO1YLEbA6Va2n0r7Upf3UuzL2ktk4
9BOlA0WFvgU+wg/ESfLEcUrJe0I/uBZroJC/vk0f9Cj7TvA19UJeSw1ZWO91hyWBc1cOk78xjX7C
plFtHPY72WRf7axaJ6B+RhgTsxRfYRDBxewuyjDYj2OXmcULhx9gmRq+5Oy9KPrPVqcGSlpLgDFU
qz5tNjU16l5R215iYR4CJZXn7jkpsEd/TtDLUHD6o0ApAshoeG5JhxMZV2GZN2oYfsS+3CHCQsp3
m58sdkEAZeWbhcQuBRRdpay3aB4PM7bJVVIYGBfGUz+9+kkx8zSFa2EQ78OtgxqGhavujDNxwB9p
MvCkH9uj7zIx4hl7nwwgC7xy2nrulYmHCNJAFJtvrYMFyU2MHwzOJMahivgq+AD4XFx0NyM0r/mn
eamqHeWXTDgsDfnPtMkmrytmZsRBPqmBnHRbTp6Vxy/TjjPR1lb2fu7a/j4ENEru+jZN68dqPDro
AAzSwAQyn3MVikZvMBDSrUTcQM5fZkiWJjfuilKeWFXTF1kmpsdb8X7o5EnE8NSc0N6zUseuNB/L
sL7q9vQ+OtapIiHCD6zgork/dJscq+5rT3Yy7XGjetrET09Td7OKMX26oBUzmUOq5tcNkuC2DCxK
Ya3+B7hgzH81AhhWxX4s90KynSsm+91s9r6Sr245/rSGyVwqpk7tHOZrTHxcHOGxLmnPMmD1Z3Pz
mab6l872C8bCCU7GtjTLrb58+4E+38LyYzwr1fHXtiQSt6lbP1uT+KTM5MF3M4jiDQD4YTQu0l58
f2l5SzFfFZsPOcVMyKjmVZC0wKvF1TYesaPu/Sp9tAbzFFa4/WOxlv2lc0l9QoRIO3yUIqDHT+/N
nRqZlmyLXWBwabLmttM25UDFUp1Xn21Ny5mbRPcuWJiKiDqTEMUfQp0HzX4xGZAwsGnbntVXiiwm
o+8CDjXWPWNnqhSijFZelpEqTadblCq2JeZ4W4faxee0vLK1DmZWuvOVv+WEAlG3AgzzGNEk+hqa
jUu3Trr2Ab0WmnuwOzoWtGU1l3GINC1/Y7fmvpyTl7qLbkL0jbU+QvDG2qR4pXVwzmxgVwZYHmL1
UDtMXUSsI5L8rGxZ7BI/ea6tMi1X7uS3xJoDDjpJmJ2UpYe7spQZQzUzUCKMkUSL3d2XmlyUgaH0
uiXjUc/ubVA4WOFShVpO9PUetZr9jvJvo7DGcjfLgmsHk4OLYLcHdwzSsbYOCtLAI7PtljR7sPdr
zd9TR4dva5DT6X7MZlbe+cjHylScF62EQaXE0cqKyfDZhRoKDjHLnEsQZCSXp9tBxe1GtW1OspuW
z8Ro6PyMdAirUmpPQmedyK9GnaRsk71NmS1fJ3C27jjQ/4yJH9Q88Wl3Vyw2MBOnJ2ZofKKzzQRs
kyChw8obnQHIPNjDdYvlZ2vNloc9DMiapnBzhaYX4E8w6yJaWb3tL9Y5eQVNsmm5fyi6kO5niESi
igM8uBRiju0NYoCzgmtjIp/gFMOQDb2OPVdFa8aMfW0jLOj19kDptj7uyiZ97kC6XyybBgfiLhZ9
QBj7pusiJNaOjdFtadeEIDtDTRmqbR/oD3baujeB6sVDtDhjEmyOPLweiO2jSNq97Rlz5F+Srme5
iMsGpgGKbTNH+ApQ4OOYA+4iOO1y54FlRjmtomXpnxjto+9Wdxow6nvHUfLaulzOrdsdBuEO91g6
elAeDbREfXbIStBt2tLAiD0Z5ynCswU2iOoSK/DtsztxWaqR/ZN5jlNc/lbqWGxu63ndYZbuFtc0
P3C3Dnqc1Jzh5tdsF9CDOi9O66Tzd63hvDijOz8KzNgDpmx3cWeziVc4rABEduJeymCFz4sMIZbu
wGCXPKRs1mbr1cRis5nSwbMc39iKhCoAjOFqcYjTfXscBAEyrmWmDn9VioTTLuDM9WyCMOCeumLo
flOL97xdXOhDx8426Y0ffqQeaozqRqw91VaV7bEf7YIGtX3oalgJ9QNGbLSASB0BZMO6qeDr4lbx
WrpvNmXn3upVFW6IbZG+plE7ASTSTcA70Kovrm0iGQh2D3MRrf1kvJhVWK00NyaYJQd3i8getPwA
g+AEpM06RCAAObVOF1AWk6zLtWexYBSkFWjnmq8TQa+ssvi1t+17Vbq7CoFxXcKCiiMbhmM7nzTe
4lAqhtvaCl56edQdFg/mPL86pkOLmxUdc9intVPcD05yxH/7c4pMhjGLJJU1YmGtZYjFjTPWxqGA
g5XCPVB2pPiYxBtrbZ+g3VGvxjUapLF18Kiw+6pOmu48o70TbLA411Mto0v6ADRUsixMbtjk4A9t
6ePps6hfd/a4Ipa1L9MaXHv4MJPU1clBrllu/rAUj3ctNA563j83NC25o/9aMecNGdKQa54ghz7Z
PksDc1Q4ixY0T6hvpqJ45UjGKareZBa+9jkQ4TGQ2GICh0FS33PzuZa28SjiZqT61noxy34/VQbM
+vYlwmTC9lPfT3ELAn6XaemzYch2Qy0GZa3YNUqTGYP6nDUEBun5KAA8Bmq8HO6IlTupt2XUf/VO
dpxCjpVoA5sp/Gyz+ptsG8UafbIx6/g6uu2bnunpvgg/qx5LXcFqfhMkOtXwaI4klb5jZ0L7ydNr
J8zsRLzSXHJG3KrIEtDkG3AwTV3/iVC0e4CEFaypjdswmISbXuBOVDyOdPSnlT+wCM/N+A1S8odf
DdeRahmsguFjYHPLL/ix2nmxgf/wqfcF8DUW2IeNHFvMYpLESSm/GAaIlvjBsI+POeFQkqg55siw
N4nrdbQP0xvoaBDH2Uzb7uzs68oO32jVEDRbbXD/Np5Jn/spHdhDOnbTbxj+xvOolyNjJv8vr9ND
ohLcCMG0/XWItYsyOCloHocYlwdqSndOZ9Ge3cgoNwOlDFs7bL4NTr1vYRwrOBtFtDNaymayBvQ6
fpvQqCRNix37xW2lQdSQQJzWfl3ex8XsbP71Q+gl+sEmvfhuf61w/ray+etG528fssH5fcPjfbQf
f/oAXnzUTnfdVz3df1EU0/5xAlv+5P/pf/xvX7++yuNUfv37Xz6oTM29qGnr6Ef7J2SiY3D2++dH
0P9ZfwTdn06gxq/P+GMHY/9mmaxSWKbIBQ8gyFr/fvy0FYAAoVij2OxikDv/fvw0dD6LaYEjoc7Z
VCiyWn/bwZgOGoyuq2VhAkHjX9rBwGT8LzsYJA0AkABoONDq+j9G8e3SsaFTYPqNrQ8RNu6br5UI
RK1mrIhTVGB94uC5HbNnx6dVrkkx8vkOJUQxLSV2QfFJCc8JyU2iH7pp994OYkOekrE365x1YNvv
tDmXnk2bIAfB1gv6YFzLwKpOw7ApC7EXKElnfArZqsVyzp0o7jkIYVRf9471aCGUrZzeokq3oiyM
eY1vLsDy6gfEgl0fYTS+D8PJi1SHJuwPP2rfQJBLwpu6t2u+rXRvzNtIr8yN1MN7ysNJBbfRkbrt
dVFhoTL17NEwquFY2tV9IifDY6tqX0QfQMFa2pnMcbjCIm9WdueysWm5ndopEWO3Z+xNJU72wmXz
7j/r6cM0iHVdRfOekiJ5pw9Y5yT43nzB4rlN857FMSPRNu/CpzEHChkZ03PS163nmudqfBriFgx7
NxSbJnY2FLXw9ItJe1dKQjp0my0riZ1W0PZHqQytwRN1OJ3WH+0E8RjT/Jnqm3PNQ6DLo1NQEg/Q
G+cxycdnafQGLY0dXdCheOCs2ctV6KTvYGmTvbEIcfYiyTWLODcuMl25CHYNyp27SHgMHhru+6Wt
CWeeHxPMMLMuZINQtGddL6tNsgiCxiINumiEJJuJ9CMa+ot8KNERE/TEZBEW6bhxdvUiNpaL7Ogu
AiQ2g+qmXURJl8mckHx75y6CJXFbWs7o+L7Sp0rz7iJsNnb7NrUlgB1mo00UqpIuAewPvwTRRRrt
FpGURTo7/UU41VFQATYu8V1E1XaRV9UitI6L5IqtluPjLxm2maWXLNKsKdu1GKnpjszjAsWxFhGX
NVy2y9B1ocoh8C5Sb7iIvvYi/5rowNEiCPcoww3nmEOCJ37CCTRoPIN+KfUNojW3dGc/Obj7NYC+
OInadTLd1vaEJhDQ3J24lASOUXMYKwYqv/mecvp23JDzVlYyK4wlhsmErU6/jjLX2aQDbY1xzjCr
CfpAwR6wyoz0U6nknRGIVwdm3VpUc7mu6QHhRKq/AypHLi+Kb1CVN0Fa3IS+uHY6Y9avP2ebxYFK
0M+og+gX6tB36quxbBCUjq0i9vMXO7c92WJxbXlDtxK6lJ26D0IDWUOdMlUMIz06zjdvPiyBdvUa
GhYu2/Ea4X+gAQQPn7wLXLFPg36x9L7G5vhk+tNGgpuvUlogWsf/YZCOAvmxgZuwiSQbHXa1TgCL
aKy1Y6/yB7sw9whT+zbbDI11YxsdKZWU8zbjVdgf3BROJPkgNqG7Rsm1a5e3DazKDpBFBrQ/I5jE
6nxjqWTr+/zS6vQc9+pQwVhddXV3MaLpmWXe3ke9aV7ikb+R49GqNGba1hOX9HVBUBNx1ypfs0Ad
7DlB9Mb1Bc7h7Li7XMseTN8+JGRryqL90dGnzNrDxZucYyJuGVMKFj9gWFa6WbxWjrhzh4Rr1zDw
nfZcdeCDzkvo1TaXzUVV7To73/lT7AHnrmjEZkqlFXqIIS5bNyWt5qlK15MR/nQz7ZHZaNOmxt3y
czUVl1uRn3vOAn4r98u3mszDc+2YN1glH4OkuwjbupH5VZjOu9PRRmy2zuPsxM9x+hVACGlibaNn
9k08OeCyq9fSbXSctNN67hyP9KyeWdu+OVVafhvEkOD435B2l1CXxBLkrupIDXUszvKYc7rcOdZL
Mg2bdlq2qkR8TP+cpCH9Bs1rV/BCxurgE8OuaS5dpaJ68Mvuwjr7gGo5rSSL2rCiX2DuN1hFDORN
E02gc2SyUTRwemGR1kej1eLXOMiIhhi7ZjRoB3SG4KoKeRosHNjNsqWAIXiPzG/fsKoy8V0Lc4em
tIT26y67B3pCTlUNd2Waj3d5MlwweN1get60w8FNCurqHBILfkAFaDJ+DwJTjM9LGBi9l7mdV3ad
1xT5URuDtcVlgo323FqGBw3QLIvbyHAeTZvu0iLd9HBJZGzesUk40+CIl9LemU1xu0TCRBdezdTf
uMh3a7K6d4MSe7eNP/EeYFA7GI62oSFja/KWcWf4pql9KFi7l23MQShy1oUiQpORkQ6tvR5aawct
KW6n53IKthKwXOpuchGds8eJk2DO9T/Hz6KmyNCAmqI1BDWZcZ0sfaCscuMr7UhMxsMycLRmdvOR
vykFXff5r/cr+uc6KLVVSRQ/tq2t1XyWCqO+FBD5/PQMOYUeSPdmgB9XRSbpKEQbjYtXoG8l6Wev
JPoS26q6btiEqZup8zc5pEYZ8y+rHxyvIPtlQH/DU8INJNDVlgjdDpchZz1yYxOp3kJwy2S7Y8qn
wjfvLN3cjQYVxRVqb/9J7+YxasmRFzlP61PhzvsQW+5kuseeMsBC30IW9VLXAboLfvZaOrGH1jpc
KFxRV0bKECQyjyyZKvDTfnaY2mR40RhgsAk0gvtYoY6i2IxgDVZmpC9E3tsmBfHGLSA46ANbcsLM
m6YHZEIjBS0hvX7pp5Tu6yhe13rf7WbD/JjdeAOQouHgn9AulWv3dNJsfS3TSHbTI2YrbhJDTsO7
VhFFsYzszh2TfpNO1V0/pNBZEwCUTffgRtj3/MZ5yMCUwf5hzrck++7F1xbMP6KE4rNwdj5I7nrO
RO2aQhqfQnIwC40uBZWDClLdEra7oeU02E8iI9KVwQYSacK6QE43lukcAodl+pxws+LIT7abojkf
ZX+cw5poDM++zLTadRRN5WsttU3d0fswZ/E3QSYWcUiKuSn8cwRjgQwWJJcs5i02YJtf48HucMy4
zZVqEiR2zd86RaW9aEhDfa6zSlXhkZlwUSMJE5ic5vG3G9G7iCTPrFivTiMP1siO9qEelidCTsdY
f00DjtFab73TqQ5sMBlBb3hOqrZG76gVnX/3hp/Va9+Ha1fO7M199r8jHc8cGZu9Vi/PLwOyLYPi
evQF+wvNCD1eP4AmLip3ZfW9xyjXPyqaELFZoDEp+RC6oI2VeeaQ6KFDN+scJt5gEuxvGn1EuYZx
oxLnRDpXstD0tFo8EQvAOaHpj/CTs+3gE+/MfXuvQ2wN+8xmuat+GBB3vIn4aNQVbI3jgUhuLbay
9sqBXIPdaVSD8hTN8ZjSr6rn4sB+a9qMRWri4/QZWft4P4JrPiVEWACTTDE1SCVGFX3WbydX0NHm
c6YM9KG/ocu3WKFHkAKrOvAdOo70os30Ezl27bYhpxqPd6B/ss9//fj4/yPHbllF2q7k9Pi/OYrm
c/HR8kCO/nSA/dtn/nEkFeDsLNNVBrh95QqXI+EfR1LrN06dLDUVODQpoIP9bSPKkZTlAv+arSxu
EVP93RaofrNtohqu4vOUZUjb+lc2ov+LvDNprhvJsvRfaat1Iw2DY1pUL948k4+kSIobGCmJmGc4
pl9fnysiuyRGpGRptWmzXqWlFOJ7BByO6/ee852PdDIHVaAwLMgYxA6oweyHE2lXZkUWj2T8QpQc
FgTBLmQ7fwmhIecJE5oCxv2ya8xLahiP7pgf9SDlGWreJY6yIecvXVwXuKy/er3+aBXbLHZ3pDu/
lmWNtbCEHQ5YPdbWk6hfNZRsonSuRtLd/XDp/5Sc/qhu/Ou5+uffgibCj7QVhVrpB/Vb0N290SVz
I/ztqI/IIA0uTcO58NefZ/zNB5K2wIdy4YRpfqQAugYohSQych7S4bUvM2NBHPraiNrXJLZ2dY96
N00usuEwlLqPFqVPOQaPYAzuAwKH3ERfpeKllmW+/M0XQ0r6I+lE3U8WBdoMSGIWWlMWzo9XQu81
vowJAgeBPA1K8zGZ+JCodl4zuzqCl79pk636LnXYvX+/SROQh77gCMQQNXRgPUTzb+4OhMUPXwpJ
kaOjgHVYsz5MnJ+/VJ9peG3YTCHuyUd2uVcRTUekfLspNo5DsupasZemQ+ULc1q3dtiX34sm+Pab
a/O3XwPaNBZ72jx/uTYlgRx+04VYJPRmxHLdv4+5f6F/d2zT6XXs3R3G+aN02f1ryb7N+rFFPSyy
39wkdQ9+oNE4urocNpoGNBJ4/xy1uL683sUQqv7zP4z/3SUChIEIspXjOTv/OWEG5cO3wkV3cfvq
0eSNrtEG//VvL/6yZNWn+krkwW7k2GpL+fFTAzsfGRzF+SpKu/fus1Ohd4tiRKYkEYIspsndioGX
r77x4ZsvUlm/QwS5SIc/pZO1C0JnH7X3vfl5xs4JGfiTZmHMDq07F0gt9+0T29kpJN+iZ7yU4W7L
XA66Qzjc5dp8V3TNxuvkhlnaBSTiEvXbedCm41A1m5RboMmA5uP8fXlgngPJwdpo+emlSyY7brAI
jf2vL8l3yfNfboTvuoZFU45bwYb/4yUZpN5Jz2dB6Eqh2vXj1tWbhcn21NH9YTSCBARm9Iy8s0mj
d8dsHtB5L20y3RYVy5gBlUV96l3U9wwS86KjcZhyb8/G8fjr7/q3zxAETwedOCvG/Ng6lE3GrXFE
tmJQf5d4xXtl+isv0Zaxmby7RUP5ydUNa5Mu/Ngd+6q7cq7coGa0frOSsGqrC/PzhfMcA4m5pQs2
G/sj3aqIrdGbnUlb+oE5kMPxStRyeExVsaqENR1CmbtgbC9eP0g4yufQE/LRu45l9x7rafGSNeep
Ke4xeAYbP9HlprBOjimiwxAhI+t5le7BN4AE0kGEu517bmR9BOrf7shfqg+zxDUYxv3WgkjUEdJc
Vt5T2Y4R0cr+o/SK/E51LqMKpYMe1O94SOWu0DTUMtOLg02oMtxPhWW9MCT16bJ+GTjwbvpxuoU/
g5LYFdV59lE2hH6rOGztrZjMcN3OCZq1dBBMObG9s7unZ/A0wd4Q49aJCKp+8+pJidSxASed4FBV
kfFSUG8vpzY3DsGA7jehrgcJ1F6ztFpp9hjhCBmdraPTWMzSVZTo5snuZcNJz96pYwK9m2BlG8iO
qsp0IASO2z4r65UWdihW7YzQROE4206k8VanLyzdJttqY/tVdtgF48bLdwHpUvQRYC2E9VtiG9kO
5N9T7IrhWEEj3MomGG+ScoCHBp9RGMV405oo5So5ypXy+y3aCvVqXo0XwHrBDYItGpoWLWJNz721
jrwvpW2nt4W7k2W/Zopp7monD/eZHr7RA2XEre/LgfDYBt9Ub1ntee4ypk7YfYmLKfdlui9MTX+0
tTNDt2U/NVBQ2uIphDG39ZwjBIBmmTjRieWC20XM09aeyMAmxw9SASZmBlvL3h/yXSZINECG9mJM
jX3LPIODCqDejNK6tXW5nlOakBj18jUVzpODGxpyVgbyZ1oMvlufgra64ynMdjQiMjgvpmo7Jpyo
pEazetbV5Oe+M7A1aq4FL9J9mKZa5bEOT2Rb95feQi7caBFxcSRYH1xX3jI6wniTz9khKT73Ov3w
yROvla3cOgD0Sh4kFxxXTBvLB8x17+buF7uYLoSScc4kY9DvYGB4SV9sXJHB6NYdTt6+Nykl+WZq
sgeHcGyYa82+AdhwnxVzvbCrcWvKesICYe+11ARco5vJDurOpyAzDyb9sUsGzpsX4Xyxyp4IhG76
pidNdhyKY0Kxd2f4ePSgZphVfRPKXkneu2kV6P07BxrSh1xzTzpzBGi0IJiip6VqBd3B8BTIgST7
tNEjpGgwXMaqCbelOVWIfVtkZAZYyb4q0Bva5lXG+Ki0r5KpzX3Au3Ol4eiACp5u2bpbwHKde6LD
vohywLVDbZ8amZwdugq3UVVsUXds3TDgCbPtaEnzyl5pSdEv0rYR50DQHOucN9/bO6Twou9zCV1p
G1CMmv81lOUWee/VLLu1lQ/ku7isFG0YSbwUFcWKHuJu5DA3B7egVZYlnQvbsLRPtYmDdHYfXIIo
zk5TOpcGD89FI3vkNLOEGubxnpc+zV51lpVWrqOiI3DWa3DOpQRsxqbRLEArRTdlY5vbosOoUHga
dFotPGUFZEtFDHEDejZ6Fq4KkTQPvU1IcMwGsKq0yD7juDeTqb0UEv1bi6v+is91D3/XfEHMg1WA
EuOSmTP9PtIPKb+ac027aQdz3j6gQNhKwCxT3y2QJIXLIge9FguoS6Xfrm0QVOtJv8FxPa6+43HK
luwamgvZkhEBLvPZ33OGPYltOlT+ChuAg24L7IeN2olFMjzKptzVTBNoFd25efjFKr2dnabTKpvz
x6bW6LrU7lsPd21MDGJaYDkztyAAolYJmg4TnHNqx8m2ioBPWNKku+Pl3XBOOx/Fht6crNBLLqYY
8OEMYhdUPbI61I6nMn5Ju7Ag5dy4DJoFVqwYoZxx9CZ7fC96T17NsBr2busYYF3qfmnnWQE/digf
1ZzIL+ql3iTTF29+LgYThWZtZEfGMD26rBuj6WbcdCnSDaIu2BT1W5mxIYijT30wyAFgYAlxihib
Buyha0HfsU3NOlg9oncNLj2ThDN5XCdYbimaO2ZnovgUdXaN0W9Y19IAsho8pi3RSCiimGOzz5Db
7CzHpnh2vHE3WurVCiunMNY8J+SwV/km6YI1GL0RRz1blHXb6NVeT8tkwQbO/fBaOm46TBFBJ8vx
sGxIrseIHD4V8gVtzMEvsaMj79JJx+qYmSX2IroP+ubIzON9NE170fI8Vn1BzGeP5dFfpynxn0Ns
wz2AeteJvZZHMG/V7xgSLjDOSHamgXBd6AnLVNI068Pi3qw79+I0B7cas0VF8DKeDVIpsMQyDS/b
r6kWv8Z2HG6DWgAFx/84jX64TuD8ZgQWt5PdHuJh15ly3Qe8/309wXQ+3c8hEN5RNzBTw4JYDGKc
lwBfeA26ez9qy42NgReughWdw4iW58zE98na9k078KYzIRwU/c2Q53JhyJk3Bi7ZG1GSTNOUnUUs
dj9tWKJLormLvZFM+Q3nXJ1+bbQHjeQ92lG9svysJXJLe01x9J2ArtHhgoGKPIplq4fGSnb6QHsI
yoQgZfeOaGq2H8sCHtRSMfMeTtYRUvtHoIVfK3xT73F2EGOSEQ4Lk9NJav2hE8yhIPLZ6yAc53VM
qCj2geQ6tXF1r0OoKnKtua274JvszfS2jdAFdfZr3M7MODNzqeWOcQDcqB/AiNjbIYe6nmki3CVp
cGuV3fCc0F3f8o5fjX0DtalkdqJ76bzWpQT9MznX0dHENhp9Erp9D4+EaY6PqdCY1/J2h0ZXYCHE
0kOYuzg2czLt06l9Y/jGmGgu2zsRmHvp+99KiL4XqnLKNfRYfeqs29bNb6LccO8TO9fZqQ8kZw0P
bp3KjR4jLsaLhHOrpyKJg0o/cRSeTwRq0rVwC32Z5+WTm5J3t0ayh9OAODKsfdVWBg4ysxJ1ILnc
A/ui3nCG+WQzPtt1FQHlVqV3TxOxOynrirXHK0uEp6m2jFezHmE/trp5SDv5PKY3FKViJYNAe0hS
PT8ALVBNe3KIw2sZf/Pd7MWvYecNAYDLmHVjKENYR7Sr67wM43CccNz0sF0NE6dWGtp3OBEeOzU8
tRI0bRl0qrGN1+ZMUxXn0KAyhajnY+Kox2ce9m+4/l7qFN75IxiIp4ajehzyZmoJytIrfgyzI7xk
jGu/tyE651uQFauwKve4GO/0yRKctexLbGWvXUdHtCYHVZ331SFt7KtXAJUPiJn6Vr6aHRry3P4E
3+Wpcfujo1LOYO29IiXDZwc81JD+wtMCcwPic2G3TXZoG/NUmAHnKQOxlUjko5naN0ObXtn/L3bq
4O+zj9nobYSmLYHFPppJ9Dp6EUjZ8h5uLbU3obM64KRYJd7mZh6giyjuIkAVwWAqMT7JblxMTNaP
lkff2v6Gsp33DOIPoP4+OHbvOJXZaqhoROcdhjpoxM3WDYA/dJNH8529aBeNmbUh34Hpd5JUJ7hv
4BjM8FjT0SmRQDSaRl+cMb0ok3lrD8N5FI6kSiI6CsBZDWsRbJiNYoyGy5IyKKclsxQUX/vwoWzX
RtajI+o4AOFGQ17JBTKpmRmuY1Hpyvq9J3KK7+Niok2f8W2+BTPRebb7DREDJtwKTJMOEwfmBicd
s3+n5NEW9ZdOmJ8nXzyqBs5MR61qwPADRAgRYMcJ8IAw63dpLTm+z8TC1Ex2gfkSeVS5ki9F1M8Q
wbUHSbAOXqtBZ2ctB/RkkBZTuJWNlmHkj+xhI60YdlwEfTHpCBNMkUFz6LHSjeGgM/GcoF5BYj6a
HAZWTvVCqvKtbxnhJWblp7Bl9sR4hedE2tV+5up9L48qGYqlww7BtMbYNW7yTYMdieKEUALKLum2
NxRXOzSoBOaAswDBBpmTkkju2rK99ypHbuO4fek/d74nT54VRquC1wxTEV+sMT+ylok4A4gjj9Tp
j4hnoAQQUDnXkHKeSXE6qc5kYkNPY82rvk+ka99Uz8fY2bHxdWqBPHzvl2FAC1dzZE1rs0QOSJs2
xZUAF94qt1kWFOscZXfn2y8xskwyx6yXyZk3JG+/19q8zyI0MUXKfKLP84vjEUYX6yhRupAh8zeO
jRng1mmEZ1F/SzyLtCmhMaJuyich+G9zzh3L1tPl3dhxcCoyb2MMfbntBxx6es5R2XbJR2Wr8jaN
OpTMhV1fOCIEG86myCOxxSzLKA62eZDMDzmYldZypyekCFbNeZQJWErwRhXckd3KkbB1zVUiOkbE
gUP+R8FbR+tRBCQxZZReBGROcvqYZtMAAZtjs+tLZ8u4xT/lE1TdGv0UYK8uubayw4qQQ9Pzmpwv
5NinbvDaM3l2V5ez0aIZhvlznRQM8OHysmFVOzCWKDLBTZ5sPyGnrOTNjhoKZhI159eA9yqU8+8N
zILsuLY7VJl2DGebiKdotNdIWnkSwxZtcREpiCapbkpKLYbiIBPGmrrHk950Xr9uSR7hHwF5SQdP
HjtNYhTsjfo8ONWVDiTCp7FpdkNV5ge3DOKjM7SYGKfkuSgoEwmjsI9kCO51Wh5HabfeApWI4gbH
2qkD57u0WQeHRJJlRuHkHmKcEAuX+m3TRM78aUZk6gffvMFP78ncGrxqH4h+Xup2c8NLPlgG8UbI
ZucGPrghUb5lU/TiYnXR/X0d1ts4YivQjM8mq3RpZYiG+xiXCuFzFzEW7aK3F3E6ewc4ZC1xC+Ia
ISYdmHihaKiWQIRgOY2tvx8CsknZ959Beb8JLSVzJpD8wOkpTgtIXMMpxj6pm+RfuNK7rwpEZMZ4
jsbqJqkAb2aVbyPEAA7fIKssAe0+qZ9N/9e/EKHC3WgAcPRjuMlDPIUi6QOCMvLqoSg6QDBZtRzN
qblF3/GJOLrm6owDDKoxum1BlnF2a5IZEYU5g2GemiXRqQmFtzvzF/a4TWbvhk1q2uUNpuyxwIwT
T3a/KDOqcdvNnVuU6qtBi8ojIjyQ5QkpAAXV3ELWqNYsAjmXJqHEq8Ed1SV1YAswyZSJdWBCOxHC
l3YL7KeMwfFSL4uSpj5WD3kprWKZDckXOUjiG3BHuU5ugeln6I/P+k5w9EbfNhyRAJhPGnEtmzR9
CHI41DNUHNIbg3YHHrg9V8heykdwxvC3GUvmqDk67yBaEw5hZYkDob4I/+snbEX9GWfmjHEe1Xbc
t9GO8BuNc7vGcBQKvjX42QppTbvuSSKNSj98CIaQ12sxRyte/4+Rr0erzJKwW/sBLfEcPBv9/NjS
ylqIfHDvDCMngXmgYvKxdHmOOE1ifAqcQDUV3edhogkeA+UNXZqiknTxybm14OhtAjcFZF4dLZPU
i5i42UXHcwdwYOnO0BpD1P1uZNPZn08+42QSEYdtFJJaJ/tr0KBPxw9G7GptnfIwJTUUUyivFBdB
4Xou0k9G503bLn6ax/IcOFONG0rrV/5gPXSJKaFzuo+DJ/zljDd8wfB133OaWgJpH1acW6QPKViA
d12IgfKBqI+TPjtQ02od3k80nEJLEpJBuOIt1frakjWKvwHqWmh6lzjU83Vp596i/ioTOyUINetX
gVfv0QmaKpf1a2rbLpOe4VDTBF27gio+WJQDGLiy9F7zApiQRFhVFfG8NFNDIDrL3sLM/KKRwcxI
G+M7NHKbsD2H8zZlbjujDvE4xRtvfjUd/dbbhLbYBLkgD7prbi3Pr5bEQAWUqug27TZ/wQ5XmRzJ
A2CfCwCaYEKzHHCzeXVcpiyTAeJH54SFChvq0bzTdBQoEaY8G+Wj5nWfSeJ2uH4ECvWvGi4RbMZk
3BTdq1ONchtptMlcYjqaqiIPVpxNTtMODrayv80Tf6O37tar3S8VmMOVxx9WXvspB2Js1dVnrXsf
RXUYDLGuhX2B2/aeyyZf4uwD44Sga6AD5OVtQcieDpd8Wo0UH+i2ZnbzklfJCKK5gs1tPO5Kgd8M
9uSWbmKI2kztiUXwpJnI20NOZ9LQzp7kViNFooHvgQowvZc4q/dkecy3RJNwM7TsTW+1e1hGvFa1
MzEjF0OKAikB61tKl3rLwjUv5WEyRf8cTSRkYd+hkEqJodAJOuyEjue6u61JlY6jrWu4xSaJwmwR
ytpeoMDcunP3FcDaKhdfsqJ5bmu0fDQar47MUNIbKwJY5FoTE+nDOXvlgHDKsU2USubJ8iaoIY8h
+GIkuCVVATxHUy+ePJ/+ehcZZ7KxLm2VRkvHI02vJO5ZpBABpkjn94GEEmIok0828eVnBRKF7vAl
d5uIKBFYVuGM55Kewpmbdo4td1h6SqPqXAd2PUi6Q0W4njhVFStQmtE2BYZ56NXoJfSXDWXIOoTw
d7Ck90WEgNmBUawIZgwPkFWOWa8nB+rFR1FXtAjoW67GwFr1XlKsPMjigDZpDX8XzYckHB/q7l3M
oX7W660+Jun9UMe3w+hY14H/DMp2T/BTCY1CArnviGFMRaofGt8DhFmT05iHbf1Qdsx5OTcEq5ow
oD2h8ocx1ILPyTXwSIwtS/QWUei/so27mxDq5mJg9750KQpMnwwdrSYhymddYdeUaPZxuDMH/XPc
9m9RkP5/lE5wjFGJbv9aN3H5Nvyv++q16X6S8f/5z/4pmrD+gfDB/EmsP3xru//8D80R/xCkqZEX
7QiXHD7lFf/TRm4Y/2AaJXxGu3j2HVT+/1fHj56CISQfAuLR9IAs/ls6fqUm+GH6hSGdzcfCGUCv
lFmc92F+W6cphFLUggTqrSNzizjrhwty+8dP+lHNYJp/9wHYF2E18YUhX/48l0xtfCoQIdLVhAB3
ZMqRkzcE1o1HO9pUNtny2GreS5cd27O2Svhpj/a2xRKumbxi+Edw3R9lgRlsF5r6IzvofkRR+uuv
+WEI+Mdl+OFbqsv0wxi7QYlgOvi0VrWdr+sJWkxiXHMZvv/6Yz7Mrb9/jOlj6UCRw8j845AW+ths
geJPV0roihXz0sJisieH6DGJ0Q0J3K8/z1RX9+PttXSbgEL8Hgw5P9zeoa1bIt35wDh5Qs6JzEXs
7GA4BzK/zxJAwOlzpC8MyEVTseuDh0l4kJLlipblrsEeBOXgOrDJzumtjvnMq+Sq12yIjfHbr7/p
X0KG1EJEQMAwDWURhpIP66Qv+3lAQwektEW5XaE21b7Bmw/lTYV0H8Se8r3uIqqR2M/WenujMZtT
yushdvaSFHQUG5vZt3aog65GjL0EGrI31TtK+1WEbNMmssxzitsxQcks7Uvv6dcUGlDOXNYe8pP6
TDHxq6N0Jsp+y1xkPc4927N5TOlNk6S5l316okTc1DV9/jQ8GrxS6MhYaX/uqCV9aW21mZqSIqSm
fvFTyNmUZTo32S9uNQTDmm/vlZ42TRDrRnCJz0omXWvpmubmLhr0bRxW619fW+MjKeKPa+tbrnAt
30Ou8WF1+zNzcYXjbmcqwtnazcjpBVpEA+aOMSEptrL1zPvYN6rfZEayG/20AhGIID9j9THpx3Vk
CIVy++HJSq1E6+sBY0eCsjwbUBJn2oHoqHWOj7/kkQ+afN0XvrZImRz7QbBuhv4EKH1bA/O2HPTI
g72tNDC9HLHdQuPwK65EywEB1Tjc8ncYoxV8dk7NK97uNcncADidi1L7h5zd5PA29mwlNZQJhg+V
P5wjB0JLq6T5CPEHEEZjSUYCnQa6TfB3LyMoH7ULOAV9Pn1IX4Y223aElYT+Y1b49I/uyjjeF2mw
Ns32iVFDKhyC3V1nXzjO3nTCNz9tntMsfjdn2RLSd9v56Z1aHxXibum5kLxBW81wBmhBd/AKUJva
vxE32MaHzVddfBXbZaPYQxHOvvPzxaftp7V6jqEULNvg9ec5cS7l2NzjMbrQZlzOXktwRGZdW0Sh
Fu2BXKeTrPahqXbJ3UI93ybkFDBv37rYM5WK2s4twlZpPJflwjGcfVaqCVEN3DkPo0Wt9/ex6M+e
VtzPJcz/0PPPAoQ8p8Z3CiwdBpozPJc9pVRqvhjeuPFje2uX9f3omVBYvegtJz8yw4OhGdnJ6fKT
TvMGqP++8Lm8CIqTzLlEzapLskOlc++NbE1o5q43qvvCLu8bwuDSatpGRZIv3ZoglpQfjPZj4/V4
4fUif7G88Ajj71SWxxYRUedHC/VDuwbqKL8awgdAt+ThcIBY4aTbEQl4jmO2TuE/0IorFrrWPAdr
mWo4LNszwd7X3AiPhWdvk6y6R/Kwmlxnm1jgBkI9ewaDcUuQ57SosKXA/drFZXNf8CAa8SkEFNQl
5anp7K1nVQTS5S+isq9plnzlELBTfjqncTYDpwxkBseoO9iDti7aYhG5nOd694FJ6mbGOrcm6XDO
2ve0CiKShzoSYf1yOgWCZI0BB+uCRMx2a+f1VyfN9F2FQDmoshc2VKQI2Ru5UrTJRUlvxkYZz17R
NhcJxTZqzavb8KT5hyjoMaKiO+Yhi117XxVZtplJhueBi83jqHfpuiJtbTUk42NcEUIT21jpEC0M
j5aBgb3UHgYWWeyu+IE29ieDlVZMLIeQmXsHkG/mdw0DZAVBDPk/u1WuGqdyWzaIbF1FNqnqhPkK
HYgqfQW1LTcBT3sAiL5iPGo5wC94u0ra3vQYBCF1cXfN6mDNhPvimOnJocCga4c/W2xJc9sSCgTf
r73gLtTlyZo/NyNOiCA95Wl2+u5qGYS5s2r5KCoGDbH90Bb2lujSI4Pii/rXgGE36s/Ua7zSLPJa
3H0DLzJKUSKE3t7wMY3zpdR+g5DuovZ89Szpc39uWXSixaFkaNqDlubPEOWxYAOl7aLyvhZ8XwQy
uaOfJxRZIbHjGT899wFgcxI2+63X9Btzym97WLlLhHPXONMX1sjYO6yee+WaJjZ2PUDi0ER2kuVL
RD6iuqhjqeMuX08mhk0u7QBtSvBwayHx9HPNxKa1vjbwwfYo+O7LvK92av4/YlddBYSyI5Cf+6Pd
ys/x4IGbDYKVzOM38JjZqhGiuMTeyWrnLYCLfJ/rvG7c4dugMU8fyV+R29yt7oDNPpQzzLgsOiZw
UaRwiEJi9H2wrXE98FrnIIS3GIgGoOiEI7fryK85pq28rYjm4NoDgXzIivZsje6lbYND0gr0jgJy
EMNPW3okB7qbmCEPqWZakbz1ggQBmpoPjUjeAGiu8yb6On7fmpuRte29uqWzwZxDMZStZRF+1XX/
oLfR19nPl1UmLnmJviin5QkmTlURse0fJjrypXbW0oYaunxGZWcXzbbiFUYsPKMgXzA02xYgmB0a
Mh79o5zWots7+74Su76zLjgTuFTlUr1E5Axvp4BlqvlrRJ6nsg2PmUk0UzycC7L4Zu0SVTyEuK3b
4KkyHyekWcRIJ32Pd6q4TwZWhkeeBU5tskLRo9E1jBJYZARhyZwey8BaUqtxGF0GQeGbQKXI46k+
vERjExos4Kp51ieuD4P43FumOX9UeoDBry6uDeq1RzylZzdL3tUrvabMChxcmZgIAqT8i+CObKVT
yjcqh+RGmZymyLzi5O8J50E7pva2AvGANl5QN/vLSctorgTruMiZe+CIgXBg78dUXGdfbmqv3IdZ
8tYMvJwikb7MqlNixtfcy97HCjsnFcDEGhkK+34OdlLjNyUQFlYyDwD34mxVKDicjdcywnYifRWp
XEjfKxYp0yHHfG8089oiQ5IFO55y3UxRdYvtY43M5VNp5Kca1RjGlL1Bz7HCDitrChfMnuMkn71I
Nb6CQwDAErUbrw314yOuoismWgcYbDYl/VY3Cl6ICyRGeIQgjptnJXo6eDHg5JAQiqnHNhKG2H/A
ZJZjflvyfkMux4u7uofWu+uVCnBgWk7aih56qEa4kqQTvXcpnsV6WhkpobWSkfvWGbQvejielQVR
rXsDOH8fORtV39DzvvtNjalOpD8eNVStASdKV350ZP6+pWqRHwo9xjvGCM4rW9XsnoyxT9JN3/M0
3BhhdW+BwC4ai9sfI8Yvdwl6QN0EA9k7vNtjijdDXIzaAfoiLoFvcu/IWOOpJIgIN5uZr+fcu6jd
IcbZEo5X1tQn4ZPhm/LeRgJy9oJkDRJzb7CE/LB4GUctWzZHxJoYhIqZmf5sPCKMQ7HSruyeMKRe
J3o2QDOdvuGsPVPWvTDuSRz9VCJDVeWfMr2xAUcLMki2ZBeSNsqUEKkMr1/0bX1mbCwgORjUHVj+
5HCjw1H3Xa2EfnIuHLyoTLA/A8fEdqpqKpsTRh+WJ3VDQ/x+JKotp1I7JEv6ACghTI467bOddTym
GDUDb0+TdZO0n3t1dGYL8FCR5TndJnyftnNRk16HxzCUzvfDJIQhhJZ4UjEJaomzV6cUD8upwwNO
iy+5KQn7GEmJrozqmWd/0effvyrROxe0EY9Spx2YTJvfrI6/K0Q9sruQ3/IGwp3x8+LAE83kXEM1
32/c5ju2dC17qKjQnIyU7CLOWqHlbmTFe38Sl8yu73/zDT6c8L+Xwp7LUdgmN4N6+MNJ2C+Thhlw
xjwfpXeQD+dSlyt3+qqKIMF2rZ7VJiFft+OFm2qrQHzSfGOhTnpZ3p9/823+KpvX6bXgXkcy78O3
+3A9yIWabctGwC5nqofRvJJn+FW94kZAB6j+9+o0q8oQupj0QY86snokv0I6G4x7Z5Ljns2hO6st
aMIn++tv97Fr8P1aqTMjNh4PYf9HfXZmAzSpBo4Nlf+W3TMkOKs3MdrdVWxmJ1VvM55aJpq1S5hD
qsJUNQWK/Iv6n9TGYxZ+cbKSCpccMkXZ01Yhj+r3b/lvdSX/JQ/kR6D7//mf9C7V1/l/DCyC51Gx
Hv91W/Jefmm+/ejk+vNf/LMjafzDEw49RBAhf9DY/9vGJf6BHcszHUdZXL4zR/7ZkKTriFcLHYnL
yB36Oiu6/QPuTkOSvd/ksXI8/Cj0mf4dF9ffvkdoikKWpzFp0Dr4eatANgacmRyElZ9RZCcYECgU
akZ3idGtZIif/LOVzSB8SXihpaNJe6keAzaw3z0Gakv4oXnGulfPAHI9TDYY3wzlT/rhjSY7i6gd
yWRSHUtC44pRag1GZ+2V3gbL4hLS/Vp21a3qYrSFt5E0LW2UwwZadt5nWzeXq3LAQcl5Q7UKysre
14N90QGQIIw75JqzUccMWe7aVpx+uOV/03gVf30fs9ECf2Ja7fEkmx/woJgL2hQcabbqeCsGWEVV
X6/j+plwqQf5KWKkUDBSK+g7NaP/YFI/j2a/cjlrjrQJBwNXNGXPRN+kXLiVuYny4naq+5X6QRP+
6BpDdE1ci9irU1UpKCtDIHx0IyFrvSWc4mtqKrb3gDpHHX9Uua482erUrrayEsSdg6VLudp//ds7
H1pe3++dZ9Bu8nSLD7Q/3LvarE2LtF3unadvMs24tyrABhHBrw0dxJmSOCxvVXXrCJgNldgGvEw7
aAVpHW7siqOo252phtFKcOjke4Lsunc4so5i2or6QZ1aTY95MjkrQPfWjdOsQm/duAKBj7lQF/GP
4yVcDuiVyvGuCjDkE4hUtJWe2kvTlSugMluhUQjTJlSf3oNtr+r6Xr12ekxNdeYs1U2K2HfVVaOV
T9rfvurCLeotwm3IAk7agyZ+0w8Xysb2ce2rph1+TeF6Qv/QEPfN2cvDxshWpcZswGw2cVLdVjyF
6volEdSGgGsk/P1s2bsuypffKzrXurKvXHOHBUL17PVvyazUvPWidG5ZQouZQGW5IW9B81Viwmoy
6lVNKAuM223vTI/YolfqsVLVV8ZPUedS/CoLZfk3BP8/djdM5CN4z79eMFjm1Mby869swkIjNoV5
jGlgTfr5cS+TFqyrKUMViAazzp8eGI3QkZLVtszL8QikkuTY5gtBBvbaohWwbYdaX8x2t1NNn2iM
iNFDVwjqglZRkSbZkvwkgUSNJlttdbsZmqk5PlkMXLZiwnrDGB5KfwImsQuIWx8J5m5zFhU4tHzR
tMIFI1c8ADhyFkGGAChuk2/yMHBgJJ2IWTV+h2YAbUKD3o74kLwlwtZc09tBBVXS2bKNOtyS3XdF
I5Gv2E/LFG6LiMEw6LG7diZE3oU7nLOZ3jOJ4F5YVguGr/d1iLHRJC3BSOdNJ83/ou48mhtHtzT9
X2aPG/BmMbOgF0VSoiiX2iBSqRS8Nx+AX9/P0Z3paBMdEx2zmk3dW1lVIgV85pz3vOYAnerq1fUH
Ws1xrQ89dhept3VCqkqWzyFa9mZYoxEnS9J06LpUc+tbGvC5sDd+o6263KWf+4tT7Erh7SI+FVNR
M8jORkCHctvgT9mS24i9TlPENMKMnyfynCqsJOjwGf/XGId0I4zWgf6IeEAMLxk6h0BN+tQHwNda
gIsQM+GWZKZtu9j7qQYSM00cAYeMHA30glfLbAi7DALQxkGYE/HRDboKHCpd7ggpRDjKFyknyYzW
0u9YQZpOXPyfcICLfefQLXSfQXsa4ukgPfYC20PMZH7OPl11z/D/SaHeDhXmmwi7LLe6aXZ5IuXt
Vmb2zZqMh3bGpHKstrXNswpo9rZqnu4xlGtXehPUW7+8OqFGlkY9+nBC1UHznTMd0aeW4/9R+RCB
6sfeFYuNnAa0cy/SC+iBBFo5mE3o8Z9S8zlcrQKwJoeqN6WS56m/VUN2gPBzCRZamjF9S3BVKWMa
SNvHf+bnd0hTM9opIiC7MF/DiPjAAwmHv4ZITrNuoe+OxZ94juyd2Zp3Pc58I6zbabBvOFjekZL4
xQQBCjwUTj8rN1bXbyvMLFfw2yf8goztNEIuMs15+2NO4+dOvuYm/IVPJ8tg6tfdggYvnunK++GP
6w4HyGj81x2/uYuOu4SvJbOnKcWeRb1Tpb6PrG5BK/o2/yjC8s4jxM6osT/x43QvriHY5H4T53zO
Vf5iBoAVPpj+0ERHghSYQjrYbHrWcuem9Jm6e+fQGlbehKY4eoF9+ta3+n1QwT2r3K7ZKAhxvVsC
E6EBesMQn4OCaAEaPXuX85S2TTTtRi8/mS08UC9iXCXFAyxKbCSy+DF3s9vszSnXILqeIEbF3P4K
ULWRrINPbf+Y9RgfdVGF5Imst0V5d0lEou5D75iPlYbNj+eiRLS6VVMKKGaC8DbOtfFq+A/AgraH
L7Ght2AdOli33347NkCJ27DWajtC2oL1NInMYQprzY/WcAhZ85Z750/R109tUlprb0zuvRKLmmjE
3xQZ6Uar8ydftbzROHrrOn5ANUykyqN9SXzOqn4mPFsfRoUIrkX5YY2nyPc0RBzkqwA7JaCXoakD
L/VQRbEDpee1b7PT8uGTRZzxnwV8TWZjdpShyCvjHajdpYQ/uFUKv+HWeS6y+dWDERS4BqBO9OIE
4jjT6q9ZNLy1+vIgsDRD5nyNC8dd2KtDMZ0alwMKwn2HdkjDfUTnWXSTuYbNE6zCwn+r4cbhczit
IJG+dbP2t4oa3LH5YhN+S+U83aDYRSs4He7KnZKvDOOp2Ms+Kh2709TIPoL41Yi6P6kYvkHJoJsH
6dK9/tRGQAO+/tst0/ufYy41cftt/OvYpToJitMaeiqB6X326VCLTLG2j3z9lMBkcdrmJgCBwQ+3
pvIp7/VdrJ7bBku15Ei4xTof6puZpl/pHD4nWvI5apgcDdmXM5uXyQE4h1K0iZL4LlrK02IpCHQN
5z+8LsdguMOkrCoWSEFoMZrlNZui74pFINiFIDYMvyESzRffnR7oUl2MqHGzawNFYzeeXdyhq+y5
reBvbsclIHekBLCZHKYsBLYH6iVOQfDy7h25gr6yDa4BGZqGeoTcDc5kh9fKssgXh1NZOFcpzYaQ
6gqyUhE4HUa+TPliInJBbtPSeu/j3yN2z1jlrlGL8sz85EugkqbJv0ttPvV+99w12r4ZPkKXr1JM
YXMftBpOpOIpCGiap/mDMj4WjSjngGqsOtE/ZBtzdK4+jjVrWTZujYvO3GXfzqxelmncTWC66Ah7
QtSsBw82emG3P4vLF5MgppC9QlIiaE64nLUu2GjkdZo3Wcp+KeGRR72kMegPLoCyjABwVtoGDklF
lMVSL7VFcaqz5NNv76soOKLDgE3pSc4trm68/hQT+aa7k8EoFLS9Hg+HlHga5rWCFJgOODFLXrN2
TRdSg9uH2mNoUfTQ8Wv15QePTeldxCYqHbMP+c0YvV8hijmLgc8hosCZmyvdCNYwTN4zqoLR+t1p
MLm30l7FimafYRXt4NWHrOg2GSajTNGz7pwgq5N7ZwjCrWC06Ar/2DEzg0EHD2OaDqZnMxa3M0C+
QedSQEVDsUFsel3378yDSmxNsda86ZnNGwsLjPo5pHqfwAH3Ad3NCe+cV4Dix3TKv7ApPaIIg8c+
HnDh2pEjsCfHHc4hwxOzQGSMqozXNVhMfVR8L1htxSQW9adrMiRiQYFlzOX40wH1vbXPp+oRTOrY
BSFVaHfEAWnF4GpTcqpi5SNNkwfbLlpwTWIILdui48SNwuzDa6ubzBVR223lg+rGOvTRwiD1JSNL
TAoFR4EAuvlJ6lmZvphEegWZe4DCiuaUGp+Z9s9Oi/h7Z9zNClNo5i8ymI8IdOxYGTIQnFyHV8RH
8YoA9E9xW9/k8bYM7JiGs65axOpcJtsUQgFGCc8yb4vxo5XpeDS52I7Rz6jo3q7+ppigeQMjyumY
B1gkaSwQHWIOLV1Onb2k3s6xzdUcMWisq1NTYUCtp9+Wv7zKe0N9vkr85a/T9+coXeKV+wvKOdqY
KvlMieBtWa7SHstTHrDXK0zvIpNwmcIp3NnCjKAo9qJvgbwWqCKNwt4P/dEiTF46skyrbkaI3Iuz
jKjbtba0ezqui0Ct4h/HtUGRggcXU0XhBTUJg1jH6PcT9SoVNpOyeiIXgI66YcwaQiX46VAt/ORQ
u3b1sPIjHCMpV5cCezxZQkHxaNTLfkqf+4mbYo5ZGKZ1yJuT6xo7Rn0HYIG7nylR4zyLq56HKRh5
748NkqJKrjg95Jr1gTUZ3+bOpcebzgP7KmrQ4lNL/0ZUxUVsxPLAuEZY5ik3/93hoOt6z9K/CRtE
Jts+7noz0FqPvKWrHsSEcFrIDqKwgph+X5Z01oyD3CT5/PmJJAkERBPXun/XY4geRdcsmx4djBO4
ENclJYxV2BIoWa/1DFS+IyOLnju04B7k1doLYZO/4kfwKqtIAzFv6+IU6NYlXrq7npOQ7ZR3Gvpv
/ryP2vc89n8Z5f0EDDiNCge/izYwF+Znyjnt4u02Vt6z5dbNqjGyEySoXVrn0N4ZgNTcLnniE+BF
9x8G1KVYR1nFcwQx0nCYOMfljbHlnkz57dJw26SkqOeOdZAWXeEIKIPggp840vRMzIJyplE6J+DP
5gBw0DPOfRJGmC2Zd2IYZ4esOIbbAbt4rbn6NZya3exj1oF/9WBgCj11zFLwF81TPo/L57vnBFlB
h9kXdbphnvQoXXzUugeZ2kcaXpYwcS+5lR6r8KGHGIGp4gdeSDudvlcAdwYahPtaB6u/lPm5WvKH
tMUjmkASzBOYIjAvF8A0X8qjjxNJp4ptzP2cx917B3XTKP82OmNH37mTFTQ72Yd4Xk40Q6EXUEQy
U+HAj9LoS/aF8KDEDg9a1XaevBvk9T8kvXzKYwlpDTytebbTPTS0q92HM+5sPkl16UHOFxtj/fWA
l7+0t1Rk/WlOycxIqkf5VLOgCfbzqxVkrOt55cKDrXJtNY1s9yTlSEb90yCaVeC9QrORKak8CAwR
uLWKb7zs1wsZ6/Lc85F+mK86UcvKsCZy2G89rUkED4tFEzPRbiuZx2gY1RpX8bl8yj0DfVS5Rhcg
1Az41XyqvHM5ACJMLJK/4lBZM+ATmpocghBq7iKHI7cub404KKptLgcEe0boPAnK9rRmqigQjeNM
r0v6FmrT1igpsTl92ow921fvpBPeYnbEz24dvVtWSNV7rin6ZVWDE8IAq/Yyae4HiHRR/1D4HjaD
L/asHyFZfOCpcG0sSpxC/+PGtEVDfuomUV6REJFhbgIbPcaOonh0WE5tzzZhUdhgYFkCPQdNI9by
76wYDFLD9k3F8zZL4s/EDI42B7wcMkKp7vpD46YfJP7taoLSCdf4MEoap8qMv63SfxbaJFFpXzl1
M6SWJ2JCaDfLjx8QDuYDLoh7zfpx5RRUlfyFp8SftkKhY5D4Oud4BTuwb2jGHk0Hh3WWXgu0hbrz
ptUcllqC4qrAIsTldpefusxbmKS3so2+49o74wewhhygafBYFHHNvrdf6vTLM9hlOuIjZ+H78N5V
SpOSf7gWxdTUDGvX0z4xtH8VS9J5pC0oHlUQHjrwytBPt5bGEfJtJd1Z/sS0yOzle6NHWg+x+y2r
wSzir9agK9fo1hPsRGSZRW78RRrfanK/5W979VnbxwSGk6yVAgxU4CWBLn8AZVU+JhHrvLp0eIL2
rTrLiF6MZZPEPXgRZh3MeOc23ZJwl5GWQMNuKfODnp/r/FVmie6mm5HMjlQkcn8IP0WO+DFAvkDS
Rjj+1XFMwSaRdwYgvyv8feaOWzkB5LoKAYjTeTybdfzlSKxXFl7l65ELAZSL5a0Yacp9pThCUwVu
25UfZt680xy+D+2XQjqmj9F3oHNXMdF3GrZIjOemToEtqJxAa8ItkAKBEmDrGt2dMB6cnnRzMIzW
4IDjd5ElFdrPaRr+FldeYYj0FIt+v05n/W5Cv5Qk33L5ChGjrP3nam52abFsO6d8rCpwu9q+yO0l
G9TN+nM1MDvq8kdn8dYkWa8VG15zwUZlBy4/KOtFdt9IBTNTjsnudBYkbVVwWoBdhecnpxXjCXaR
cQ3RusgVUYbTq0eNmU1ka1uahfIAaDRziPvh0LDMFpwZiQ93uNzGcn/LHSuDU09vzkSreu270qFx
JNNTyuQ5i/XXaGJMi5m41CCCX0LS2+kLzJMJroheItSoNOgddXNsY3/tQY8lk+vqpVL9R59Lhmsb
lCRu0iDUjsEMRuP0mO5TPEpxTJT9oxdYyAuhmP1Jav8uVtrRCt615Cwj0cVhuN9+e1nwVELxsjVu
VZYFeZMwQ6w7WSYuKYXSQoQZbEXYaQTnwJmFCgFnJaThNECaHBId7QiIrMNVFw7LPJsHGd6p2j3E
VXaS8lDKFj16qlGjFLNzJwtDb956f7oHR9ix2Rz9YcGWpgnGrVCrdPD/idWiN4+qRlqFR7OMBeTX
lKctq930bO79z6V6JKYJ81Yos5CuzDh8bo0F0CHZkRAE27DYlnW/WaSiQ7MpxDI5XIWmmyp+GWpY
ZEKPcjfJOW7B92qgTkFb6XM6y4k2oi6cTRtSBPDw8uRTaB64xtycmn7D/y0cUrrUmzztyLB3ssCb
9GU05l3efhohKvm8gDO0yOmZkvo12lGEuUWhNoahn8YFR7BswPqZQ0LWgdkEaGAwcUi5TX6wtNri
7NUgBVDlpONrYM0PP8ww/CVW3Vi/2zPmmiCroViKOAPA71x/tDCoAmNvGuPj8Kt9S13jXZySO4fB
PoP4YKjPid8+koler21zJlpmfiVrdVz1FBarwmcRlhVXnyZcG8381IdfloZHWaXutCp7KVJT2CbR
BrttdGYe/w4tiEOYTBW/yYqUA83IPAgTMD3RAa9G21GPjjl9G4i53xsIk9TL+cfkcXlCNkqRgJbM
zPE5vs/chjoKowLHuUiLU5T8vI4Xhp4LvutZGM8Xy+RsoJ6zFvd5MqCDqvwRS9+1n+Tf3ujfyfJJ
2C0pk5aqcq5xHa0zhZYr6k+5Kj79gl6kbm9Mj0DVrZeakJ214YLoMW6Q30A2pDA3Ii04SpFKWt1r
2wMimOXEuUm0nX6g+iQAtNqZlYMbAJJDFqUQzSz2kmW9BM6IVxOcUep0WY3s5g/TPwZW+BsCyRE+
G7xx/y6AZAk6j/fU/cDVMPf2TmZB84BI1jXPKSRnxmvRqpDAurRjHWH7dTURS+lTcSXYapNF9aFq
3fUQMAGSC6rPuYoxJJZRm+W0774/voIZcvoIdoISggJY1k7QgmYHmBgPEQbjIvQVvUCOOX9iEVo2
JXcJFEfYL+RcaUayXtrl0A7xm2mDmdJKNKekQHxEb+VpGVfOynHA0pez3dtb0L2Z3W231Xuv5Y+x
5z9LkS43fIeESjMhYTPy8RPq8VjzLs3IIaPLMGI6Vo6wsklYLjnYuPzl96li6ijampKxoTOjKQg+
VZV+YCgnxEjNL3+coHWr3jfBQ/oq21wT85QgMq4W40dv4OWVVFpVSWzcDHFL/htxTE/p9Qk0PerQ
aEbwxlGgTOqqrHfg8aFVoKibHIqeGZdbjBLmAeox2stnszADrjvMhTy+Iy40Qv23S4DGmlkVg1rV
c5twngi3aKGslbNZIFvN57Dk4ZiudTBpVOsqvZJutpt6728GfLpEhBEl7pOGVxghOiuh89VFv/HK
4iStp5xpg9Zv/rnVUJaVj1L9trF3EQNpd0i/ldk166E3noYKy0pDMQzNgmijYPowF6swMKoeB4jv
Q3TpXY7czj8oxH1NT9U4PQ2x+WXb9lquSMSj+5S22IbXLe0VVeYuOclXamD/RdFnC4NK0U3Go/8Z
LPgHxAQ2x7fUTD4Z+gOZcuqWsJ6EYZTDUufEuhKHjh9AbaD8lMgnWPDSD1uA3ENfyQ8tMAC3c6H3
4jCQzvHzYFxCuCw9N8IG05ft4HBCyo/Gr3kdLcXFLO6TXRUP5F4b0KOq6iaHcx4ar6wRlEjvIhKy
FE5YHs5JWJPgcHEeRzCPATTYKh5Ns9zYMS0VLemYf3p+fUu7lkuUkhtuW1wXX4A6RF8aP0CPDHMF
Gs2QKgv/fQzKU9bC/d8Zdfe7iIqPZvF3iTGeDTWdCe9aRXV+EL65vH5jcA5uA4Mzo72veOiwHxcv
v0VWCT8dJ6AywjzdOQTY+UdJ+imqhgzs6KeyolrOY34ZGl6LpRby8+z5we3H+9TE1s+4x/9m2827
cGzOAd0iDPaL4s7LKuhPyCRgbt8C6k0rPWV1dx76p0bPP2SCLVQ/ocFH1EVCO4A0eEu4ztsKfEEB
96Js7+3HzK0eDZgG8hvIM/gBlPl72SoiP8qd9NQwai5Cgd2YPVvc3/IvJ0G9ajHtcC1ENQhT9b4j
P7rezLA347XiBoiiO/gPd35rbA03/ZbfTaDjIPuNnxDW6vZefo6gEkIGEid2lNvoNTY6jnN+9mB2
pF7w/GC4pwgmE+xYVst3DK6l29siWq5ySgurVoq1ER8X4bAKb5H0pm0NniPCiZqzepVDoQhwKmEe
CGpMdVFQ7dO0CLA4IXbI4nY7WRN69fE8iDuTaYNl8qixMrpL7elMsuDG46wW8E0oJK5l7Yfhtw9F
3RqsQxkFdz93FRiODcYog1J/+CeTQaZOWV6+h9UbNij7iNNTs3Xm8fZGXtyPUI3Sa4Vi80PXibNy
ccbQKnoShNOErLqHzEcBAALhAdh4vxdnvooISJ7fTEHvRORJexDEKfjLBs0A1VAu96nLyesGz1br
EBaDEQjSiJiSj69O9bHS8/JkAOWVtvE6S6XmU+4o+OnIUgtjv1TRukuKx5/FC/DuuLRduJwcygGV
CFg0/EB2l0DcnKHf8mHEjOBdskT38kQS17ifjFf5YJV7z4SFJqtUPS8jmVFNgrroiZHL1smNJ1XV
DGgbpm2qNK9WTL1b9Q9N+qDF334NC9pItGOIBns129F3hOm/kIVrZkcVaSSkTT0GXfAsKLCK4+/R
oC2ptkbknxeaSaYtuPlZuHO0MHBlo+bRTrih+Ivb8CWrD4bWZeCfY8/jSqZ2QXqGnRceg1pj7aSE
LTJOM9b8YlfnxsMQ3ezOYRV9OYjBhBHSuNEt03tCbfxn1TAMovaT+r9Po/tRuaynX0JKFaqCIFNS
gScg5kT7Xfx5OJNVE9c5mhIpUsE+pAAWSojgHrL/pF0KfG9nZTyNea1mb5fb0TVKyjctUme5ozyw
xjmIDlH5q3SpxCgVet6i7A456fNyZnSDq4OacZW3LgI2SPlIBAuIk/km8KGUptK1/0gZUL8J65ER
097IyhvJjLLBiLgXdmx4NGIKF7kfVdXt+9ncYLT4KvEG0jjIvSZqxcTX77Ep2lVMgnR2GBOnVcog
p2L0IN3ZnKFxAtJUMUnn3xLaIZC59AV9YlylYGwHEFXFQTTa2MhE9wIStSRoSLc7hLD9K8QQAoRj
FdqluI7Rrgs1smRPi9arAeDoSJsl+M2A999aVBBa5z3HNuE9KSsNDns9FicbDDlf1FGQkRIQZI7t
azuTyqgRoJ7nhDhw7cubkgo38jFlhefO/lMONrBNRPVErRo6dz51F+QlqrpHaXOtiKXBGSoPJoKW
08zZqV+CN0xtGbV7z4JIwmsD69bx3yOgYDPG5cdPQdLrnECeY0+i0t5any2tgM19alrNzS1BQQuV
fFK4NkxFGdHj2xJgYlTqARJCdamJE0ioxUE9pLIRpm/nwxzFzwCtxMKKlRVqccDZpvGamu23li8H
L/EwPGf8w4btOOUFSKsLGO5ux6CXjpynK/Wa8PfHkRI+400xfQGhudex66f0iZf5VbMASY2CQXyo
2VAs3Ke+PzX5GKz7uOPIdBdMH5byzoyEjx48a4R85jPSIUKH9RK2BGWivMSFYDCfWC0BMBkIgevZ
VyuiHqqaGyl9ewtzTAn3WUrtr1fzqyClEkynCBCAMgBRpr0DG/B8tUn8AGtKxhkyJeRcRm52shuG
kBrZNC2zGsKmdqRPt8KlWhBYMocROFlwBSmNcNNYyUssEnef4TnXpA7eV+626XzAS/wGq+rBwopP
gJbQJWLYZq4brvJhWNeOIM4CTXAkQ1PiYGM8Ym9qi6kZIxoFj86m0Zd3NROx487WsQ1uUjMLYUwa
8J+jALRB+kY52YXGm/NNAnL1luwmP1XXMZrb1BdNLCx6KpgGLQTDlYgQJJkUiORM6hSpMUbqDQ+3
WXGpBOm1riP0PRkaNtxShfFkxz/oj88R0CFUknAdOUbynNcLW0l+PNrtfR6COk3QSqr8UaYc0hch
VFovNex7PsLHwEkOLwFchZWPdeBOakazdvdtAkOJqYRcPrGe7qw/kuAbWe+O8dmxSURQJpzOrvF3
KMkAn9dC75wpekTgM8x4qPdQE2iK2haBifWsPIx2peU0GOdkQL0gPjJdkomVvHVhJfdQqGR8gnPp
WpAH25eUlp6gtEvV/fkpbsbhJ9YFnyrkY90PQQdz3HfdQETB6HrlzsaqbRhbyBEtMKdgEnISeBH5
NUSLyURsMkX+Alwt4b2NtrawjtMncFwocfVTBZU/sIgf3UoXKautK5ja0anJAYNO7yxtskJWbHcu
cuPwKBNNAxMdI+VGAYfSin4XY5eUQMOSm0lOTgYHrcE/BpsROAQR0U5pVBmBd9eBb4qCtWAwlwfB
LqQFIYxs1RDTK3/mAJNgyrf+2dZAkFlRMBav/ymeZhNIayL9syKOLMHgWA5NueQmPk+l+l2EtaYM
YzJQZ638J1IvKIBmMA/lqGmnz6QFeSYCWZ0kz0rHWFkzSPOjmRQcO+JfFk5NYrl7wcWgfmzm/N7S
MM/Ezk1ksj0pMSlJaso6OFDAyuUpYyW3+oDL8VswPub+0K9kYpRaqsA7CLYSrFuZTCeLSaP1y0F2
TcWV0eAqv0dAj0wE9EGYkWFbbGVvyLBQFHhV0ZFUqa2sCdiPo04opyJadaGZhJiP+RBkDQ0BD/9L
TgyiMdKzO+ceW8pHqeZ+qk+ep7w+QUGkIhXacZgwmOXVJgtCY4aeIgG1kBNoDq0jfw6V7CyZTh4M
ImP4JWCrnPgyYhZ5OIzqg0XEkfz/eoZIwFdp2p/JwF5ecwxqlI+2ALSbH9UTnDkX7r18VbmI5BXL
A8Gk5GNIaafJzw6TCFIVn+FEO10GigVzdF61MF2Hrt90RLRQbJhE6WY+acIbf3kauWflyGyd8Z4X
XJQ3yTET4ZvgHAKszNCAZU2LVFxwi1pV+4ChlkBIMruQSVXgg6V5/CrFYF2LatXMF3SbaxdIAzrd
1nF+Ff1Pwpgs7p4i1APiKdHhqjj6wvf3OKuDjGRjK/76GfwxW5WHmOfufjGS+wnRFetWeAc5jYUa
x1c5iaX6UgNmojqxvmCZLsstppyUw13yowTJgUSHjgNaZv8p5U8k0z0SilYyQYqYAohmplXwLbrm
rsCRul38fQhrSFwx0ZsWR7IoteciwjNTZQ8pFpow6syjIa6aU4O/ZoPRZvdjuZmqw4QFpylenJ24
ctrizzmYL0r8OiNx7gzEwxOLuv5ZF19PBekjFqdPrLwZFeTYfyKw1Ne5OII64g0ai0toL36hTTRq
7MKgvsBMHLaxeouCvr0YKCrpzdIUv1ec2AgUcl51GgcgD/1E4DHedlqo9ku/n3F+fyCZor0Hjj4v
WFI+2n51nwE0nRa3xPy1Zk3UreVffv5iWc2VOdLOCszsUpuJD3Wa2jdwpUF0z9OMrNluGcAvLpcF
5Izg6KS5ucl1hyQW3RlPLn4/yKBLUoLjYbyJO48xVSurNIdn7AUXIFFM3+CeKrKN+At4pZ4di1m3
rtUyy3k93bpkeEhD9zObDCbHaa+OeHRjWtRlNlShknwlPXsvRibWQ/tgFbvIfsDvzOkC41ZOqrma
2YIllx6cJ5NkYbOsJ5jfo/YAzKIqeNs9V01AyMMpjku2HEtgV+lVe1apBb6jT+7Wj3qff1JWH2Qe
JcfcHBK8TyPriF7X2fg6Do6NE1v3fkm4FUHY7JTyfbFbFE5+DuiYdUfltt95pr6MkDEFPhjcWLP6
iNr0zsZ6CVPApf7wF7RqCMctou5xrTXz5aE23jWj28ANPy9W95V77isGFzT5EHSradnlvelu6edg
DmFlbxgaTBbL9VbxaL/nY//X9BMMxgCVD3FfEMSekIfVLRA28P1LozXK8OI8+RNG2wuxT2S1hl58
GetAw4v6vqlSGJgE+KwtjHHTQfHe4VlycWbXgeQoDsnknJjlDt+7SxZo+sY19PeUtFFX1b8Xf0Dz
HdIGJZ7AW9POxlfJivOXVBlIl3tyQRsNrKJ4MkrIksoZnprYuHVBmhxcm0hUBTXViwNr6yVAe+lY
b8YseeucFo0htR6RfbhCVzO3gNbC3rHYOr2OGTuWm6Z6GVtb7XQmif8Xuvh/Ds2xcYTRA5NgQ9vG
UeM/6AviYInr2VtwtUqcvQBIQgGXjpyLbZ0bWOnXB9dtHoWNIm3RpDL08v1ZaAWRzVgIFRoAxeGH
xf7f0kT9v6id/q3Y6X/t/1aX38Xf7v+HrGXdwGXEQqTwX6uiVr/bpPzd/VtdlPGv/9n/kUZ5/8CX
hzRj2zP+Ga38r9IoD9WUBSvU9kz33ymjgn+gVPJQUoE3/G/NFJPHPv6f/8P7hwnMb5DFTPgN29n6
b+mifOc/aFpgb/EJxCHpWNg4HqFZ/16gYBo4n9JogVj0lNl5OTD8h3k0qvoGpvHeeMutdByUIWr4
zf2l7kH8N04XjrsyBx8yDe8UJ3kNDhnD7zAhATmqh9gdL+kaxgBOwl76pgr2e5DiqZ6XMGMdRRSG
oV8qAkzXY81mdDLQ3raabvhveyd9dO5NCZlU80cPBIa9TnVsyU748PrkDV83iJi5tmUEIrxkiw8a
cqJd7PBisGtkPkRzEdvYy2pNsyWdw70fE269wMHHsuMks72OZEgzrw/OFKVYSsT7esS9h2+3wb5n
hDVD60kUNHm2nQ3KxqhjFetBC3fEG1aNO73GYqIfkbu3iryK5FDnOOjMut1huOZe+UJrSqmS9Li4
ovXqvPq5yJ1kH+HGxoFKCPzsEO3i9gQ+WLCcGzS5umPWYKaYiwqxWk2J2lkorx/KmQfUFerbdob5
zR1/m0SFdFmjb/C9znaOu9jbeCiIXlYu4+PoZaq7cA06O5Ir726dJWzRYETqfsQAgF4tOqV58OLk
bgLtM4bJjN9v4DvlPvFUuNZ6x0Xz0W5GowvfSYpYzcQ6PyVdHK3dfKY40AZM/yvv1R5knq17OAqA
D3NRLMa0CmeXn9ESDltirstNUAxolIiJ1ccKNgE29Q2pE8Mc3WntgCgbV33T1uxjiTgJRItGv2t9
EL8ZXQytPI4Fro5E1crL/TCSOo2wLIYcECWrNma6aGHB4Bcuw1Zdq4EY4pu4zG+1YdT2uu2/TQEs
tanfGOkkNpryTrog2XYWadUhjzVIvPYamJs2S5qHDLfUOQLBNnuP0NMmx6IlwR8ai7xjpiLMRPue
oa2b3xeYRWzmOqFbckAxmxDDq1jfjh4rf+h8eEpjCPcS78MJo8BkfLA6mGQz1LGNF4zQhZzJPiXL
AroJXJSnVrLRg/vKrSL6JvWu7NkD/aguROxINKbdChnqzarNm7gPWHY+3g12d2TxTtum8WGL5vQA
1NsgCQmsEc0tX3odW2cVFfVu7sZm40Z2Ab13/j3P8FV0YjvqxtAPhpniSh8ZuK9654FYAOi+xRcL
d9wClAa7ZLR/pRGrZEE5wmDU1tctWbCrkOtr5erVlTitvdLVXg1ZjLFpint21W6UQc6JlxjGOfVr
rCmiHJ/d1CWe10b+slThbq6iGnXvyvUWXGw1nlk5NPbWT6GSY/uGi2Wh7TQWZN6zUBP1YS6zezQN
jBWCmn7PS1rmRU1TYQWZKSp63g21K4obQnDWoaun62Dx3u167u7R9vh+hdd6NF6NHoIVqM1n4fv7
wMHy27RaXM+ndKebyGTsWrvYGkIgq4fUrBPxQSlEWrLvicJOB9HsJnhYjhmirAcEUjMwTZ5hLd4a
ExkNU4OhE3ayiAh2bh60u5EyeTJxmsJQZus70JpSp3Af0pgeIMLOm5IPd/sK64wlfsXH+wNRfkts
Ld2UG0MAyuCA9D35lh4jsxW+42dyCLCRHN1XJ0vjTTC1f6fSeU19Dqos0zjFBryPN4GB7awKRgxy
LR4j+M7LOLlvTFvMpv47D/N9Po8B0AStENqBanHP2ULi0uQWRNBytC9p8umNTLsLZp3Ot5/j172U
xmsJscVs1SX08UbGVgkk2gyufZR8kYr+Z7GyE0RBGp5EMrjBdTah2SIPiF3EtvVypPY91oF3jUrI
ogMV7Eo1GbiZ4vDznYJQ7PlOHzPGkLp+SlH6sDIJpkF4dKpN9Ram3jnuM9BUvXKpExHUWPHFIgXE
MOGTWVmyc7LqLg3yZdVqzSd5ZAhyWkZghHjQE6yNCHPROcnYqW6x8iEnb4aZD7dCwl7mKNizgdCC
lSBx8OcZgOsdfvd86Swii4EQqzWRAWd8GI3dVEVE8EAk9Oi/NoM1QZpgLG9V5ZOK6el9fX6DZ3jv
2cFrr/vaBrrF1QLIZGA/PehW1MG0GB/G3Aa1ipt+bYfuaRl5fc3C1/PJ2LGSZdghLlKALH4POzzy
13XSfjlD+lw4/huWHrg9PttG4JGXEBtrVWH5jCUzDzwc8HvQfvcBSrAkRu1WJm/4ICpkzsnDTLqf
o+GpPRfYeMVkLiS59dJAVXPttQbrs0E8kE2kDc2+Se9vGTt0gesOm1G2xpTshuEyGuFLYWq/p5kY
2jaDPQOAhYBU9ftIA/+Pi+y+q0BLrXYAp2SlNCbRfVP2ZHUkbNAgjjOSzUy9G/1SE+zagvjTQ/OM
vcR+xbq92fDhT4ONAKkTRq+/lPWWtrX4F/bOZDluLDvDr+LwHhUY7wUibC9yZs5MztwgRIrEDFzM
w9P7g1zd7S53R7jW9qIUJUqkyEwA95x/JLTeWwm6klZUcSZLQThvXdjuaRy4RXKsEu3AIiUoAfOm
y+CN94bL2yvG6NL5mE2xNKEQqMOPNiXFza/fsyb/GTr+pwrkCiM79i2tuKP/oFlq3XjwBpqcg2y4
KxFRaxJEbUjin5qZfEghuNWKaGImmjaB8J8QFcebJozfaL/cNhkxC5k4DiFt0sCdTVlduKQ5lcPx
waUYpVT4xjg2VqPd/ZiU/OziYZPm3SMdZMvRSm7QZLMQgZpegVlzjuttve1os9YogAGCbulykDQh
IZo03qbu2w8F9TOVs7J1/5pnQltEQX0by/gcFdOxEc6DHfKwbcL+LlcWg4VRRyfaGCYia45uR6ev
iva9OxjLzB9epoQHd9B11SIuyLO2DbUqx+CxmVjWCjehCrEl3ijGtcm/uwotvD+BDaY2KkLvMDph
gUpatWjTQluJuhiWcUgkOF0NETJ5+PrE28HG1Aur9l48L/nQsvted++1CK1PqvUYffIXTmUjtftV
kE0R12BVgubW1zQvv6hG3Oc1/hH8UfYNeSjhREXyWrfBli6wXSNGuQrmhjg5u4XmhnP/qMqUYz8I
Vm3WPnM3OAtR6u+aDL6jyXirDDqa9GVgtwdHCL7nkYx7mc/2zcYEbqyvNmksIXktA/LZZeKbn8oo
dtGiRSb7GtvLup4DjHj+lsZPOfoEKOHlNe6nKWvXWq8+BsfizsmAJ7DXrAoayrHVYEHpkUUUqsoQ
Jw3XRFPAxv4yG88ldTu0K6OrGR3j55CSj5SYV+XgOO3JxFkGFFJtm7JEJxCsTVA+VHOMYUmYwF9N
EwUgsibvpvc50FKcPkZEs1SNEr3uIZNwcS4SQRJh44CF2vSj6A12lYiHqIGfkwHeeyuj4NWPm0ub
2ddClS+eOVLPkPQgQ739OkZqDxL008KH1RTExXc2dAWF05gNy3X1AJGrSB9fxDmta4CIi1EPqayW
t5a8/E5N/UoTIK1Bgidt2BWmXNaB3GXw1wXj5XGkmaXpjfQa0fF9dYhS2lW024+6Go55SvqSS8US
VoFpOJI3TbmYwH2bGPUGcZs99ypYp0iE34ArxraZCptasOEVRWxEdD3qT1zq0VE55DTzpi0C6CKt
r4ibgjpuQpwpRKLwrOhpYYj0la3cT7I7d4yJmH9H/GZNIy522O1GlT+OdkRtAA2Ii1JZnK0CmNco
Ugi7jFxwm5cnMl763soOPTbYo/DTdD9a0A6OH59iWQqEmSnJE6lJEVmNz46GgBf8/0OQZw+1H0M7
qvJbRVZ1J6Ky2mCsiZdBmwWU4LnaKRBIYybi1Ba9oagfGslf63sAFmIKbDiGrzGISfjQHBAauzPu
Q51aPtMCm9T9RU7a+X1T2OZDXmiPeUt3mu9Qn8VQScmgNx3NOubIS+FimhRHWA2StA6zoNnZKW08
petR6Z65N0+IcFP3Er0yvvdFPTZoB6BDknCfD/6urA2uFVXR1pct9A6uMBLU5fXXOlHNtksC+p1o
x1KJ/GrD+loLJ3nO4NMyTO+qC5+YAB1CnuiNnyqrX02qzJfJliicYxiUT0PNsRM2tGUYrrmMJf0o
Aw8j5u6uyTddWvsLw4kvPaWQmw57QCbcT4Iog4VJRmnEFrpwlf3dtHGz8srpLe14eFgaVgde7lUv
wh800ND8mF7ypN3pqj6kev8hvZ7hTZVn/iEejX1HT4xi8syJNy99QO7CJ+pG4m6v2rUd0/vlRsPF
mVxGVKd+jkXFEiPMn4OFz9Qz2duiWn2bhXEJTIF2qLy37GQbHqMaZigJiBWSOgQkdx7GHG7Slkt+
0oDxSrVN8o8smQ6WX31MkN0qHe/dEvDbUf4xD3RCJXk6sL1byyQeX7omJIytvSeNoDvoQ/DKIzTZ
F2FprQhwLZbJ1F/pJU6WSRcv3TgoVyHVfsxMDu1GeCAwTfbdLnVremeGtyZg2Ijz7MoAi2XMNS9k
JSxSEwNb0xFMbvUc/mMciq2GMf2UFDdyEeIVdHNzI/QtQepkZ3hx1hVa26PVc2cP9dQ+NdRWtK5X
Is1EkyjaYGMqfIRWELFRpkQC1tG74RtXw0/5j2UyBnNfKUmLwnjqx7Jf8+pfk5ZjOdR1suQ6HROK
fxsS7v7K1z+kmd2U09fUYPGBCWotrffhFD2bDWqqGHvDWNrEB0DXes5IsNpI4Eh+YVrjkKuGS52I
c16KAupQe2dPQsKom5tOVTsv0lAYNNjeDOpMHD19KiO2gYU+xlyi9OXhtGoQbbiKyYf0l4XXOWsV
B9XSJmCPhemJ7hhCw+4tdLZmM91lpfedkj/MNL2nXE9naX2IxgJGzIaI0fPu7PrFN/wWAZwpxXDl
qZPRq2umdzWNNEtZUxzg1fhui8RDblU8hXWIQ5/PtQOOIlWgHj6bVvdUaSwp05yOXCfGJ/7hchEz
SCz1Yth6zKprMPN+KStPrmhCTmnbWFLjUEKT5e/lXL7i1JcCVm1hdrpNWRjZoi1JNbnO0V+UfDjT
D2BBdSE5PPl5Xbd/RuyQ7mzhooAudqYEVo4cTETcAeXet8ML1wXrQfIxaARTdkVO4qBrnNL027Vo
zsyNUmEoeNdQ1/G4aXvmBuyPe060cTm/wse4pQwhsxiL29xaD2GGoFCeyp4tXSuCu0ZyxfVu9lR7
LIvW4D5YdXuveeJVNVceGZfB1zYozM6R1h3sIfdXEAL8jSjHP5ho5p3pWIDexdCvwsnmFO+QEnjq
1S3bnKSa1ljIYeBlFCcPgerKz7WDMvFDxO1M7tf+2ranO3L8EeL2wTOVncESi1W4I1kCp6vPBlw5
JFb7xDsszbrLeSCNaB7RzzlUMElD22A0cWMB8tDw3IcMKQJsIuxJm4oMhgW95e+lAZCfUiu1DGMa
eTODbZoDx1HjgcOMGEecXEks+RZaLAVjkFLtiP2KUI9h1/a+ukMLQ/CMEa9dUvu2wlD6WYMNspqQ
VgTAwMeadrBuKrNDLsfkbtL0TRRygOGrTyjAO3YBQ05UZvHLmAf2gqcsVG1uPY4htW6hqdWUImrO
OlPZLmpz52R4HaEtDeKMInUGdBFDvOd6YwovUkjnxoevGZNmWSJ92DTeeNDBTG+x7g1Lgkh43UDb
b3nSlKvYO0uRSuY6JfZG7JMmkefxkRZHcSfFlG+dJCRHEx6T5ozhwBOffUNrk3WZT+ahawX5dQNL
aJCbJbpHv92RLcEYaXf6JXb6iDoZ8knsMf+upNUc7JTsX60M6y1RybTfDfhS2YUwvsrmgjeA9Ggu
xyTB5kyCMyIH0luw/KTGpRtJT+1V4+7oAX3tiQI5OtpD7vr+vT+Gw36yH4e8VkuafYeHJB9RBSaW
ugj1qJu5dZD+4DNCJPFKa9lUZidA2tZPbkdO7uSm9EJN6UHX0+xQelNDc7RlbYhf9Z8DmQBwVk5B
1VYaYkzubqatu2j5g71waOsyBdq6qDM3hk6bJT2Ca3fqppXpm3wKYs7j4IWnLiL0PXE5ReNcLBCD
sz2XuwhQ+i4oWCK9xLjqsb5tgqJ6Ipf9M2gpVO5D0nQBwdeNK+ln016siEDSYCi2bhC++ZG/FJrj
LR1rooCK2s/Y+ShVwCnEybxom6yiwJP2GnN8N7X2XsRRs5BWmrIhhry8PbEx002nqr4JkmVAnSW7
BXih0PELt1a9zePJ24TmflC93HojbxpJaXhSEufRDtO9l38khkeXlUPdXpicreyhlPHOU/IrbqcW
ruwh72qQloErrojye9cXn3ruUqVTNOQtV6QYoYGJneEdZHNZW9YFxc4dvcQF5ma0F91cbwZqNsPv
mcxbUB8dnaX70GuDvSLAtFgq218ZegMCwe4UtbwjDi89ZNdKdPYtbiIqwSujXTgBKpiuCdBfwRa1
vMOaF9qrUFYmoPtw6rXmvei1aAWtVm6dnLAC1x+vti15JLrGeBwqAI9cqFtemwmqE15yGflfZWzv
e/YR4VHZnSNfWocd4eYTFYIb3M/3rhvx8KHBOn2OOTI3bto/OfZbZKRvkifp5LWHIKwfswwUq8s1
5g//WfjJNpgo5azb+uwMauVVdYL3AxVQfa2MAEezc5hTIabO2pqs2othmGiN60n9JnbCQndNUAmS
ukuD7tlP4seYCKMkGPZ+jSqEHajOrUtmsNiq2HpQPaNBdbWdSGNxsk4oOin2mhnmMUxwiE8falLP
fWReRzfYUAeIWIORhhWKbcziILYUFwnhZak4TOZ0dTzzK51qfOj2TivyhBKevQjpWqunEF3PXP1S
YBwOp/anJ+3XON0Fof1u2XRU9AMsHg2jHXgKwZxiTXnqZxHMy3zWXFvlYPnI1J3T8BgknTXrCb7x
R8rWM3hlJxl3teE9GYKVv3DFp4N3AGK9p1HBOeiVgV+iuuhi2qsx2Eoy4LP52+9a+yAt51aqhGYk
O9OXubIPFkY6QpI3+WB+SZnabLHEivn5qk2rZmVbo72GMCJCdthzIT8KVV497uVcD7tb1DGLt9EG
EiOPX1o1rtye8yjPzafWbesl/O+4KuzPggj/VTLYX53lfbaafzC8DHamzgvG2+DHgKRvSnH9KF4E
JcOQHj39zZTBvCFIiyE60CAW+Ol133snzMU6YSpFZgsqAMD1aVnTMYgHesXUMgxZLdVE6Vs7JhN6
lNfaGXgfjAddEwoVE5BHbb0Fep2vDKolZabenJKX2/Tqn25UulDSVN7K5rP1jbNRN0dfqUuYGyvL
q8B/0nbP9EApnv8DPWOR0+9Hf7tD1xSO81Uni2xFqy1IiFw4jlYTuZFjIyu6j9DP3rnuGItNbMHm
ixq9rUU9Ln6BkzFTIdr0NY7DT5pmXyQlVPkoLnrrEBeqMK4TwFv2o7/OEvfe6HSat2BgFmgWL1A4
SyPKvg0V4x8AXNbz1TwpevQV0bW4M2v9kKSU0BZesQOopsvNYMrw4lWtxBO90CcZWuVSsQXT8pxQ
rEjmIBZGUPFF6zgEhxkVJ1/iHVTzVbmoXANnPvBJ5IVlHzMGfMSmRT9W93NgkZ/5yU7r0gHLhHeD
7Sj3Hv4lxYmIamSvxTjghi5gM+o1AvJ1bZeAbi5tKTivXEqdG3PWXuxZ1gdS2yloSpNpliHV9Z3M
KT/sCxsTukv8NNWGJ647ggyA25Xn57AHzcTA03NIB8P3VIXryh3vZ62La0bdkVK7D/KR1bIrFPw6
0ZPLQL7C5USrtkqfW3nvoiw9GLH76cr46NiVzYmDyrtK1rZp5VvTVG9dPMs4Eoc2scC/tpHd0q4u
iK5rte86qHYtAq+14jJzZaov3XHpSV4/AyLOLuhQ9g2QRDqc+4mKrII/Hi1ezbyod3H2I2HbpRt7
ovzXREkm8i/Nt3yOhoHaqaS8AwJGOcEEXXffRUxQFwGyLXkJ8iDD4Fz7zprn1WNvadG6c4pvW9e2
3TR3KueX3Iax03RasJ0pJxXv2MbusR8sNgivGRYuMeUrq92VWbAbso3jZ18eg5xtll8Dfq/Oyjxc
T3QEix9sVSBXlsyocSSZkEdQP00Qum6KcgLkl4vtTOLNLXHHVdXBzs5fKLbqj2bsjqFca5ZfrJqs
eZlj+KeYCwpCZIMj7aU5NSpvl/RAf7tTmdMZBlfnn7TWhaBs1YsR5zzIvewl8bytU/OleC/nBzE8
irnOXP9sd7XFtbTwa6Hu3JIbtrUYYUUTrHwimkG/ww5tKNH6On172NvySl3Mxi1ISyL5ag6q91Ny
JRVDR2L296J5igU/+pQPe5FQQhrF+DZ9973PhcXhAoYSqYAzJFn0KPSmbFFkYsWD7T1MwydXNLd+
bBfSCPS115kvud/RvdZRC+OHuEYHHufWE3ynRKMj97EadmNgIKK2951USMld0pJ0o7lqQWwcqkq+
UBsCTGYw3onHKG3eGACRpsJVWW8W+UyTBo2WUFsuVQf+QzoG7PWiMNSzG/g7p8NCj+KMoSCTiypG
c6/SbG9VI/714UWVPB+J5tP/qyzk/6Ujj6P6+vd//fETyw9QaVNFn80/0IAQwPzPpSOnryr6+Xcd
XwgxZsEJn/W7ckTqv5F6jtbDRQrlGiZ/8nvLF8KRuewJwQZppLYl+ZPfM3W93wzB2cGX4qOeRFby
10xd+ZtAXgR5KqUDKubqxp/RjqAU+ftsSz6ApIXyH2mSf0Jn2B8agNBXCVXbPqhCC09j2fW5t6qH
kQbcpA1eWga9dJ74+rx9ZCfuKFl+RLz75mXvdTs+JfOkiLX+2YsvaDxXHoOkPk+U5NZT3zVPmVHp
gYSE2rI0nL3LIAr4MLHfE44g3erWZJy0Rk9WV+CH9jrx9WuDY2RFq3O57Tu2oKLv38dxIoqSDbFq
crrJ65bKAMU+LsK7xu0x4dlUAlORYUO6iVs2GAYxLRrz9dTtYb4XDECz+xyNeMm3BXIIhU+uWG6A
47ftxm5oKseiwyhqLxmUN/U82SOZuSMX9KJnHp6z4d0KkKhXHXed6ggHQ/SGGeyToeW+CNCjTGU/
c7UPqBvatctqEWXk840PmUzPOYtHOm8gfv4B+78faZmoC2duasdRY5gWW4u/Z3H2NjQL1+Q9sNmU
PVsaHPLFscjAZPlRLEHOxCul/zofYOI64uBNQu/t3HhvrJ4ARZDZQveiRZkmLrCN/HDD8N1mB3Dm
/YtW92XdxW8wc8W2ksPJHsJXR3PXDtY3IKE85bVA9yu9T3pU2O9qY8u0ebULwYmfRcZdWu6ceScc
PLQetSm/ZeVQ3GnECNis+pjlsqCgS5+I/EHcM4Agl4a1sebNU/7aQVlGrXkrzVlP8fKQ5zdvrCTn
IeuYt9h43mfL0m6WutFmB3teead5201IgQVFqZ/myqHEKi5VShpP5xm0p2u9hevgkdmzvLgmb2+Z
ENBn9L2iGPepLcsB80Kp3af1YxDpxMNQgMJr5lKuBCiBnXne2rtg4ahaMBXhhvGRry511nzum+YS
sPjjfgD0nLGAqeNNAxGJFojW20NRl98kg2INtYxoRUuNfqkmBBrAkt3OxnpP2Qncaj8jENWMRTQz
KoG/sF9IxJWHaUDcAga/JZwz3zIeyLsUB8KR7wAMbFZMWAgF4XEulRrLVWun2KYH8A8tiUa6nzPv
Ngz6AR22ufFnLCWeUZVqxlc4OUFaEhFjSAJR4ShkWTUyi0SWpDznpjoSfIOLXKKeQDD54XYmYidm
VDCT6mSP1Tl0y5hIVCJUI4eQSlddoF21ZegDHFN/C4SXNvLAvrN2nIK+jFgTz40dM3tOAfKYhSP6
uFlYjneoe1BM85dVwUE77QU+TK8GVBWnaFypm4Wobi+TyWhIdho+yKjQNyb1zyc1pY9DYvBijK/E
7mV7x3cMAL4yuZrVezCFP33aDh4iWcaEm9Y5L6RmbIE7sXe2RouMwyNXMnRfQ/wVh0BKLKeYA6U/
Ta8qGFZ2En/bhvMUoibdOhbrk6d300aRtXQqs/YOAUZMGICJY9S2cfXqCGuS2PoIXYTgcc9+V7pN
svX9HBezW057XvBdZMbntCsvYdO/t/PIxq3neJAIEQRqUW3nntQi8w88ubZQMyfCti5FR2ZvHixi
fGdem1MV8hlmNLpMJSAJrveD2cOPsNSIC+4RaxX5PX6OUZ47s4NgtcYfUU2Ocm2n/RmDi7nM408s
GNmpSPIe4lw3rtA+3KB9bDDAm8MVufdIUBL0kaAvgkhrwahNdkFfiDuP9Nx9OXAPeZ4BMyuCI88l
f2lblaRAD8dbVOpbXdfiJZiveiF/SIGYIf3W0Pb43ZzqpTf9KVHc5BrklzcN34NF66nRRXjCTega
h/IMoP5uOqSkefJV5EsP/QNWOXyBS1mLABnPWxuGOyvV1ZMV1yZVUiZqmjp8DV0xPQgWxygcm+ew
jcMdUGzEhAU41JuG/5KjGIr0UFxdvWoe5BDc4dan7WfE9p3UpI1Kkg7AtKNXXcDz6coIN1OLZccy
RvcqI+RC5KtAOtF4j0tNoIlqJCFfXkydLtB+0/n3XknNu1sX6d6QmIgotCA2q+IUKhmLZW6/STN4
VLpsd3VLOq0Jht2X4Us5kTjJyAkl1aNCsNFn5xSQIVq0FqxH0wbuBBDMEDZeqnFaTRrqd2Ri3PF2
jmlgvOBooEG6tlHZi33D5Hkq6vR5Grawa+5d1mL8GWk9XodlDvzkj9Yq4TYl8GRpdaO1JNHGJbm0
OWcIkIwyDrYjP6TIw+ZWs9Brnr6u+bYuuJsxW1R4QnuT9711zVVENPia5+nZ0NHgdVOzKUUDuWmA
OPB40jCSznITcK26cVmNqTJd2lzbZHe5sCrTODUXdyDWQPcDd+OYDu9ZniW7Oq/kIQs0opSdSntS
RWXt3b5AGuJzPGlVlm/x3NXrIb/2NnbTOLFOQ0xFdDiipMSALIHg8vsQTQLQuyWXka9DZDf81XsD
Qd4h1whs9yo8FlYXBbvJRp8lDOsxoorqTrYe0rW42XWY5oFG7WIdhlWwjmzpX7V+drn0wy0hFqVc
aLl7KSfv2uCJOLpVr4hDt+kEdkR7i01j2FWCNaEApVkIRw+JdAwzGrGCgFgPyfNQt9hSdD16zm0w
0tAR2ZH4K/ZYI4dnYpxZ2RzJi8nXIaBwKi/IlxZs7oYg0iE6G3724jTkT5CqP2VpBLZE6qKcAEzm
UBKkeRp8a4AiY8mtkb9iCvfqEpEiu47ubZQTbx0MQR7q20UZaqfaGq6Cl3aVpOPVwIjuaupkypRh
glt7i6d4EWraV5DaJzr0xlLbSL9AcK+Jl9GUc0Tamiky3rhx+uwm0c0ZCYEv8/Ljz6vY/082e/y+
VdBD8c93kceqjaM0Lf7BDsPn/W0b0ZlY2B5Mdg/TmIsf/7aO6B4eY4OpVXdNOi7+2z4iJfw/FU7i
L5vK70p29zfKQz22EbgxmkLphfkz6whekz+uI5R7IeJxdEnqm2mZf2gX8AcbTaxF2XDgNB8q6JOl
Z4wY2euK4I0Win7OnxiIblkLqipPmZ7vUtxF6+ZXmm6AHzZvnUfOYMQ9Mz8VzkxVO3NWEIjNsTG6
4IlyHSs1SX4S8Fv6xGQ55qtkFPkj6QCgOvRvYuzSz0nmelvfSNaG1GfODD1kAJe90xSM2gC1Zs8c
G7opRpiKPV2oalUF03gwy7lRHW4ORCXsOB6VAWunOdB3M4/XzoxePlN7M8c38pCfOT/IhJH9wwkO
6BGWqVea68Ykcq+kP/TRk7cOwT08ntAWeubaKMIlX1I1EF1VFK6L2qeEkxgc32/OYTZSXtYniJDs
+CVhvr/h9I93RetXGyronYWBSo2oiCTa2m2Qw0g12nmyjtKKwyPga30UxKXQnFm4TfNidE6Mca9H
tBow61e69qH3nUPCIaC0DcJMamPDqdx7e74f/5zJzD/HTUWOBu2uvkWVwORHOh3wWr+L/ASL7GTi
9iLhgULGeDwYsKqSH+pMlFx6JXUE3Mbpj3Ut5CUcwjlZwMUmG2srsx08cpWJivYG/h1h7ZUo8wu8
c4AAlrBDnD/hXWyJYKXpOdHHMo+2w0Tg6mAGn0XVF8s2sJNFSVEFT2c0PlQ7jwfRd0skN9Wh7LL6
ZA4Ju16dgMDzJg+N9h571PwaZJ4fRpSgItGdo5hSgi11eRWae1cLzV93bhBvQIjU2RS7Us+/8YG3
R90Nvgy6bme1LVduLW7cn9vBNL0Ne/9nL2V215p+faw9oijELC0zU+mcXJxJc7n7jGoZ8CF2Ut3s
hCNtFGhV0961Fkwx3UsgzGnjO/MvqAZeDEJGFvwQGw82xqmy5sAOjQZUf9EzTLyimrNWBk9byrZa
OWkQvGY1wexJ76rdSJA6qXgGYVuVUS2rroTyqTzrpUI0wcEYLQZbc49pFPTnsWmqRdJhYaQOJUdV
4G6xjuYnBJ0FBOtJejD7tT+awG751i9Vc/LU1NA5ZxjHgHRVyNEBMz+Po0U4DBQi1OpOT2rWnMoj
jj2xyTzoQiI5sL3GIL6K3cmeQwZcHeARVqewre8dgfhwsNDrtfCJE0TyUFb5D0er7ioieKRrngBQ
VknxloRo5TsRLNzsq2srknuyc6tFO94i/HSd/Sw6LV9RSFwv6jre+RoDfFzcFQaajjzsQexQPRuF
v/719/ox+xFyR2xUqz2yMmUErmH36CyxdwwupUjb0MoYHb1weuh1NDr9JZH5TTPfK7APG/OljgtC
leuYmujaSHeTQ3kq12Vv5xfDin9o83rOGpsp44QFYxcG0a707Zs5kb1Z2pDp2mUgDsvCfilUuPZ7
BDMRnp52+swRQS+w7v1QWrk1YSCq1Nl7AxbFUYo9p/zGNKEJ5n7xKNUeCMv/ERYG5N7g4asRxJKm
7BAWbMvShIs6VHXYYBjKIfu7hALkNnyFxHrwiaPXdF+9lhZXhh+SCxApRdTuvIVhjwseNFofjOrd
nPc0e97Y/Hl3s8bXft7lGid/bAvDP1VOq29GNNQrLUKqWyusFspz1xFr4TDvh2Cf7qmbd8YsteyN
3rTskSyU9q/VkoiiedNk+hgWw7x92vMeWjDpNvNmSvQJZtB5W7XmvTWZN9jQufbzRku0R/xgseSq
edsFkrqX8/7752eW/7vOu7l86p+PLG8/qh+f7fg/J5b5036fWIT7m0k3Oe3kLruO/qt67PeJRYCT
SlcHKBW48BlE/oagUj0mDWkzmFim98uy91cE1cOux6ziMbbMLVgun/Uf/4a/Mfgqfm/Pqv/w+3/J
idyF9m/qf/9Xwor/x8jieDgMHSx9umkYfxxZRpKtVCt8it057s7mqGZ6AOwFcrpZMzWoH5CQAgH3
RzURleGax9Ju1zFWdngPfokQHlC4al9V4C+bXLbX2nah3kDbNqHdo68crUVVCHX2Y+RvdBFQdYEq
7/LrlyBJz9htkOOW1Ulhu0t7bcmqjsMg3oLBmBsvG7dRmXrE8trpSyoqf+PkWkJxKqvJYYLVuZvy
KqIQIsLfl9vVeaiSZOe0xWtbVsvB6dQNewsefJMM+yAZbwaZL6/d7L9lNny0mk4eoWGLlYuyBnIb
0SmBRO+OnHCpEYxXR5N2Z4tEVgs/eIxBuy9WWnrnypmWYTUk96IKVqrwiz2BXO6BkIUNmtXPsO/L
t95xvsCNrDOn4L2flUepy3sNVGePxeIKBUKZcM+OV+lWA8k5/5YT9VxHTLmLPiHWTwLOY7Dlg7/+
2B00sdXd8W1wPB2hs37DG0IGy9Rdg7Izl9kcmSSLHua51Y5Wu6xMbFyj/tp0+mOe5MiJDkgos9S1
jxOOiHQKL8j7e1BlN2RIjL9S5Tz6tS72GZo/D0neFkWZXOoOnbxl7M26HwI+ulZftP0b7ibWz4x0
EuWKSxcaXAzIu1HgAiEuf32waisLRjyJdjSCUFpst+8SudKlIiu6HF3tYbCJE7JbDWAc2dwiPhMC
bODqcX7SAFZeRxP6zTPS4Cr7jlgv8kSWE2Q3tVWXHgM+GdnJfjT8Wa4UYh+YPVnNoqlHQsdaF31B
k5/yvOJqcQP4b7ufjinzBx3aJVNEmJ+c+Zepb6/Uze31yRuRTnbFefIF6SCWVaN+ANGxva7E/tfq
V3LIzkiBb9TOFF99Tle7HPU3NUjiHc3BOGt51+wp6PI2NVmlSJCsbJ/43brSIk6dePgg1frJZTx9
bCK3Q8aLc7XREvhiU+2FBfyQUa17zW2ZbmjELjFTecNWr+ofcWQlgGoFFSnMgtuQOnQaXEONeoBK
I6wkI359bNZ1X6n9r180WyFC+q//jR48x7GP5Ba4p9Ab830F0qdVhCYnrWke4qpU9550XxAwRSAs
UbnDzVFeCGjqt6bR6CfDsu9oXE1OIFIeAr9MrH1POAg2jGk9hd6wcl1yNECvnFUxBJhGSbSJzaa8
ytjRyfT+JQg2iY4P3W1kGuFhKoOjIrljGXmlugv0wOXZYcSI6fwdUboA7F3cMMgFN+aT4qJ7OGCs
oL8qleuvdv+zp8gDSSfZUUr4L2axHZBqzI+Z4Pzr/7oR/F6f7Wd2KtuNjw/qvZlCFJ3FeC+Uz72N
c+JVsxYJDNNL7JXD0aOjh5SkFRbYVmrjPXE25rF3R1LAEQOvgV1wJc7/wjj/W7iAw8q7Wgqmuw2G
hTA6pvNubwsCpP7/IM6bqBn/dzwmxN4/P4i3+L6jz38EHfBpfzmI7d94VroOeJWw0HPMpORfDmJ3
Lvo06N/jev176GDuAIXepC6B8xhWU+cL/tUFT/2iztnO15uDEoT7Zw5ilu4ZHPj7nj5pGkizTeHx
FYUxVxf+t1rOpGPJS3pIodLBqerEHSg1wtHI6/aE6L5OtXavmb59h1YXE/jkXfBwHxM7G9bp4IFY
++2q5Vm2cVX/n+yd2XrkSnpdX8UvAH2Yh0vnnMxMMkkmxxt8VWQVxsAYCAxP7xVHtnTOabll+da+
Yau6VUUyAQT+Ye+1EQiRKrSyjSbcJqCvu4jAv0QWLxHJIWsG8jRt882GdbEaDP+Mdf2tzexw20fj
cCiNeE/dor/z/JKG9rs1qpeRLyuva9p1KvdhSBOA/54/pK/EOKAfblGUe+l0cGXzxEgSxwSZb8jI
7adQDLe+muadL8jUnYKOd1rOQsEZ0fRa4zWdl4dQ/43Ad18qy/0EmXZX27LftoXEkpORwYPIqPX5
Qgznjl7otYkBAcoOssfI6Tk0HTC+OQBYlf0QCkEdvBTWUqfJZvaC4/QiuA56yrpJZ4FhenCPoqoq
5JjjpkzTX8PSkKnCUbVJRzw1YLLfQD61q/I2wnqeMoKpQlipnkgr+FlsB1NpPqWleeDYQ0M+cubT
aJFpZ62qgaMCvwJiPGr/uIq/Y17LNjRl8hInFJHN8K3CZdP6wStonIrcpPJnngo8wE2Rr4OC2ath
VRuvCnTmdkE0+xgvm8isd0ubD9suhgXpGdOOxRq/fsVIQJQk00fDUyrDn6qr0uvsm8FWelcWFuYO
GAHGfOuUjajMxph+tMG0mg/uqh+q4GAt8TXyRw+A1WeIGv/Kx/Az7YZo3QyTv8JP7zy1xd1oncrc
6O4Uuc2tBt2A5TtXLCj300AnVVY+kKRb7hBTSA1wAeN0SRdLb2laqQH06Zppx9dQOkSemclFvRUJ
81ZJ4ESeRMvaK5Z9IxH1hhhhJG/1depm97FMrYvpJSTAtW+tV6GESshKAvbyaC2vbjg/IzY4lyrm
A/Zx1JrIwdiK7co5V+TmgtIayp9mUTzKFi/MZMr3ofpeZLpx2vHbm6p9OmCPV1lOflOZ1bz3MyIV
zn4oeQ+Z5wJ1ElWfQ6ZXMR4iQ9CeSzG+C+dukpbuWmP2h/6EXQjXNg7O8d5s7tFdleseaHA81yCJ
9UzbLMxrXrZHJ/xk/eDiEYev3wNW0jOC+yhBUJ/jwAi6d5rgT7/tMCOi1fT3iG6z1RFt/Ws1dC+4
/3ChYk1vze2cFCbycC3Ls5A6jNrx2vOQWGwx5mQ7mOz5s6797S/B/eh6W4lNMZa/7bb5gEd1bEMU
2dV0xU8dbWhQv7hoqJDBrfFftmQBQt0kOO3SN82T4zk4vJOR2YEWmwU/in5gsZ9H4wb/aSX6rcXg
leSD8cNislR2bbvuDPM1CA6dm1D72UCBDAYn4FCrTZc9DaIFAhExceDIIptr4F6Mww3RTZ9Il7T2
v4qJf8pgSPfyCpgJXYLh7Tw00jEzLGn9pG7s6Jtf6yi4Y8XAeAexwwZsPiedaxLQ5btf5Vz+dPCE
rCFqQfjArFpVKMfqIP4BlTpcs10MKG5nwwkJq5nuwFOEKP3zbyu3qKO7/pjkncLpkpf3eAYbDwlA
npgk2xDLkC3MXN2hhVcP9KzqpWZ76ZI4Hc9ea2Lax6SBn905J6qNV7XkWqtISKxAq2GqMY6NIgXv
VxydBM7o6ETRukvjV2/0hlXqejflFeOGeQHLrqa9eOrNlOG8V0q8WMWuN/Ezl011HdoGvGvKhz6C
aoq62NhI9ZgkS7AhIW6PDHzYq3w5KxsaHes/f5nH3dAN6BX8XeblaOrtDPUdtlqhmXUDlDZ/Cq/W
UP00gIWlQNLriBucTJz3iC3WenKnt3Dyz2mE/hMtIEEJlrg5YgyeutlOEMwur1O7xO+tAnkGHXmV
RCYPXO+9NiU0FOQ63imiybwFVv0Qh06/dUdNJ4mr7s4xjV0vbfISjCUlmVV5q67CQ99ak7qgye7e
fH4e0HB3Xm83a0vI8M4Qx5QB5RlLWBu8RPj2l7S/1I7dH+glYaIKlpplcUuiAk5JFqJ8bceTlxDX
6dliflqQM4a+cDgvQvOoxoHwBvFVY1aqjEzdB7mJ/nWYkIUjhdyaYQHiIVLzvQLjIhYTfjyGU5Zn
zKoIb9y6ZlqsVZuiOy6TeJXnnHi+52CoYj56mmS48QPhX5sSU1k+e0i/UZMjA2SN3BvlfCiW8IHm
ZtoLN0CEMlT5hQe6W8vWZqnQcy39jXSztUQ+fw2mEYl43T0Omf8y23N3bUxSsfA9PfSlaG5YwmNs
W01+7lgMmx1s0HyGlA+8Jbofeb/w/56+9R0SQW9270RDCmnRWN4qwxjryuUSFQA4zfh54d20bgN1
F8zzOS+qJ7ec37CgrD0D/sLME9ml0/voc0MFhhkdcVBYqAAISrLDBT5g+mIY/mONr21Fax/edRG6
cWaVWMTug0TF6KnieCWaSePEPrl1+FzQGBQCxRV7FA7Fpu9+MhZPORy6gwExIMcLYHndgyAhc810
8DhM62iMimeC1sx6WPWpv7yEhpMS2cJk2lBdcFcMWLH83nXucD8ylC29+Ay5w2Dv2UNtju3x5JLf
Y86Fd6qrVqEynvP3APu16Wb5KQlHcdczazsMvStXk988dspqL4MOL6DhHU6pJu8VkjwrJW1EFriy
CPLBSteDxr/jfPErOMt1lVZHM+nTvVOg1hcIiTmBvAzsrHGavV7eZa12+wwJuMW0xdrft9+ACLpV
UNsDSEVkyAM397kztNO0aQjMW1jid3l17Mdx+aBLo3YZ48dhDEE/S59op07cR2iz1nKQk+aI5o8d
ZS/+eGQAvlIRSYO1v49HlHNk11iEWpPLqObw1FSUhD5QT+Swtj7q0XLkTnv648tsMzIlWqHZKYXz
MQixbgo3Si5GrPY8RP4Jm+4ux4WMrx/+Qpeqq2OkpBVaYXs3JwhOx/kaGvZyMdtw35NqMk/gz1OZ
QeN3s+AZUHTdz2cg778i3qg3CMXG09Tfp5GwICHXci+pfZDWOMGrW0QXnNThxsykDch0cTEm9xHT
Ayc5jCl2ZCvLFgBJpBtLSWAzWbgnEnMBgMe8ykh5e6A0ZuU9dPOtmKS78jBsP6kBWZ1QQt2bxjHJ
SnUvXOMYR8K7M0OvvXQQhL1y7M6ib222CuC2G2N+zQCPnCvDTA+GM+DjtRSinmp6ZWAT3ow6v5NV
dmr9YbeQEem6M/mQPIliGMCn2j3e0hAgYMzhWwI3TN0OlMuC/oHY3BWvWIzhSUD+QFtv67wm7LB4
0av8SkhY9+PrWGXTBg3FS7Er87xdh33/STQhXsu5vAvJgiVXSrqPxujPh9a2GO88lfGriUife9W1
UGUrwmD8sr2iRnjxhmg5uTGPb+xMI54ujCusIp8WYfuX3J2tTe23T6bVjne2KW5ugT2fy8YLjjTi
GYefOxuPrSpwbMtdwkLA8WYe4zy9b2OMXVE9fGUTZUPED7146VOrwndRkKBgeuPNddCcqBQxdaAg
WKOowyXL1MlPlhbElI1NGvVJilQtJV7UMAB41PZBR/YmXnsyaMv57eSmtXHcYx1oNm7tfo59EwJR
wXDrSWvbMOdHrPHgtgeS9JLzHBgQiOsvMefdfVjPDN4HF2FDVbzWlm28hHz+OBA5Qe0YPlTMqPZj
GO0fUWQLSI6PEovr2AXGtZH4TFNTJpR7w7xrS2b4Nr4TQF6j9spavFwie9z05nxNJofc6YTIasCP
cH9K35aniLlZlTnLIfIMm3fHPG8ROB3t8UeB53q19Ic2z7mvbR1EwYfXIDJ1VDPi6oTooPytDcqQ
7Vf8hXUfcVQwb/IuPCSlxvQxNwa94txq+CUr+tUXh5t8QxS0FEzOxEhN0psY2PH187Ly125pksXN
qJg9vst2CJVr5T3nIVkYoV46merWAj/bTMC1V70JsYP3AKCb2M5BXaSMdBO1RgxJY9v3B8RzfCxx
xISnWdydgbHcjkUH9nV6mjrMdTwnu3lrlibmkQH0bTJ6n4LFJjicd9/I7phDNafczw5zRKYIS/LT
IE0LhEuVfS5WSd52xDnY96RyVlii7sbK3CQBjoi6Nd4aPaediC2ql6h/8KmUWA96EskZDJJs8Co+
J626dez4DM+34125nOJF5L/7Qe56WOh5NjfvlcPfcW2T7dSSgtaMG97EJWNXa16ZBUqUNOSy+A4J
WKU733s2DM0ZishmsQVgUTs59Gl078U1YAm7eYBnQhnTe8QPJ8desE8qQDFnS/iD6S+EqOWL4kMn
JTETDXLQCXHMSrjyn9mcwT/oh+dFwT8hAPw4TfXjNMfDFjXRI9GTybr2eGMHAQ582wRcZhjCuGuW
ipq/4kjtirs0W/qrGeXUdM4PNdTDHtX5OhiD5TLMpXlZugyvHWaCZbJBNOjjO2fDC5vNfrQs/EtE
MuE5bx048QuVHxXhLikJImmXxLqvx/WMqfqzQgiWB8ijExe9rjfxvMTLtKqMJTmUcw/pDo0RTIik
OmaStAYjVL9dJwLRYOfZHi8te0bu5Q3re3gEosru7am/lXHoITBtSLsgOiOtGPj3LiJpr8VaCwIr
d224NR2/7mhz9SW2j0Ba62aJvqcOnvtWtIN1LsC3OGx218acwON1uzfHFwkzEkn/mIbLOjFYwmIW
3g/de/yVmoN8W+rmR26m3PG5gWNu4NlzVXlTRnEg5eJa4zKE+617V/enmzCsdHx8Hq5AcSGb5y6I
iLwd8VMiRkDjmS84lAyP8Ai/V2rNFt1/qFT+LJVrrOoKK6cBcbOG/Ie/fDkaWbOcLYCkk/jNTQEm
wYg/PEftu1L+MuVy8qMP2XXHQBCjSpgSgcT7LB9WCK3ZyKbZiXPirXcbEDQGgks0IyMWF0LAIta7
hA+Ud26mD0R3eZE43PcNodjYv6JIvgZefuyWvNjk1tStAP6FZJftndSa2QWHT8uUWLzCNTr3LmBg
Qb7W/OhNB0wlYHLbXFI1O5AnoMctw740VU+BlQ3kk6UAVdUux9q6KiWf6xwIoqPeZCmQcTU7I0JQ
t0RvTk3LL0zRrH09wY/U+MisnaUOdv6445sIqSAtZSdK5OUYu+ijY0pTC8V0k2rEBMqwQYZir0Y0
6sa8S1RgwIQjvS8unFORZ9NRFbpJn8SBrbBzSUdmGeV0lWIadwYyRqv3voZhDxbnnE/+0+zkuNCC
PjuOkuOheWmD+V0mUXeXR7zqcfzfm0PwqETtIYX0PmroC2vXRSbdGOo90lpCVR2cCBF8ZnYk6ZFZ
h+0cyz53EPLQ1RAsw5FkELEFIRvtyLY+dhPzHRvlw+TE36KJ61Meh2+puMOQn3DOkrQ3zc4Nrsur
7QZHJALJGsFwhZdgeovjGQjSjAAiTo++zpfKJ0aCtW5Ae6wHsUVoQZX2SMzRBI3Suiy58WkJtOWt
Q/hGUhKdNs1IRF0Qx9K9mZMdoFwKSZbIhb0Jo35X2dWqFeN2NGfeCT6iADf7FIEDJ9jZLDinkXuC
U4q5UWoXwVQdZ/OpuIbFtDcSlny15XwaZXmoevOTYIuvAgZB2pGXKZMcc6swEESqilRkd7Mk7acx
wvFwPqUqfJDS2BeS6bVkabb2kuQhC4oHINS8ZRXblGK5W+bmyc38D2Oh5Rh8l4C34NUGlBPDE5rg
CqkR42wxDutpwjbrRtWbhEEUwSJqYBLZsIlMDSlKAaEsEmyR8Hg/1RMQBS7aZ6vhRthmuc0x6CsV
SG2GP1QahVRqKBISbl40GpSUdtiF7apGiwFFqYemZAiwSkoDlmqNWnIL+zrCXvJH95uuFBhTtQB8
Dll1RJR3vIBaDhvBPzCP6MV6FpqVRju5GvIkNe5pRJwTj81P1iKDRjk9MtHwWbUMcKLwMyO8Nl5A
bIvAC96hZMCUymFLWSVv7jLHCjbCtfCHq9AYKu0E82Y6I9cHUUWBe4LKiFUCt7H1EUOyYgryie6S
cUfY0fob61pDr5YaZVB4Q320MvCMb3qNxwpy8GLwsmZLvGcaoJX5/hNvSKhio0/QJZQtWqArFSAo
tRIAl6lRXCjGR/+16SSxEiHTLlypbFgfQwheNiSvUDJFS80+OnB54kzk+yyl1fc0AExqFNikoWBC
48GmZkAR64AMSzQ8LIIi1mmcWAhXrAoBjPUaNYaX+ea6Na+HuqGqpLiZNZhMW9dUCKqs0NCyQN3y
+swkH/CfhpqJP/Bm6XhMYhCxPeSzFAIaf/Hez1DaitjQL7rHaQCWxvd9mdXvEoaar2Fqjsaq1Rqw
NmnUGmFd+wSztiJCTiUmMAKobBN0NnhAJHap2wC1zVncrwWKG3easekafxXBd4tC9Vxp4FsP+W1o
CBWFBLdAhOshwyUQ4lijfWQaGWd48YuLdjvUMDlnopSL4ctFPjn1Dr03g/kHA/ZFqFF0eYGxN2MZ
a8j2CKiM2xRuHQP6rxKOXdR/So2187z4R6K16QHx1CvqnQdvhGWI6+kxSOYHU+PxAA5M6NGrb65F
nw/YKigMjQ6knqfheuMSbwaWqLhOJYRLDwSfdLGto0t/khrP52fon+D1VXD7TFSSoKnZ4VLVdb5s
V5bogEnk6gEHrY1JMpTriGIoLDoSNEuDRSPgwxhtmRVdg1a9RBMmSR92gQyX6+BGml3JUTcxetQv
fhT9stia9gET9SmOn9OEHsI0+zuZkRFgEHlP8b+sMmfYyWShUia0brSeCd+9dENrrgdX3FLU3gIr
h1fPIU4uhkh5/+yYTBMjo9qH+iZMK49pYlGWu8z0vpK8fany2Ny5o7ddSi5FEVkMgYf6IGyiORQA
Vc8dxr0ztMTG8P1LtKuQL7+GXpwEM1680ZvIZ29rwUvfDDXfwk5x/s62+owlJU5cLt1W+YzCjar6
7sbuhOhgZJ3RoaDqXzpm2GvutBcCYMhU6U9DgzItcAz0jFXx1I/lE4uXeC9d89X26xfSjZjLMy8q
jo0o5YYJF1EABQdHHP42Zns6lAHhigQuwBnFyMG0y1/3VfsQTz+tAJmUEoZcpc7zMA1YqeK82VVq
3edMjh2je/CHX0Q1X5D/XxZfadsrc7ZGMMbzqnU02fWmdVS6n+bxVvegOdnYHkQUbhwCRe8DMmMW
z6LNgQS28qMYXzl1A8OaieSV3+7ykUfpnRpSckCbkTc0ArKcYcCc2+mhQVSwMZbsCDxPMparfjoD
4EeNE4a/gZglwMrH29JhuURyTPdlyvQ+BDza5PIXGbrPQzkDB0hROPTEDO2zUgB7D8hQjYG+LZBG
sK0wmjCKN4UnI09fGRhugdIdSI1P0fK2L0tnvg6ujQy2RUsZt/SBkX3Oq/gUV3A0Exc8KvcJphko
VkTFusYlzlq1aQQGg9ib76pE9ohVN4w40BEv4sBEpljbMgIaFmJG4lXQVHhQ2u0o7I4QoKU5B0t0
ll4JCc8htHzBJQK5C+4a7JUAcltV1W9ON0J+iXtc5iVPcI2pbpnpGEBcisomlqLSkOBqE1XeQJ9t
3IdO+wMUktQxDNE+kilrJeJUdrJ0fysS38olYpWRxhcrrTbJhNwGkM8qK+SBUfLPIqmTa6a1/Yao
9K9tHNIsvc84TObJWYC7ig9MKOXGRhNKGFC+Vjg3VsKYHYJpjHVcC/ZGOsuqsG2wGKS0pzVVvG3t
CPZomIPY0//FDv//YQOAC9j9f7/EZ//56/vXf8Cx13/tfy3x8Q/DCGEd72Mu9iDy/HmJH4VI5oDl
2o7v2OG/6//1Et/ztWAuDPl7IYv3f9P/e45l+ejzLAdbCkz7/8oOnxPqryt8D4UB/4Yd+PB5fNPy
9f/+pxV+1ZEnpRjKYXeKXu3Fv3SZiZp1Dj8qq3tyLKhpqfohdAnaOuKBRfNDoYvTkiq1Lc3nJqGx
TalfgWqbupqlqo11eYsdeEVQrgNak9K39ziNxvqrpiYORnEYhQ/4jWI5omounhCOzSemu8WaZ5nE
7hBvdOVRaVN9V1TeFRW41KX4RE3e1tM25+cp8oGGorM3siLO0dKFPHlyN/aVBJck1odLHd/pN2FT
M4+rrPTHKJxL4tAYCN0iFLpZGOkaCGi/KUSzbBHoJYoeQgauZRGDnp+X5a2uaraA45CsUWkcffoS
y8PyMBHRB4QPK9dw5zCfGbqqOZWK3fwgZ3jX6qDodriEyKpKgrxYCw5H1XJKZXRHpW6TXIQOs9Vv
8wpxd+TXB6+KCNGcscoyDGLph9CoDz+gFHhooqLHzGcobqjiNFkA97LGeq/a7mUk4D00M2TEqnt0
zPCpHZ2zbe1Ner28aA5p4AA0K5ZrSRvtSOlcRFgd8oQTr9QtI3DD06KbyFS3k1Zp0hiYD0o3mjYd
Z6tbT5eqERTcnTB5a8zTCHdtKk6A1h8M3bi6dLDYo4AD0dP+oVGrdJvr6oaXc/iN4MF11uwG3RAv
b4tuj4VulLmEwJJonXULnepmWui2ms3EfjS3hBqjCNGNN2q6Dq3+oaEjd7BMbeQZT5+v+RzWlikB
OCd/3hhqb01ziPPT7Lg0zJhVVRLcNL4if1+17W7QA4GFyYCnRwSJZFgAb2Xb6vFBqQcJ8IvttdTD
hYIpQ6fHDY6eO9i8IUtCQtMCPXvyOOj5RPQBf/nUM7XwmV6ECte3QXyDtH97Wf+jc+blzJjtWE+k
ASwTIXeSmh8cvwExsXx2/IdsFeiBSe5UEZcFp1gyxu8ZjVOD/6BnytLO3TMFvM4DAAjg1wxiTP9n
y2Sm0iMaw1fXrhUHVYTlrRzMcUuUDAI5kESO3/0gn1O+2b+F9952/t71Iy63mZjr2JgS4EBQOOpi
eMt9ap1gxH4QkqU74Kg+X6yGBwOzHRAmBk4R5vY6z96VHkVVWk+PMgYkYrU3sxY5O37mO58wOg1P
Y8VU+Q/CRT8D7fo+QeLND678TeiFWygB9UNZJc1DDqQQZ0lzLsxhZKLuPEYOEzS4N+RBUc19GCnO
jtn4YZlZdqrc6LQYuUOiUOsdOFYQYhAys8Dkjn27Rb/PNJ2i4MFru+iS5kPJhRbxpuw8hdITOUfq
p4/jnLHKLGV0ZpKuTmS+Zyvk8ceKle59l2BPNRWDEUxBl7EMyXbw47NXsc4mSqF7pJo6LH6hzjiT
z15Tvi0uhBNhuxms/mjrKYBLnu1Ips52usPcqAdvqb8uIoLhE99PTqZP1hlAY2Kk6rA/1p2Xr8co
N565ubq1yV1AakO4MOjO6mOKYgVtqzvssEFCe66bG7Hf9BmWh/QvcbJHNdxHhLQ+s6P5rToAbUSJ
jA+L26G3nLBQ/fFH4T5BWMTZKrL56k/OL1mG1c4zaZQn9jPHporWOe6Xc2eS0zjprVDbNu9JOj75
CgmRPQT1XYlq8ymeWpai4h1ABuaIiJiruoO3rESeHY2yVcd5PGnFqtY5k9gUE02I9jnXKugYOfQC
6v+pEl63gTFzcYhgINczx2fdJSyw+GIlMUkRCBI2fxh6/EwRww2grlWBuSu8MXqacgSvURFBRTBd
ND8+Wd+If/74Mttya0ezfTbq+xZp6c8wRyHm1j/6BvNqCTECDQNrD2I2yntnaI7KIpmts7LDgP/i
0Cfjt4jdS1JCOVqqeRcK9VTAyfXy7Bu3BxGQsbOu7ea5mEaNiiUvO7ox7oWcC/faC05Rk3sbf2jc
Yx8Y93lKx5ztJF4NiAloqkyyyoAP5XNP7uHMJYwJxBqzBJmqdQz6eibYUwCg51+K6/Y70WSMMpI/
ytFf1u0yvfuUpCTJNZzRTYdgGSaHC9vTHYOEiHTBZhTpWjOEHz4Jn2uS5PNNMJX7yaQnIwrd2Xgg
lRrCAA9Iuohh9ZACjMYFpXKwtieb+08iiTPCpl93pbqYgwFhyT+Pht0dMjKSmjqi9cSF59nAnLRq
dp0pf956Q89aAeuxXSHg4hC/MgtxhFqHNuQ+mv/cwjtGF89R74Ejc4xfoRFgljKkBThLXLsCgnyP
jirTq76+yHtCLJ9whZgkX1inIgggc+p0wtliROTEeK9TO6i2iWEzmylnRqmx8wG3+OoEwyNc0Q+T
di2DQDR6Zn+IgwVJGjTRNiFVp8oD0txWZV9UW6bY7mpapu94yNDt4fFaGWbRnKKw+e11eb2X+gBz
gP80oGw2iXQV5Ee7OhVjvwOAHMKD4ktMY8XeC0SqXJZf1AfRacos4OpqztdWC0pi0V8qWqINuQHk
LWhxg9+ISMfoYTzv8aorB6ozAxpmlJJfy4a5tOnZeHLjp2pbGRgcks6lhe9uk+1ixR+at7b2Xgvv
G0HXrrDjkaOkS65W9QuacvkW1qA04zjkKpL0ibQKeGreT3oI/p0iC13FXjgidkdJNWntEe12akKA
Q6u/HTvSUwSxQWwQDXr9ofrQrst0os97t3PvblRig4HffnPK+aeygucozIenullOxjR911nxXK1H
udxCKjDgjWxtfPvIRObZsu1z2qFpIXG3io09RhP0IsUK0jMJjLiGrHT2tm02vkWFOFkW2pos755w
CbAkrQ6+CL4g5yIFigTOMOshZDS9Yh8WcFdPIuZgqA8dRnN/erPmKX2ASNfqJ3+A3M+LxZKMSFzt
lx6XdQaeV04oA4zcCiE1s13xk/Edo9657o0fBcLW/QR02m7MCwpcLJFY9eOOjDZV5zffJggB9tip
0Y7GRvPL+bdwlajm5qTq0MOLsH389+HMYy9xYQII+GrAodPeHkLE+qg9IKWHINPhL4udUbXPnjCG
ldW3p7oR6F9Mm5eJZq6P0nz3NJi9EsLet0vxu9dMdnzi7qX35W7W9PYsheNOVsGEpRS2O8MFWNCa
994Cfnf7cD6IUjlwe0HDV5oRXwKLN4nqrYlWDsqR1fZrrJny3cKkUqKmMaAV+vHvQuPnMzj0cuoB
0hNe+Ay0ONSo+oE9N/kRqIn+v278/1w37jr/rOXc/Crlj//23wUuru4/UI/rv/w/G08P25XpBDjE
TZtjHhLWvzee9r/4NijxEJc7WnDf/Vvjqf3ldJ34z+EO/VvnGfxLZPm+bknpVW2cV/81G9c/asfp
YwlAsQKf/4DT9dfG05TmoMCZG2vLsr6dju5r6vKb28fnSRlHf4gvyg++AuU8+TV5P5lJbRbspqCm
BM/L9z/+UIr3qV6+/ARoZ0nKB76TLyNxmArLU+wXj/iGxb8ORP5iR/uz/czDr/83zbvDQYU937Ox
s/5D3GA/L0GVCIPjMYm3I8gh1reIG+lbTuRiXbMiPhaGuXVFsYUsGRFnlr7LGCmUtfTfgwiHVUhG
G1jILYAOawPF/+jPlNjmXG9lkLPZQpCHZgRqTQmGyoyo25eF1kol3kL6yvQOIRKG18VcyOtMo+Z7
acSTQCrUpOzF2IGTLVLHnK7IZpY6XI8mfD9SAN7dCfat2UACFyhy5IS/i2N5XfYRAAt6C6LVmmL4
Cmq993bzd9Mdb61WqAa5fiu5CIP5v26lrf6Tz9TV1/qvPgIcffgJCUzTpoa/3wvLLEyr9ApqERJ1
oK3aW9cQu1YIliQpsbEGuw5aC8QF5DyatOnTQ1i43xEysF37ZMQ/bfSWGlXKTLSfXllBgpYlPe/g
cop1I1rjsaXDkcmlgzylVww7O6VzjEPeF6OAfjI4u8BmbJmB1Nz6Xfch6adW0nIIJzKiayKFtaq7
EsfAYI+rSVCyk/5z9ILs1QPZ+qdH+vqvv/if7zGesb9+HDyugQegLtBPR+TrR+dPMxmRIvOxEWut
s9r9biUyk7w3Lk1T3CHG/kZlOq27CUBQHz39829s/Y0G4euDgucRJISJxhOf51+/80xwOxiW0oO9
NX63DI8grrE3UrRp3L8x+Vv2gngIC5owoCrlCEzRUB5ag0xlN20JQ9fPZ14DhLX7n8ps3v/5D+j+
4w9oMfMxHYdMSMdH9vnXH5D0CEtkk+kC50L0HWVpv7IGJt1GhTUDpx0SW+BUYcdgBAZD2lCcjXTX
MMiQzbD0l0LsUNr+mjgdITxZYp2ysP2VMZld2/qBGpImWk2lyZZgYviw2L8Km89b9aLeWL1zc5FB
w3qD2G2WpNml6bRt/J1IKJ/pn6KVnVUvjWd8TssNUgDgUfRTSzvE1Bjlu12q74FtwAo5/beIljci
H/6TD0h/AH95lDzLDjyATOx99QelP8A/3TtN7Kel7ZAnYLgoc6iDdrTWV1mJFxOGB+vkW+oYbzoG
0ArsX0JPpsnqFCCm2DtxXFVp9sOqmnH1h4mxgF7gzQ1mEt/c42h7bHObaU/nFCsbkQPc/OAlR8Yi
REdQIVZRcoAeZgDVi5U+OQ2SNjeLSaywjZVy+XQzuD2zw78n7OxaYUBEzokw/p9/Bra2Hf3tM+C3
d7hRABBhYNbP158+A5XUk92KAshuj/RGxv20HWx30wzcDhcDb2wHghCfwx2X8L0cwN0bc0G9HB8n
NfWrbSj51fRxra8XMPBuZU79839+N1uolP/hRw1DvFhAJ4HnMur921uQo6kkqGNy1ukIscExU3k/
x3OOBSoUG8/5dhfFNmlx3Zc6P0qVRhcyD5qX0gA40oIz2hFWyY9XjN0rcJQf9ZgH93/8SY7eobCm
YFuO6EY9ZjfniAL53ADY6KV3CcBTrdXUoHcdJeB25RbMOAEdFLMVXpuBqRMqzWuQMh/0nelWd8V8
Awu2CSwXbUtsTrR7Up47DI9nRkhLFQ0kYKWaWKxopkgD0MjI6KEaFNj7xGZ/3bMLcSbZHMthsB7y
uZMPkAz+SMEeBj2UagIDqfSM1XXCyWOUccSYgDiDqk/aE8JW2IjecB0aY7p0hHTiJnEY27CLRLnl
PTSziC65WvqXdCFwxo5hkpEbt22W1rzM8fLmzb11TMCkPTTdws6HmmFfAsxi1okzaUYTv7OjpDiM
RDmtg84LHk0DRkHht+z/9SjSkQhogPzlKDBdm2182fVv8f9g77x2G8fSPP4qg7lngZk8FzPASKKi
JedyuCHsssycM99pn2JfbH9UhW7XVFf3wI2dwWJvCmWLpsjDw3O+8A9wWj0vv6TZSy6TICyhVPbL
cNWF8nWCPvvMj9plaYJuUD11Ny7JmcuVUdMoKiNkOMYMSTmX27UsdQ360ifBHYxzy+zRkxqzfuaC
ZgMhQkEY+MJdPmjbOBFnbpQV8wAt/kWKu9yszXN7luvFRQLSjOIlO2dfKOpq0KDFWDif2kmy9xoh
AGNu63ZOk7I6zzUDfg5aYL5HBuO2aOF21Q47pAsKgGJfUcsJOdZTw00IWZRsBnWetJ/axAQeqb1q
TCrU7iu5hzZ3cbMh8JKWLtnJKlQzvK9Ojl9Quj3PWosUg6/GEvuWXztBVvZ7pcC1TbGsHX6ZwSq0
sZhrMxtXRdzTFxPVJFBgWpVNgP2hlaOmA3Ib/02OTABygjcyIExRCdiC2kUfqDjgdXYcgLQ76OPo
K6sm3U408dgKCF9dI8lnAlk+SPrUG3rfqBZ+BSPc6iGL1ZJ/jNzspo4LylZVWTqZUfZnVKz6s9OP
lWVHd9MRfoKWl9Ake+Er+KcYvesYGTiALBoVQCHalQyQhPton+0+U9A/tkzUx1yqK6Em1oAqoJ1V
xVICjTMroSUZSh1ttdJ6rCNdgvKffmzrsVqB1+/By0U3ieV+pKswoJQGeAVsykwLa/x0NHBe6OrD
H8rSYFn1/L5Wgq3SDZ/GoM0egjKfgzxQd6Yh3SHmCMQQsugOOTlloQ4qdSE3GVddAYIXR4vzImWp
l2oAXXmAQ2ss7mja71XsmzBFoTgfeZgBqKrfrDFlBTqCiSMS2u7MbzcAUOtNzuoKTRnANahrHivm
pdCCAsiKhQeTT4ezrzb7VI+WQAiOvZqcFVKkLlNB0q4NEepSYhHK9P4LIcMVJTZeGnbS4QMni0VR
qCk7/uBuhr49sxHxPEvr6DkGd7aRmjQHn4Q8vmG6/iIX4TWwm2mPlrKrUZYzULibLGPJSyCoI2Xb
kjKLCkslcPZMObG1UOmblW0DMwFrLSwye2NXC+uBwrW3gAADPo2aG8reaOBEuefIdQQcLE/vIx15
vFDq5pRXQThiqNAPxWYU+uC0Ok6vcYpip4n3a0E4AWvr1UvNtTRQ8vCLKsL9ncC0Qat8rttwaPMA
bCdmA9PB8kCQUITxi06jCqSJRTgiWRDptDBkgM9LtJkcubQQ2afLAQqNvgnYIHm8z1JchqqhxOc4
7DEyAy6XKPKRLR0Fa2pMSzYaQBKReIResKU38onGJW6hnb0rATLO1BD/TLWLnxAGfjKgEc1QIT74
OWc2XSrj08X5hVh48PZCndtCgV+fWFOJXFKcQFdVGuHNIK1T5gTPUYqkFT90KpCLsbiOeZmAZ1eL
ioQP0Gkx71rfnZW9NakNLXLXCHH2QYwD8zan7w/ZAGvw8xlC9x68hJhZsY/Cu7UcE8yDGouYvI5S
ECmFyZFkGXMmGDEK6h8Z5iLtgOxw4F+5GTt7X4FvlvwDWZuYa7llsMtbK3Ns/BWqmiooUCg+pxBW
KGDJT98ERFhduAFUXhT45pmYBIt8RV3EeCey2M9hn9kbySrxWe2X6qSs1BXcsGJtPWAdaxXHMXjM
za7NfB55aVyXg6AQHWzNMh2coJdySsNttxwhpOqtShWskyRniIWykPoZ+SfGaFkFuD4wnxvEC/Cc
ZmwNDai7TZhCO3KiYOhrPfduLcR3nEyXjyltWcC6lrXxIu82NlAOlt3UqTKMY7WWQXBBdp7uxeqC
dtkVzZUKKWbuY3k2G4UoQTN52yqAciC1niMk7zIUQPBgJ84gEDEHPLTEQjqpmpp5y0JDJcnHdUSH
gxOI50iuQTuiqMYDHQ9AuZdTuO5AAgnmUZag1jD9GANvUQFjLgYdDwwjhwY5mjS3BBmaBJYZG+/Z
lAEleLFy+7c54d4CkKbkKC68oUhcqwbJSSS7+9MMMYccSzR5+FRL9iEsvEMH3NyauMPIJ+00D9di
X9cBbsUJbHM19pY6bclB8/B/8pRJ/nlgdmlnYVu+aOSqAIyBOtrYuoELytSBSfnYN9NaMQ1j1Xuf
JKVeSSigLgLeYkcr9E/SqJORJLbkRE21yiW6GsVgoAA2dmtQ2+QHSijPLJ9IO0td1uwhu4eDtK3d
YUMOf8WGl6CZ5N938asOoId8YnMaGegqAhsb/qR3zQtDgdpblSDosZy50131AQ/AFV6+FqFI4Wjh
uJ5SRUtPsdnVoztRIm1aVOieItvRevUlBgyXKQZ28N2rYV7qdYGcMbsSCBMWH3l0sFbZdGgJzFPU
TCHoKd4SPN/SS7mHposWo6ziyB2pArBxe9936c4Lmucmw39dzeL7U0RtBNqDX+nPSmKmc0pLBNUp
kL1A2+oNMVshQeloWUJk71lMsF/Z6y/CDG/ANJe3ZBN704ba4bMZ7M1QYLpCQTsuqILQckOKC8Nh
Dwfhoq7v0lTG6KCaQPkVIWUMmDkEExCUFhVKdWkMmMmZ02I2kG+QFnQ3WtP2LF7jVe1h4FmqxX0J
CIFEW1vimctKkkSHUaI0YPnuEwJ+/USd7EhoLRurmkjXHix/dZqdU+6AfQUuRUD6UOEYWdy6G9xh
HrUS27XKkG14fsDIbXFOPQZNnphpXNDJEJAgxwJ2hOuNCGATpfrd5BFYQqxTqLnrWoI3DLvHrAuT
wyk9Cwulc+LKwzqPO4Onr3uGvZOTrF32Ym0ZDIDdHORExhALiMaqQNNszNRnffTuQ1QKWS/GBtF0
yK0EOLPTznRaXupp6VNz40oKH7yyv81g1kwK3C3bFKvAKUEkc0vn+MgiKNxgVj+n96MDqpvLg3ll
4bRLW8sdtqa88Uegl2q28ZrK+Tw0Hf5xsf2oNQNkg+nR4M4KtZLQZZaYekGEmMvMqWY1vWdlUCzN
VmPeiNcK7MpGEPy2rSHOKLzdhBhFdDrs73LCkUkuMkSafSf1FW9wSyuhHEGRt+icmDCpqNIPPdg0
eS9RFODdMhAOZuDKfj5OpYoRPeYpSwDqw7zrDRusrc92WeV3jZv0qwFQ/SytkZdskuPp40qb2DkC
zBcEv7CQXwpVCCiUxWIYW4UOr3lFvkRRjh5rSNnkNJvKkGqONM6qainZMMyNqEpZeSRlQTu5NaW9
nPlIBiPhuIoTHEDaqRA4vVi5pSB4Uem8gtM2KtBH9mi/RPIR25R0rrYpFQz2y8Al3soMTHunWQ6/
BsP3wUXa13vyURmCBam8hPXDYLb+56Hv6dJBrWi3RVuslSDznTFLHszBuzvtxa2CT40U4lBDr0XX
dnmRPEutS84iZT7yhxnCVX7gINYJo208GpYfHIpgm4W1dlaV7AtBgBsniiDXoUEyFUSrqMzFpS5F
suN7auqYPthoc/QTp87yfJsP6CwPgXxpKJlMuc29pcyDE6gBHxgktIRiD53ZFBdLv9yWCiz4GoNs
JjWGcdR3/KM+mYfqlX4lpuFT8UnWppfeVoh0YRws0kK+UxID6M5VPYVcMJFtyjvUJAxzwBgor5w2
KsG+A9Qj7zKzlZmU6OsWAz0mGUJXmlq5Y+Y1zY+cZhyZGhv35GkbwfgBBnQBRB67ZU8qFonLuQV4
7i1ZEmlwQQnK9nv6/ZP4Umzp1KE8VT9nBq3ctrmfMmbeteLVaDTMeH00mytHAC1vlXEtiRzZj8wP
VvmAJy1KY3sFJBT1lArqUh0Tybb6ZijD/F4mKXCy3MMAijgVlkuebqhHYTfmj0epDhExGgFTYs+1
Y/9GPYI+wCEGZLnsNSBerX2epEo933CVkIgHemJ06VIQnlAi4ycPb5RZmLOG5Lg1THQQsakCw/G0
WNsWvrqBhhTggGk8AiE2N4Olr7vK7rbwhmG2CEpmdi6KLWj9+EVr9QcjNO4MAewjtQNjL0qtIUE+
BkWX7Vzm7FkdGAtk5Yd5LyX9fRDADBgtKrx9WBtLxHPVZd/RHlVshlOWwIgIQ8NZK8hruqVDiK6A
fxj9wSb/th6qHrXIQexPlfjWQp+78XMYofl9RA8ExWqTtnahoxQyXkndLaJIH3V3XIVuddlH5h7J
JDRlLDjKCuy/LNJeMXWbPOqa+8ywZHS0i4s0osyeoLJhY4AFeSMDbzN6TyBBEesYAsUxJXAudY4M
IkV7vR93qatdFD7HNUpxFvch/Ie2TuZY3kp32PxkM8XonEEKIyeSrGcDSJc67dYofKiTVxbo4g7n
Grs1FpQoQgr4BipQ0KAPAIzW1DxvNGtQlrYhXRtR35wX7WXWldJOblnBjJ7AOZT0+97fnL61CkuQ
PX5CIMigsKRAI1u4hce74caolBMu4X62UgDBzAs5aXYkS9uMdzs2q+io2ZddHxxTJLMus6qx5iGa
BcNoii3Vr+cKCBmbg11vO4qpTiVnwCvaQ9zb/jlCQWLdIqq1QO/3wqq7EYF3AX3ZZL7o8l0bNfJM
7fpoidZ3NDOnskxiiBRV/vyT3Ltbz5A2na36+zIED97n9uTZVix0M0cZoUE1zNi3WudT2pHO9HNN
D66Dxmq2Ri6FTorfsQrFsOkDp68yeS035cUgy2ARKdeE9b0lBby7LnLEUiUuowAqAyKwc8m2JAdh
f5QYogDrNvXFbigX9pRRIOX2GJB4TSNoVBDd+9aIR1pGwFNGOy917wLNBynP39QRwMKsqOBD5jxD
3OLoUyfrsu5eB62E7ICrap9mHxOlHQ+6vs6jUdyEubrv9Aa4B/YN5PTFgCW9jDWBZDybIi2XgQnv
soWUPMPOKdviSrEmmKE05eITmOsTalHpbXLqJCfKscO7UbtUB7HoDFdf1y3lI3Qv1hYovou+AHtp
jq7tNJa8rQrpwpIbG1lcvMlTBXMUVeluqgJLS28ANUq1gYysRdCjrF80u3tM80p32k668duRy1fy
81r2Lgw9xSNgoPSEOIakU04cmZDwT6N5Z/E26H5CPmps/KrWVvhyIhdTgFUk5Zo8blTfhmKKZ5sn
Ee2P8In9VN8i9YGgYqeeq1l1DUBb2aQdcPxca5ep1ZrbMhYvtR+AD5DRzQUPYXpKh6WrcpHiTDFx
gNYCd3LKcU0/k7VxXudLXtPwoNrsDpioOm4kykVjohEftAUikYZaLydxImo76ZY8hEypMM9gnxRL
BCkeDdU1lyom2ijmVAvZ8Ie5FSbQW/w8n42eQdAtHbpqQJ+m7a/qCEnpsYxu0mS4xzS1cfLYVOYU
6a6sfEDjv4ie0VS4mgrAuR5dCSN4SMPwOBKp1TXaPF4M6waYFJFU5zdno8QUqPUtU+kSvPpjJLXP
CGoZ8zw1b3BOAEfiXYOAyWY2vNc5tIyHogkz2iO3kk9vIKqWA5MOZjIrkKqI8yGNFqYZPhGgucS3
EEVl4mfRBoTMmPWRlGdO2tszzTDiFQJWGxIGMq1gbVUdqvpRgN1iuNK0Et1+1PMzq0TEITMusuHW
pJJFdAP4zIzA8ZeiepXGemc0Fu9nQfUMF5sYYBq8i7BFzKSD4JIYyHqLpH7GgiDDeWhwOsm2166O
2NIwOcwA1N8HDQLeWCdn885FRlsn2FdR+QOiN4CHkbzXVrNIXcd8GbO/LTQV513XGvZIOtIXkddZ
7WYgZOWNaPNzKxmewGUCzmybdTg0a6V3VaihqrYo2nzrjng2I9oyRhlCWjX0uFDIr2boX1dymV6R
LyzI0iDa+YQGZtvFu4E4qhnEjY1HNAoj8r2i1LfCHG5gpnSboOvrnYf6VjFoAbwuWlxBTYrU+j2c
bSnVZq2L+HIlVdKuCCSSfbQUpk5lqioAXJizeTPg1Jyeq6WBLFFvPWod8l70qz4qanyWNnk164Kk
W4FGM7O6XyaQp4HW+czL7KxqtXytRcEn9s+HqDU2RlZ/qjqWN33IufVC4iYhhNj6ELHSToUeH8el
1MWDtlLmIdgrDJjrc9lTr0aFhcksGnoJzQWlc3g/lDP6UVmGErgU1122kaWTi5toE6VsOspwPppp
4wQg4edeDkHpNLFTjfeoy/HkgBfbIWi66OyuQJsejGbD2g/1pV9O/SAmTOM7sRotvaI5mJ7xEfjh
xGFDaCChSolZyLBA63Sph1gBqymtXav1MdrtNG/ZaRplag2HRtejiFFB6vBNzG1yxopn3x2UOFXn
MaiwBg1QD+UqE79D1UdeJVEE42BhVZIMwaXdqQhQIaWf6TGqqrjS8hJ3C2nyjx3N0XC6WHKqvr5m
vczoprnRrgjLjyW18t3Qy8GsYj0Ef6ls6mGRm2G5sFrFwpCvgZBa59qst/KLKEHRQZuuCFkHiKb+
LpJplbtmgQKUidzV0EqOTUnCThG8YsUm020pFIzhtiiacqMBNKN9sjUA3M/L1GlwgfI9vDPprSmr
qmwviGysFWXSZZMT6SdlN6PspD3DnDqg9J1+zNPhBWDvMai8FtE8JhS7eoP9Gz8Si1hnhPzHlqx3
7LTixtbN9qyF3jeT8yxnJqrRdpSpoOadtRXIK5wPLgAyf3BZ6YeoYN/UaWWayrCi+6/fWE3drcZi
qhnFAy8+6Gvcpu1uLyVDt6fvJFYdomQ0cYFZGAhfSkbgnZ3+Qe6WUkBcbEszQtczNUTugPPcyWNw
3qqhte+nfxLfn4iRPjailazt7emfIoeIP5IuLn05AV4bIhzYCo0WGY8Bq/u+ozAwKod6HNo9C203
MmRVOz4OlLIJnWFTM8mqLbzUq6EAL9gGXngj6vS5GXXpmTbXo2b4CCNVxVHS1BYzXZNAq0N3TR95
BE0mKXOtNvyV21N/r6mZA9XH68UFJeJ4poGe2YgBUEL6vhJGhrKiTTGUhnyFaHAQz00KRed54srn
kXJ76rX+v1fh72l8mmhsqrpC+/23+UEfn0rvqQKRdUJ/bV7+9lfllz/7yg8yP2iyocBQZq+AfPNV
4NP6wMlVVishC+Vk8/HVqxBu0ATAUoSm6DSOMTr8BtHiI03I0+GaLgscVv8lgU/dnsg/bxrpqoFe
6ERcEoZJfeq7RnpVwQztbGqxoOEv4RHtCD4HsjCaz2lKSAkWOYPTGQqnhO2G6GPsguD22wpXLRm6
MUgulr/2VUGwFjhttQnRPfENDeIG+LRZJS7CAZsqN1WeeptQyTLtdUmRbYZ4NdmyZ0DJMVzaKyZE
mia90QrMPkI52ugYJvctQmuYHCcoqhGdpG2/bGxC1K7SDrFcBBuaVDs1rU36MJ22EAU0xzik/42t
p9O6Zb6h2L3zE4qZQ4s0DFvedU2jcZmn/UpL/GUeDrRYBbULhbpw31WbKpeKuaqDF/IpvXt1fCWl
yraGJTshVAk6yMv1uoJM0hEYAatODMr3jZzCroj2am038wazyQXg+o0HDbYYiu3p+JrWOMHvg1rB
7bUFSavu1WsdvZvPQyFHKptMeN2lEjJlLDRz6K33JaDaDM7ZDOpGOR+GhdcYBYouLRKFtGYS2Rvn
Va28imQ4o6Cgx1BoLdpc6B3fV5pMx5v9s/Rk3AiVl15DPdsTrgy7+YYxVBxZNl6CIOhXfq8echAU
VIZ1mOaBvaZ/pW+QoZyneFM6KYEUS1XOE/ezF74N8EDRoaCY3gYGYjKZgFEFA2xRj6KekSDcNoAz
jNy1gXUnKV0R8i56mloBEmEMoiWKMYx5pM4SNVYp1VycrtTGtW1eouuFxA06nyP8AwADCSOeX5Vm
F06anFhHC+sZDCwU6Ta9xfN9B2cmpxiEV0xfI4Sl4mpraXc58hdzq6DoVxGVB8XE7G7ujMg+9/Xk
tbCWTSE2QxFuB5daoUY/3XXFOgyaayu60sRwn0k5tCZ6MUGGeASbyqSDE762GWYjvZfNEFLMgNPL
Ft8QDfdi9C49uTzasncNA21ZJw6DeSHFVjgTmndZdwNOt+E0V2tY5IlDRAnx1B5vpFTs7FF6kLO+
xSwyBxjP1oes0G0m6p1UBAxXQcOxuqCuce3b9kVSxudGiuNZ064itzr6uCSKDhtlDREuM9tnCrpb
g3ct+mwvdPRLAUPtM9FtBGoHqMWuJSu/da0EH8B6XUFLTyxeFMk9CJ0m5Shnh7YP87XIAyfpQhaG
/tnWpAsJLXYy2RnWx+fCk++EksFNz/YmvvBs0nRKgDL6LtD6rJzo7DS4B/Qa51rpbWro1jPFVlqn
1cgFYxDwbdLceqw9eEk81TkmeokcbCPoP3qo0YCf9MRM44ANxr61k8c0AVmh4HKsUHFTk+A26o3N
GBkXQVbs3fSmDc0r1PQeyfJ2fijhZSPvpnES1APsqrvLrNukYEZ1pOU1pAMUhp60koKFlZ2l+iP1
hetEpncvB+fonFrs+DJgN+3C9aVNIuQdH1wD5742JY9i007SUQFU48cquJJi6eBCH7cRosyZ5Hp+
No2t1Ee302BMR9pkY8pVkVRnYmQyTY/AT+K97fU7xUdSipIi45xVaDK17W4aB6qC8Ouzaw1wTZaK
gySH18hzIPWo0wzOoqWeJB/BnyFQKwuLJaM7G5Sz6WnQyoUKX71Avh4wyISDNovwLp3JtVjCTcBO
JGAJiVaSWT8rQ/jg97d4qR3doezmorLCeSwr571SbW0EfVwYbmQiXUEKD23vo6bWn+yuu0N58mIa
FanOKblJOxUsvK97jhTbD6eL0O0L+ih7KWju/JQ+Tq08J3l8nkHRhyIAqgA07TQZlVcNtYmkhtLD
aRHLQkkHvhENQo+SbNYcY+r3ltc8tALv1mkcR9vcILi5cUvl85W1RXMrlfk+MpA79Md1FFRrG4vG
04Smegs3JF4BRb7SVYxeDeAV0lPeX0EXAlgPwd27LH1rBVZlEcj5qrvoAv21o6RqkGd1d5pHGuT7
9dQAD2ATSgt0iI6JW95Kqb+1ZZ5A2+t3cfSq1PXaLaUF8K7bFAqGxX/RX8okzF58n9q+OTwjb7nr
tf4cIT4ftkZ2tL2RCh2ul8qANhEZCVdrXecFnIiugByg1dWlkZqLSk/uTBmja7mNQcKeezLlcL+h
xk4o+Gxo2UYpxhwbnKlW4KrnUpQdQAMcjCZ+hX+Il+8oPxZ9rkLR5zhLordO8vYZvvl/Jlr8ciOL
p/rJOcVsl82xHK6OVRPX3zxKpk9P5iQ37GyTHPy/etBXs5Mfn+hLtPh78adMkZ8I8Lvw83Rdp+v5
2WniJy67ecGL2/qgaOoJ7ivbimWDN/7rXxD29L58LOEFMwmZE4gScMJHx21uind/NU6/NRI/v8nP
Q/rzY97cwaesgQPNo/Boa/06ogaq/MfG4LszvBmDic2gMAysVlAcvhsC84MC0d6yNQ3ZBXoIn8f8
f38Ifsc3XeW636Qi/+pc0D5o04zCOcBGkMA2lO8HwsA93RaWDooVhuC/aSL8zigY3ydk/+ooKMoH
2ZI1FXcERP9B33Ojb94I8cHiPcB4xDARbvj3vRG/ORBA97Ep/INvxXdn+eWtMD+o3Jyl2aZKlgmk
HBLCm3HQPhh8hCmFCTB1mhP/aRNCoGhh6+9fIRlLrDZkRRPcLYvA23Gw1A/T6gjknu7aZPD5HzcO
XDpbhQ6P6V3LA7UFNAIUBYtFBU4Z9/p2IEzzgxA6Jl9Q+QFH6dQe/j1bxXdT+pfii6CMoU5SKu8a
B2h1vPkKBmjwUzWL4s3bcWBCaNRMbBnHM6bD5Hb2HzYOXybEe/cLJgSzATqgriu6abFjvB0IJgQr
JU7lCq5wsooIwx8fiD+wu36Lx+Z+EL+cIrHgWP0oFvutA76GH//8+ZfQY6rYTfHFmwOnwOzzd3+e
WdPPf38z507h0a8+/Bounb7ny59/ucF//uo33/X1rr7+ch0cy6eSpsvpg+HLZR6eEkK5f5RPXvP0
69CIdJkh/+VC/vbXN5f5q/fgZ+edYxn4nD2/IZsaQmUZfO+ZD8fuL9f5U1m/uWqV5ZZF+70nv24+
lcevp5keJO27kyzTbzNxvy0LPxuOxyYO3lzvt1XlvVd88/TJD8rvzv1lC3vvuc94iL8eDEHJmffy
669+mGz8oeGAYvDf/9U+lV/PNI30twDkvVcNzRnC4XcV9NNuNgW77z573rydIZ/XxT9j8s0w9/rh
dWt/wpDvj2Xw8uZpfrlw1t/3jskNorw/sTR/57tzkZV14zXH6kdXT7jw3qv/uanaOy/+52Jv7zz5
nmn+favoc9j2J6yzf0Qz4J3X/3Nf2Xee/B/pmD3VR68Jvk6RUyvt8/j8CZN+z6qb/uiN0v+EVWaJ
QmD5FP+FXjTS85/qH9zCnzDzv33LMT+mL8f0E6HQD76JkP2979jyKf70tgLzefWZEu/3nvvn/dKf
zqIfxVPf6lT/HGV9rT/96M/ehpDTEZ/i41P59/8BAAD//w==</cx:binary>
              </cx:geoCache>
            </cx:geography>
          </cx:layoutPr>
          <cx:valueColors>
            <cx:minColor>
              <a:srgbClr val="E5D0D0"/>
            </cx:minColor>
            <cx:maxColor>
              <a:srgbClr val="7F1414"/>
            </cx:maxColor>
          </cx:valueColors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6FC6C-8439-4444-B62C-BC459B05D99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000CC07-8B58-429D-87E0-8419414A1F00}">
      <dgm:prSet phldrT="[Texto]" custT="1"/>
      <dgm:spPr>
        <a:noFill/>
      </dgm:spPr>
      <dgm:t>
        <a:bodyPr/>
        <a:lstStyle/>
        <a:p>
          <a:r>
            <a:rPr lang="en-US" sz="1800" kern="1200" noProof="0">
              <a:latin typeface="Arial" panose="020B0604020202020204" pitchFamily="34" charset="0"/>
              <a:cs typeface="Arial" panose="020B0604020202020204" pitchFamily="34" charset="0"/>
            </a:rPr>
            <a:t>% of HHs living in sub-standard and overcrowded shelters
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EHM </a:t>
          </a:r>
          <a:r>
            <a:rPr lang="es-ES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</a:t>
          </a:r>
          <a:r>
            <a:rPr lang="es-ES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),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S2 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gm:t>
    </dgm:pt>
    <dgm:pt modelId="{1BA55732-E3DD-4EC7-9FFF-089E17560179}" type="parTrans" cxnId="{DF2108A0-C16E-4225-9B08-73FC2A22B5E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ABC0A-3EAB-470A-874A-EF5535C51467}" type="sibTrans" cxnId="{DF2108A0-C16E-4225-9B08-73FC2A22B5E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36432-6993-43A6-BCA0-982178696B11}">
      <dgm:prSet custT="1"/>
      <dgm:spPr/>
      <dgm:t>
        <a:bodyPr/>
        <a:lstStyle/>
        <a:p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% HHs with sub-standard bathroom facilities</a:t>
          </a:r>
        </a:p>
        <a:p>
          <a:r>
            <a:rPr lang="es-ES" sz="1400" i="1" kern="1200" noProof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endParaRPr lang="x-none" sz="1400" i="1" kern="1200" noProof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1683E37-AF1F-426D-86EE-9C0C96E84EB3}" type="parTrans" cxnId="{55243F0C-E4A6-400E-A30D-9082D144DCF8}">
      <dgm:prSet/>
      <dgm:spPr/>
      <dgm:t>
        <a:bodyPr/>
        <a:lstStyle/>
        <a:p>
          <a:endParaRPr lang="en-US" sz="1400"/>
        </a:p>
      </dgm:t>
    </dgm:pt>
    <dgm:pt modelId="{2DD223D1-CC8E-479C-A0D6-F07D5A7B7297}" type="sibTrans" cxnId="{55243F0C-E4A6-400E-A30D-9082D144DCF8}">
      <dgm:prSet/>
      <dgm:spPr/>
      <dgm:t>
        <a:bodyPr/>
        <a:lstStyle/>
        <a:p>
          <a:endParaRPr lang="en-US" sz="1400"/>
        </a:p>
      </dgm:t>
    </dgm:pt>
    <dgm:pt modelId="{AE419974-9C64-41F6-A6A8-CCC599F9C5DB}">
      <dgm:prSet custT="1"/>
      <dgm:spPr>
        <a:noFill/>
      </dgm:spPr>
      <dgm:t>
        <a:bodyPr/>
        <a:lstStyle/>
        <a:p>
          <a:endParaRPr lang="en-US" sz="1800" kern="120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% HHs reporting use of unsafe alternative sources of gas for cooking</a:t>
          </a:r>
        </a:p>
        <a:p>
          <a:r>
            <a:rPr lang="es-ES" sz="1400" i="1" kern="1200" noProof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r>
            <a:rPr 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
</a:t>
          </a:r>
        </a:p>
      </dgm:t>
    </dgm:pt>
    <dgm:pt modelId="{6B6BEB22-A1CC-433B-8A05-537943B24EAB}" type="parTrans" cxnId="{EDD3A725-9FB4-439F-AACD-6AB741247508}">
      <dgm:prSet/>
      <dgm:spPr/>
      <dgm:t>
        <a:bodyPr/>
        <a:lstStyle/>
        <a:p>
          <a:endParaRPr lang="en-US" sz="1400"/>
        </a:p>
      </dgm:t>
    </dgm:pt>
    <dgm:pt modelId="{6BE5E5E8-1EE5-458D-9441-29559043701C}" type="sibTrans" cxnId="{EDD3A725-9FB4-439F-AACD-6AB741247508}">
      <dgm:prSet/>
      <dgm:spPr/>
      <dgm:t>
        <a:bodyPr/>
        <a:lstStyle/>
        <a:p>
          <a:endParaRPr lang="en-US" sz="1400"/>
        </a:p>
      </dgm:t>
    </dgm:pt>
    <dgm:pt modelId="{F7B12F44-4A91-FD43-973B-4659011AE059}">
      <dgm:prSet phldrT="[Texto]" custT="1"/>
      <dgm:spPr>
        <a:noFill/>
      </dgm:spPr>
      <dgm:t>
        <a:bodyPr/>
        <a:lstStyle/>
        <a:p>
          <a:r>
            <a:rPr lang="en-US" sz="1800" noProof="0">
              <a:latin typeface="Arial" panose="020B0604020202020204" pitchFamily="34" charset="0"/>
              <a:cs typeface="Arial" panose="020B0604020202020204" pitchFamily="34" charset="0"/>
            </a:rPr>
            <a:t>% of HHs without gas or electric kitchen 
</a:t>
          </a:r>
          <a:r>
            <a:rPr lang="x-none" sz="1400" i="1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EHM </a:t>
          </a:r>
          <a:r>
            <a:rPr lang="es-ES" sz="1400" i="1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x-none" sz="1400" i="1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</a:t>
          </a:r>
          <a:r>
            <a:rPr lang="es-ES" sz="1400" i="1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),</a:t>
          </a:r>
          <a:r>
            <a:rPr lang="x-none" sz="1400" i="1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400" i="1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S2 </a:t>
          </a:r>
          <a:r>
            <a:rPr lang="x-none" sz="1400" i="1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gm:t>
    </dgm:pt>
    <dgm:pt modelId="{DA3FD45C-98B4-7847-9B9A-DBE54A15A756}" type="parTrans" cxnId="{5F778038-93D1-0849-974A-7B70FABCF48F}">
      <dgm:prSet/>
      <dgm:spPr/>
      <dgm:t>
        <a:bodyPr/>
        <a:lstStyle/>
        <a:p>
          <a:endParaRPr lang="en-US"/>
        </a:p>
      </dgm:t>
    </dgm:pt>
    <dgm:pt modelId="{2E027F15-5506-CF42-BFF4-4EB7E1BB3087}" type="sibTrans" cxnId="{5F778038-93D1-0849-974A-7B70FABCF48F}">
      <dgm:prSet/>
      <dgm:spPr/>
      <dgm:t>
        <a:bodyPr/>
        <a:lstStyle/>
        <a:p>
          <a:endParaRPr lang="en-US"/>
        </a:p>
      </dgm:t>
    </dgm:pt>
    <dgm:pt modelId="{396390D5-F926-47B6-90C8-A866A8CC7485}">
      <dgm:prSet phldrT="[Texto]" custT="1"/>
      <dgm:spPr>
        <a:noFill/>
      </dgm:spPr>
      <dgm:t>
        <a:bodyPr/>
        <a:lstStyle/>
        <a:p>
          <a:r>
            <a:rPr lang="en-US" sz="1800" noProof="0">
              <a:latin typeface="Arial" panose="020B0604020202020204" pitchFamily="34" charset="0"/>
              <a:cs typeface="Arial" panose="020B0604020202020204" pitchFamily="34" charset="0"/>
            </a:rPr>
            <a:t>% HHs reporting daily electricity cuts</a:t>
          </a:r>
        </a:p>
        <a:p>
          <a:r>
            <a:rPr lang="es-ES" sz="1400" i="1" noProof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endParaRPr lang="x-none" sz="1400" i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4E55E-9286-4DE2-8CBC-20E031633E9C}" type="sibTrans" cxnId="{29622E47-9341-47D3-B8DA-D6C2C5F4D16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94FE7-36F7-49EA-9003-11B2CC06F80D}" type="parTrans" cxnId="{29622E47-9341-47D3-B8DA-D6C2C5F4D16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D0920-1FE7-448F-BFB0-A2B3BB13EC19}" type="pres">
      <dgm:prSet presAssocID="{FB76FC6C-8439-4444-B62C-BC459B05D998}" presName="diagram" presStyleCnt="0">
        <dgm:presLayoutVars>
          <dgm:dir/>
          <dgm:resizeHandles val="exact"/>
        </dgm:presLayoutVars>
      </dgm:prSet>
      <dgm:spPr/>
    </dgm:pt>
    <dgm:pt modelId="{19ED89EE-1F5F-4C08-BC63-2D48886E5D12}" type="pres">
      <dgm:prSet presAssocID="{396390D5-F926-47B6-90C8-A866A8CC7485}" presName="node" presStyleLbl="node1" presStyleIdx="0" presStyleCnt="5" custLinFactNeighborX="-392" custLinFactNeighborY="-652">
        <dgm:presLayoutVars>
          <dgm:bulletEnabled val="1"/>
        </dgm:presLayoutVars>
      </dgm:prSet>
      <dgm:spPr/>
    </dgm:pt>
    <dgm:pt modelId="{1B66CE1D-2168-4560-B3EC-ABEFF3B292FC}" type="pres">
      <dgm:prSet presAssocID="{EA54E55E-9286-4DE2-8CBC-20E031633E9C}" presName="sibTrans" presStyleCnt="0"/>
      <dgm:spPr/>
    </dgm:pt>
    <dgm:pt modelId="{0E2AE727-BA64-4002-8F2C-3E5CCA0BEF5F}" type="pres">
      <dgm:prSet presAssocID="{F000CC07-8B58-429D-87E0-8419414A1F00}" presName="node" presStyleLbl="node1" presStyleIdx="1" presStyleCnt="5">
        <dgm:presLayoutVars>
          <dgm:bulletEnabled val="1"/>
        </dgm:presLayoutVars>
      </dgm:prSet>
      <dgm:spPr/>
    </dgm:pt>
    <dgm:pt modelId="{F5081962-851C-423B-B490-1398270A3578}" type="pres">
      <dgm:prSet presAssocID="{3FBABC0A-3EAB-470A-874A-EF5535C51467}" presName="sibTrans" presStyleCnt="0"/>
      <dgm:spPr/>
    </dgm:pt>
    <dgm:pt modelId="{B7C8A1D2-2434-074F-92DF-3D6E6A14597A}" type="pres">
      <dgm:prSet presAssocID="{F7B12F44-4A91-FD43-973B-4659011AE059}" presName="node" presStyleLbl="node1" presStyleIdx="2" presStyleCnt="5" custLinFactNeighborY="-516">
        <dgm:presLayoutVars>
          <dgm:bulletEnabled val="1"/>
        </dgm:presLayoutVars>
      </dgm:prSet>
      <dgm:spPr/>
    </dgm:pt>
    <dgm:pt modelId="{6B31C7F7-9709-FE4A-8A03-E2DE549F6DC5}" type="pres">
      <dgm:prSet presAssocID="{2E027F15-5506-CF42-BFF4-4EB7E1BB3087}" presName="sibTrans" presStyleCnt="0"/>
      <dgm:spPr/>
    </dgm:pt>
    <dgm:pt modelId="{8C6077B4-A17C-478B-9B53-5B1E614E9063}" type="pres">
      <dgm:prSet presAssocID="{04B36432-6993-43A6-BCA0-982178696B11}" presName="node" presStyleLbl="node1" presStyleIdx="3" presStyleCnt="5">
        <dgm:presLayoutVars>
          <dgm:bulletEnabled val="1"/>
        </dgm:presLayoutVars>
      </dgm:prSet>
      <dgm:spPr/>
    </dgm:pt>
    <dgm:pt modelId="{09659700-029B-4009-8AB8-3658365DB089}" type="pres">
      <dgm:prSet presAssocID="{2DD223D1-CC8E-479C-A0D6-F07D5A7B7297}" presName="sibTrans" presStyleCnt="0"/>
      <dgm:spPr/>
    </dgm:pt>
    <dgm:pt modelId="{16539591-D7A7-45FD-AA30-9B9781F8B279}" type="pres">
      <dgm:prSet presAssocID="{AE419974-9C64-41F6-A6A8-CCC599F9C5DB}" presName="node" presStyleLbl="node1" presStyleIdx="4" presStyleCnt="5">
        <dgm:presLayoutVars>
          <dgm:bulletEnabled val="1"/>
        </dgm:presLayoutVars>
      </dgm:prSet>
      <dgm:spPr/>
    </dgm:pt>
  </dgm:ptLst>
  <dgm:cxnLst>
    <dgm:cxn modelId="{55243F0C-E4A6-400E-A30D-9082D144DCF8}" srcId="{FB76FC6C-8439-4444-B62C-BC459B05D998}" destId="{04B36432-6993-43A6-BCA0-982178696B11}" srcOrd="3" destOrd="0" parTransId="{81683E37-AF1F-426D-86EE-9C0C96E84EB3}" sibTransId="{2DD223D1-CC8E-479C-A0D6-F07D5A7B7297}"/>
    <dgm:cxn modelId="{EDD3A725-9FB4-439F-AACD-6AB741247508}" srcId="{FB76FC6C-8439-4444-B62C-BC459B05D998}" destId="{AE419974-9C64-41F6-A6A8-CCC599F9C5DB}" srcOrd="4" destOrd="0" parTransId="{6B6BEB22-A1CC-433B-8A05-537943B24EAB}" sibTransId="{6BE5E5E8-1EE5-458D-9441-29559043701C}"/>
    <dgm:cxn modelId="{57021A32-B2B0-4B90-959D-EC96D66F71AC}" type="presOf" srcId="{396390D5-F926-47B6-90C8-A866A8CC7485}" destId="{19ED89EE-1F5F-4C08-BC63-2D48886E5D12}" srcOrd="0" destOrd="0" presId="urn:microsoft.com/office/officeart/2005/8/layout/default"/>
    <dgm:cxn modelId="{AD886734-A029-CD4A-A5D3-655C92A80C69}" type="presOf" srcId="{F7B12F44-4A91-FD43-973B-4659011AE059}" destId="{B7C8A1D2-2434-074F-92DF-3D6E6A14597A}" srcOrd="0" destOrd="0" presId="urn:microsoft.com/office/officeart/2005/8/layout/default"/>
    <dgm:cxn modelId="{A80E3538-D372-4B1F-8C64-1DEEC88B4959}" type="presOf" srcId="{F000CC07-8B58-429D-87E0-8419414A1F00}" destId="{0E2AE727-BA64-4002-8F2C-3E5CCA0BEF5F}" srcOrd="0" destOrd="0" presId="urn:microsoft.com/office/officeart/2005/8/layout/default"/>
    <dgm:cxn modelId="{5F778038-93D1-0849-974A-7B70FABCF48F}" srcId="{FB76FC6C-8439-4444-B62C-BC459B05D998}" destId="{F7B12F44-4A91-FD43-973B-4659011AE059}" srcOrd="2" destOrd="0" parTransId="{DA3FD45C-98B4-7847-9B9A-DBE54A15A756}" sibTransId="{2E027F15-5506-CF42-BFF4-4EB7E1BB3087}"/>
    <dgm:cxn modelId="{BFEDC762-FF64-44DC-B00C-02CA6AFF77FB}" type="presOf" srcId="{FB76FC6C-8439-4444-B62C-BC459B05D998}" destId="{854D0920-1FE7-448F-BFB0-A2B3BB13EC19}" srcOrd="0" destOrd="0" presId="urn:microsoft.com/office/officeart/2005/8/layout/default"/>
    <dgm:cxn modelId="{29622E47-9341-47D3-B8DA-D6C2C5F4D169}" srcId="{FB76FC6C-8439-4444-B62C-BC459B05D998}" destId="{396390D5-F926-47B6-90C8-A866A8CC7485}" srcOrd="0" destOrd="0" parTransId="{7C494FE7-36F7-49EA-9003-11B2CC06F80D}" sibTransId="{EA54E55E-9286-4DE2-8CBC-20E031633E9C}"/>
    <dgm:cxn modelId="{DF2108A0-C16E-4225-9B08-73FC2A22B5E4}" srcId="{FB76FC6C-8439-4444-B62C-BC459B05D998}" destId="{F000CC07-8B58-429D-87E0-8419414A1F00}" srcOrd="1" destOrd="0" parTransId="{1BA55732-E3DD-4EC7-9FFF-089E17560179}" sibTransId="{3FBABC0A-3EAB-470A-874A-EF5535C51467}"/>
    <dgm:cxn modelId="{A0632ADB-DE1D-4AF0-9B69-E10903A8245F}" type="presOf" srcId="{04B36432-6993-43A6-BCA0-982178696B11}" destId="{8C6077B4-A17C-478B-9B53-5B1E614E9063}" srcOrd="0" destOrd="0" presId="urn:microsoft.com/office/officeart/2005/8/layout/default"/>
    <dgm:cxn modelId="{BA507FDE-1808-4461-BD0D-9D898043EC81}" type="presOf" srcId="{AE419974-9C64-41F6-A6A8-CCC599F9C5DB}" destId="{16539591-D7A7-45FD-AA30-9B9781F8B279}" srcOrd="0" destOrd="0" presId="urn:microsoft.com/office/officeart/2005/8/layout/default"/>
    <dgm:cxn modelId="{BF22EFAB-8A04-455C-AD64-442AD1B144F2}" type="presParOf" srcId="{854D0920-1FE7-448F-BFB0-A2B3BB13EC19}" destId="{19ED89EE-1F5F-4C08-BC63-2D48886E5D12}" srcOrd="0" destOrd="0" presId="urn:microsoft.com/office/officeart/2005/8/layout/default"/>
    <dgm:cxn modelId="{CFFFA855-9172-49B9-B6D0-8B4966A089DD}" type="presParOf" srcId="{854D0920-1FE7-448F-BFB0-A2B3BB13EC19}" destId="{1B66CE1D-2168-4560-B3EC-ABEFF3B292FC}" srcOrd="1" destOrd="0" presId="urn:microsoft.com/office/officeart/2005/8/layout/default"/>
    <dgm:cxn modelId="{CCEAA78D-50F1-4D11-9E30-4F9ACFB91C79}" type="presParOf" srcId="{854D0920-1FE7-448F-BFB0-A2B3BB13EC19}" destId="{0E2AE727-BA64-4002-8F2C-3E5CCA0BEF5F}" srcOrd="2" destOrd="0" presId="urn:microsoft.com/office/officeart/2005/8/layout/default"/>
    <dgm:cxn modelId="{2A039AB2-6B3E-488E-8550-806FC16B520E}" type="presParOf" srcId="{854D0920-1FE7-448F-BFB0-A2B3BB13EC19}" destId="{F5081962-851C-423B-B490-1398270A3578}" srcOrd="3" destOrd="0" presId="urn:microsoft.com/office/officeart/2005/8/layout/default"/>
    <dgm:cxn modelId="{E7F2EDA9-1875-5F4D-AB21-644BA912D5E6}" type="presParOf" srcId="{854D0920-1FE7-448F-BFB0-A2B3BB13EC19}" destId="{B7C8A1D2-2434-074F-92DF-3D6E6A14597A}" srcOrd="4" destOrd="0" presId="urn:microsoft.com/office/officeart/2005/8/layout/default"/>
    <dgm:cxn modelId="{5BA00BA6-C8FD-5940-B479-29BFC60BAA62}" type="presParOf" srcId="{854D0920-1FE7-448F-BFB0-A2B3BB13EC19}" destId="{6B31C7F7-9709-FE4A-8A03-E2DE549F6DC5}" srcOrd="5" destOrd="0" presId="urn:microsoft.com/office/officeart/2005/8/layout/default"/>
    <dgm:cxn modelId="{2AD08B89-60F1-4D1E-8A29-5D6662DD3BD9}" type="presParOf" srcId="{854D0920-1FE7-448F-BFB0-A2B3BB13EC19}" destId="{8C6077B4-A17C-478B-9B53-5B1E614E9063}" srcOrd="6" destOrd="0" presId="urn:microsoft.com/office/officeart/2005/8/layout/default"/>
    <dgm:cxn modelId="{C7CE62A8-78FF-4A8C-B57A-9E608C72BCB6}" type="presParOf" srcId="{854D0920-1FE7-448F-BFB0-A2B3BB13EC19}" destId="{09659700-029B-4009-8AB8-3658365DB089}" srcOrd="7" destOrd="0" presId="urn:microsoft.com/office/officeart/2005/8/layout/default"/>
    <dgm:cxn modelId="{DF10250E-8B91-485B-B66D-DF3396BD1DD6}" type="presParOf" srcId="{854D0920-1FE7-448F-BFB0-A2B3BB13EC19}" destId="{16539591-D7A7-45FD-AA30-9B9781F8B2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D89EE-1F5F-4C08-BC63-2D48886E5D12}">
      <dsp:nvSpPr>
        <dsp:cNvPr id="0" name=""/>
        <dsp:cNvSpPr/>
      </dsp:nvSpPr>
      <dsp:spPr>
        <a:xfrm>
          <a:off x="0" y="211213"/>
          <a:ext cx="2266491" cy="1359894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Arial" panose="020B0604020202020204" pitchFamily="34" charset="0"/>
              <a:cs typeface="Arial" panose="020B0604020202020204" pitchFamily="34" charset="0"/>
            </a:rPr>
            <a:t>% HHs reporting daily electricity cuts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noProof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endParaRPr lang="x-none" sz="1400" i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1213"/>
        <a:ext cx="2266491" cy="1359894"/>
      </dsp:txXfrm>
    </dsp:sp>
    <dsp:sp modelId="{0E2AE727-BA64-4002-8F2C-3E5CCA0BEF5F}">
      <dsp:nvSpPr>
        <dsp:cNvPr id="0" name=""/>
        <dsp:cNvSpPr/>
      </dsp:nvSpPr>
      <dsp:spPr>
        <a:xfrm>
          <a:off x="2493140" y="220080"/>
          <a:ext cx="2266491" cy="1359894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Arial" panose="020B0604020202020204" pitchFamily="34" charset="0"/>
              <a:cs typeface="Arial" panose="020B0604020202020204" pitchFamily="34" charset="0"/>
            </a:rPr>
            <a:t>% of HHs living in sub-standard and overcrowded shelters
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EHM </a:t>
          </a:r>
          <a:r>
            <a:rPr lang="es-ES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</a:t>
          </a:r>
          <a:r>
            <a:rPr lang="es-ES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),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S2 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sp:txBody>
      <dsp:txXfrm>
        <a:off x="2493140" y="220080"/>
        <a:ext cx="2266491" cy="1359894"/>
      </dsp:txXfrm>
    </dsp:sp>
    <dsp:sp modelId="{B7C8A1D2-2434-074F-92DF-3D6E6A14597A}">
      <dsp:nvSpPr>
        <dsp:cNvPr id="0" name=""/>
        <dsp:cNvSpPr/>
      </dsp:nvSpPr>
      <dsp:spPr>
        <a:xfrm>
          <a:off x="4986281" y="213063"/>
          <a:ext cx="2266491" cy="1359894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Arial" panose="020B0604020202020204" pitchFamily="34" charset="0"/>
              <a:cs typeface="Arial" panose="020B0604020202020204" pitchFamily="34" charset="0"/>
            </a:rPr>
            <a:t>% of HHs without gas or electric kitchen 
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EHM </a:t>
          </a:r>
          <a:r>
            <a:rPr lang="es-ES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</a:t>
          </a:r>
          <a:r>
            <a:rPr lang="es-ES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),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S2 </a:t>
          </a:r>
          <a:r>
            <a:rPr lang="x-none" sz="1400" i="1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sp:txBody>
      <dsp:txXfrm>
        <a:off x="4986281" y="213063"/>
        <a:ext cx="2266491" cy="1359894"/>
      </dsp:txXfrm>
    </dsp:sp>
    <dsp:sp modelId="{8C6077B4-A17C-478B-9B53-5B1E614E9063}">
      <dsp:nvSpPr>
        <dsp:cNvPr id="0" name=""/>
        <dsp:cNvSpPr/>
      </dsp:nvSpPr>
      <dsp:spPr>
        <a:xfrm>
          <a:off x="1246570" y="1806624"/>
          <a:ext cx="2266491" cy="1359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% HHs with sub-standard bathroom facilities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noProof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endParaRPr lang="x-none" sz="1400" i="1" kern="1200" noProof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46570" y="1806624"/>
        <a:ext cx="2266491" cy="1359894"/>
      </dsp:txXfrm>
    </dsp:sp>
    <dsp:sp modelId="{16539591-D7A7-45FD-AA30-9B9781F8B279}">
      <dsp:nvSpPr>
        <dsp:cNvPr id="0" name=""/>
        <dsp:cNvSpPr/>
      </dsp:nvSpPr>
      <dsp:spPr>
        <a:xfrm>
          <a:off x="3739711" y="1806624"/>
          <a:ext cx="2266491" cy="1359894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% HHs reporting use of unsafe alternative sources of gas for cooking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noProof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r>
            <a:rPr 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
</a:t>
          </a:r>
        </a:p>
      </dsp:txBody>
      <dsp:txXfrm>
        <a:off x="3739711" y="1806624"/>
        <a:ext cx="2266491" cy="135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8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921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5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4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0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1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5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0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5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88840"/>
            <a:ext cx="7772400" cy="147002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7F1416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4192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-39688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Picture 16" descr="GSC-Existing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22250"/>
            <a:ext cx="17033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257675" y="3571533"/>
            <a:ext cx="628650" cy="1301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86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41413"/>
            <a:ext cx="7953127" cy="501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28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09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2"/>
            <a:ext cx="8348663" cy="7754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1141412"/>
            <a:ext cx="7953127" cy="77541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a very </a:t>
            </a:r>
            <a:r>
              <a:rPr lang="en-US" err="1"/>
              <a:t>very</a:t>
            </a:r>
            <a:r>
              <a:rPr lang="en-US"/>
              <a:t> long title Master title style</a:t>
            </a:r>
            <a:endParaRPr lang="en-GB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54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14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r>
              <a:rPr lang="en-GB"/>
              <a:t>/16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34145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504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30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6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03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76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70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3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grpSp>
        <p:nvGrpSpPr>
          <p:cNvPr id="31" name="Group 30"/>
          <p:cNvGrpSpPr/>
          <p:nvPr/>
        </p:nvGrpSpPr>
        <p:grpSpPr>
          <a:xfrm>
            <a:off x="3527885" y="6337340"/>
            <a:ext cx="2088232" cy="323165"/>
            <a:chOff x="3671392" y="6379730"/>
            <a:chExt cx="1908720" cy="323165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79730"/>
              <a:ext cx="1584176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1" i="0" u="none" strike="noStrike" cap="none" normalizeH="0" baseline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Venezuela Shelter Cluster</a:t>
              </a:r>
              <a:endParaRPr kumimoji="0" lang="en-GB" sz="4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450" b="0" i="0" u="none" strike="noStrike" cap="none" normalizeH="0" baseline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4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45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3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5F72B-7E20-4902-A6CC-89EA8820337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/>
              <a:t>/16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220200" cy="104775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3" name="Picture 6" descr="GSC-Existing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4314C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3.xml"/><Relationship Id="rId4" Type="http://schemas.openxmlformats.org/officeDocument/2006/relationships/hyperlink" Target="#_ftnref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lusterAlojamiento_Venezuela_5W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s://www.sheltercluster.org/venezuela/factsheets/2020-0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elpais.com.uy/mundo/saqueos-protestas-cortes-luz-venezuel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raotadigital.net/hoy/93-de-la-poblacion-venezolana-depende-las-bombonas-de-gas" TargetMode="External"/><Relationship Id="rId5" Type="http://schemas.openxmlformats.org/officeDocument/2006/relationships/hyperlink" Target="https://www.el-carabobeno.com/preven-que-escasez-de-gasolina-en-venezuela-se-agravara-en-proximas-semanas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18470"/>
            <a:ext cx="9144000" cy="1102519"/>
          </a:xfrm>
        </p:spPr>
        <p:txBody>
          <a:bodyPr>
            <a:normAutofit/>
          </a:bodyPr>
          <a:lstStyle/>
          <a:p>
            <a:r>
              <a:rPr lang="en-GB"/>
              <a:t>VENEZUELA </a:t>
            </a:r>
            <a:br>
              <a:rPr lang="en-GB"/>
            </a:br>
            <a:r>
              <a:rPr lang="en-GB"/>
              <a:t>SHELTER, ENERGY AND NFI CLUSTER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9725"/>
            <a:ext cx="9144000" cy="110251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GSC Annual Meeting – Country update</a:t>
            </a:r>
          </a:p>
          <a:p>
            <a:r>
              <a:rPr lang="en-US" sz="2000">
                <a:solidFill>
                  <a:schemeClr val="tx1"/>
                </a:solidFill>
              </a:rPr>
              <a:t>5 October 2020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A176B61-71EC-4EAE-AB10-B5BE7C256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492277"/>
            <a:ext cx="59150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VE" sz="1400" b="1">
                <a:latin typeface="+mj-lt"/>
              </a:rPr>
              <a:t>Coordinator: </a:t>
            </a:r>
            <a:r>
              <a:rPr lang="en-US" altLang="es-VE" sz="1400">
                <a:latin typeface="+mj-lt"/>
              </a:rPr>
              <a:t>Adriana Durán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VE" sz="140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VE" sz="1400" b="1">
                <a:latin typeface="+mj-lt"/>
              </a:rPr>
              <a:t>Information Management Officer: </a:t>
            </a:r>
            <a:r>
              <a:rPr lang="en-US" altLang="es-VE" sz="1400">
                <a:latin typeface="+mj-lt"/>
              </a:rPr>
              <a:t>Luis Alcaraz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VE" sz="1400" b="1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VE" sz="1400" b="1">
                <a:latin typeface="+mj-lt"/>
              </a:rPr>
              <a:t>Assistant: </a:t>
            </a:r>
            <a:r>
              <a:rPr lang="en-US" altLang="es-VE" sz="1400">
                <a:latin typeface="+mj-lt"/>
              </a:rPr>
              <a:t>Emigdio Filardi</a:t>
            </a:r>
          </a:p>
        </p:txBody>
      </p:sp>
    </p:spTree>
    <p:extLst>
      <p:ext uri="{BB962C8B-B14F-4D97-AF65-F5344CB8AC3E}">
        <p14:creationId xmlns:p14="http://schemas.microsoft.com/office/powerpoint/2010/main" val="411134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E187-A669-4E43-87B1-3FD891C6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CLUSTER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8B51D-1F32-4C45-B1A2-8E13BEA8C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23A4-7D63-43B2-B893-7453D42A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/>
              <a:t>Where to focus?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250E-22CE-4D16-8509-402BB113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0851"/>
            <a:ext cx="8229600" cy="472541"/>
          </a:xfrm>
        </p:spPr>
        <p:txBody>
          <a:bodyPr>
            <a:normAutofit/>
          </a:bodyPr>
          <a:lstStyle/>
          <a:p>
            <a:r>
              <a:rPr lang="en-GB" sz="1800"/>
              <a:t>Shelter strategy is focus on three main areas: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0138B31-F5AD-4F19-8CEA-CE4300FA223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420204" y="2114363"/>
            <a:ext cx="337102" cy="3793"/>
          </a:xfrm>
          <a:prstGeom prst="straightConnector1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F5CC3B7-8A57-49EB-B056-0EEA8241D979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5536734" y="2118156"/>
            <a:ext cx="520117" cy="307773"/>
          </a:xfrm>
          <a:prstGeom prst="bentConnector3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7721E20D-E953-40F9-9569-B2B76F044EA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536734" y="1662340"/>
            <a:ext cx="520117" cy="455816"/>
          </a:xfrm>
          <a:prstGeom prst="bentConnector3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77AB3C-74A0-4CBC-819C-C4D59691FADA}"/>
              </a:ext>
            </a:extLst>
          </p:cNvPr>
          <p:cNvSpPr/>
          <p:nvPr/>
        </p:nvSpPr>
        <p:spPr>
          <a:xfrm>
            <a:off x="457200" y="1732645"/>
            <a:ext cx="1963004" cy="7634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ysClr val="windowText" lastClr="000000"/>
                </a:solidFill>
              </a:rPr>
              <a:t>Supporting the network of temporary shelter arrangements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60B33E-2B50-4A98-84F4-7D33179A1ADF}"/>
              </a:ext>
            </a:extLst>
          </p:cNvPr>
          <p:cNvSpPr/>
          <p:nvPr/>
        </p:nvSpPr>
        <p:spPr>
          <a:xfrm>
            <a:off x="2757306" y="1546656"/>
            <a:ext cx="2779428" cy="1143000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Targeting </a:t>
            </a:r>
            <a:r>
              <a:rPr lang="en-GB" sz="1400" b="1">
                <a:solidFill>
                  <a:sysClr val="windowText" lastClr="000000"/>
                </a:solidFill>
              </a:rPr>
              <a:t>returnee population </a:t>
            </a:r>
            <a:r>
              <a:rPr lang="en-GB" sz="1400">
                <a:solidFill>
                  <a:sysClr val="windowText" lastClr="000000"/>
                </a:solidFill>
              </a:rPr>
              <a:t>staying at the PASIs and </a:t>
            </a:r>
            <a:r>
              <a:rPr lang="en-GB" sz="1400" b="1">
                <a:solidFill>
                  <a:sysClr val="windowText" lastClr="000000"/>
                </a:solidFill>
              </a:rPr>
              <a:t>IDPs</a:t>
            </a:r>
            <a:r>
              <a:rPr lang="en-GB" sz="1400">
                <a:solidFill>
                  <a:sysClr val="windowText" lastClr="000000"/>
                </a:solidFill>
              </a:rPr>
              <a:t> staying in other temporary shelter arrangements, </a:t>
            </a:r>
            <a:r>
              <a:rPr lang="en-US" sz="1400">
                <a:solidFill>
                  <a:sysClr val="windowText" lastClr="000000"/>
                </a:solidFill>
              </a:rPr>
              <a:t>in border areas or transit states</a:t>
            </a:r>
            <a:endParaRPr lang="en-GB" sz="1400">
              <a:solidFill>
                <a:sysClr val="windowText" lastClr="0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79876B-178E-490C-93FD-83FC5A075993}"/>
              </a:ext>
            </a:extLst>
          </p:cNvPr>
          <p:cNvSpPr/>
          <p:nvPr/>
        </p:nvSpPr>
        <p:spPr>
          <a:xfrm>
            <a:off x="6056851" y="1416172"/>
            <a:ext cx="2897931" cy="492335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Shelter repairs  (e.g. improving shelter conditions)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1FB535-66A1-49EC-9FB6-F04854DBA17B}"/>
              </a:ext>
            </a:extLst>
          </p:cNvPr>
          <p:cNvSpPr/>
          <p:nvPr/>
        </p:nvSpPr>
        <p:spPr>
          <a:xfrm>
            <a:off x="6056851" y="2179761"/>
            <a:ext cx="2897931" cy="492335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NFI distributions (e.g. sleeping mats)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E36826-5922-4B89-831F-75D5475D3097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2420200" y="3747645"/>
            <a:ext cx="337102" cy="1"/>
          </a:xfrm>
          <a:prstGeom prst="straightConnector1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1FB19D-FE17-4395-BC90-FABC4EA7D9CB}"/>
              </a:ext>
            </a:extLst>
          </p:cNvPr>
          <p:cNvSpPr/>
          <p:nvPr/>
        </p:nvSpPr>
        <p:spPr>
          <a:xfrm>
            <a:off x="457196" y="3365927"/>
            <a:ext cx="1963004" cy="7634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ysClr val="windowText" lastClr="000000"/>
                </a:solidFill>
              </a:rPr>
              <a:t>Community-level interventions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1273F2-5514-44A4-BA87-37ACBED7C98C}"/>
              </a:ext>
            </a:extLst>
          </p:cNvPr>
          <p:cNvSpPr/>
          <p:nvPr/>
        </p:nvSpPr>
        <p:spPr>
          <a:xfrm>
            <a:off x="2757302" y="3228813"/>
            <a:ext cx="2779428" cy="1037666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Supporting </a:t>
            </a:r>
            <a:r>
              <a:rPr lang="en-GB" sz="1400" b="1">
                <a:solidFill>
                  <a:sysClr val="windowText" lastClr="000000"/>
                </a:solidFill>
              </a:rPr>
              <a:t>communities with limited access to basis services </a:t>
            </a:r>
            <a:r>
              <a:rPr lang="en-GB" sz="1400">
                <a:solidFill>
                  <a:sysClr val="windowText" lastClr="000000"/>
                </a:solidFill>
              </a:rPr>
              <a:t>with a better access to electricity or energy for cooking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343C9A-8642-4E0C-9B6B-81C32BD8620E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5536730" y="3747646"/>
            <a:ext cx="505517" cy="0"/>
          </a:xfrm>
          <a:prstGeom prst="straightConnector1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349F30C-B278-468F-819B-5A035B7CAFF7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5536730" y="3747646"/>
            <a:ext cx="505517" cy="539350"/>
          </a:xfrm>
          <a:prstGeom prst="bentConnector3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3DA47F8-5E7B-432E-8416-D9EBEE618DBB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5536730" y="3237955"/>
            <a:ext cx="505518" cy="509691"/>
          </a:xfrm>
          <a:prstGeom prst="bentConnector3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718E2C-C52E-4F08-BB3B-1BA5E5D41415}"/>
              </a:ext>
            </a:extLst>
          </p:cNvPr>
          <p:cNvSpPr/>
          <p:nvPr/>
        </p:nvSpPr>
        <p:spPr>
          <a:xfrm>
            <a:off x="6042248" y="3049511"/>
            <a:ext cx="2897931" cy="376887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Key small electric repairs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4BAD117-1294-4EBA-807C-6BA9B5814D12}"/>
              </a:ext>
            </a:extLst>
          </p:cNvPr>
          <p:cNvSpPr/>
          <p:nvPr/>
        </p:nvSpPr>
        <p:spPr>
          <a:xfrm>
            <a:off x="6042247" y="3559202"/>
            <a:ext cx="2897931" cy="376887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ysClr val="windowText" lastClr="000000"/>
                </a:solidFill>
              </a:rPr>
              <a:t>Sustainable and clean access to energy </a:t>
            </a:r>
            <a:endParaRPr lang="en-GB" sz="1400">
              <a:solidFill>
                <a:sysClr val="windowText" lastClr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5CF856-9860-42D9-B01E-F6A560CDF7D4}"/>
              </a:ext>
            </a:extLst>
          </p:cNvPr>
          <p:cNvSpPr/>
          <p:nvPr/>
        </p:nvSpPr>
        <p:spPr>
          <a:xfrm>
            <a:off x="6042247" y="4068893"/>
            <a:ext cx="2897930" cy="436205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Focus on preventing displacement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3B5E2A-F8AC-4E9C-991B-EF59291871BA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420204" y="5531220"/>
            <a:ext cx="337100" cy="0"/>
          </a:xfrm>
          <a:prstGeom prst="straightConnector1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88CE259-0596-4EF1-B5D8-9D92E5105FF9}"/>
              </a:ext>
            </a:extLst>
          </p:cNvPr>
          <p:cNvSpPr/>
          <p:nvPr/>
        </p:nvSpPr>
        <p:spPr>
          <a:xfrm>
            <a:off x="457200" y="5149502"/>
            <a:ext cx="1963004" cy="7634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ysClr val="windowText" lastClr="000000"/>
                </a:solidFill>
              </a:rPr>
              <a:t>Supporting sub-standard shelters in border areas</a:t>
            </a:r>
            <a:endParaRPr lang="en-GB" sz="1400" b="1">
              <a:solidFill>
                <a:sysClr val="windowText" lastClr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8FE60E-561F-4605-BCB7-84FA8EFB87FF}"/>
              </a:ext>
            </a:extLst>
          </p:cNvPr>
          <p:cNvSpPr/>
          <p:nvPr/>
        </p:nvSpPr>
        <p:spPr>
          <a:xfrm>
            <a:off x="2757304" y="5012387"/>
            <a:ext cx="2779428" cy="1037666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ysClr val="windowText" lastClr="000000"/>
                </a:solidFill>
              </a:rPr>
              <a:t>Targeting individuals and families living in </a:t>
            </a:r>
            <a:r>
              <a:rPr lang="en-US" sz="1400" b="1">
                <a:solidFill>
                  <a:sysClr val="windowText" lastClr="000000"/>
                </a:solidFill>
              </a:rPr>
              <a:t>overcrowded conditions </a:t>
            </a:r>
            <a:r>
              <a:rPr lang="en-US" sz="1400">
                <a:solidFill>
                  <a:sysClr val="windowText" lastClr="000000"/>
                </a:solidFill>
              </a:rPr>
              <a:t>and/or </a:t>
            </a:r>
            <a:r>
              <a:rPr lang="en-US" sz="1400" b="1">
                <a:solidFill>
                  <a:sysClr val="windowText" lastClr="000000"/>
                </a:solidFill>
              </a:rPr>
              <a:t>inadequate shelters </a:t>
            </a:r>
            <a:r>
              <a:rPr lang="en-US" sz="1400">
                <a:solidFill>
                  <a:sysClr val="windowText" lastClr="000000"/>
                </a:solidFill>
              </a:rPr>
              <a:t>in host communities</a:t>
            </a:r>
            <a:endParaRPr lang="en-GB" sz="140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094F36-D8A1-443C-A6F2-36E22BFE7657}"/>
              </a:ext>
            </a:extLst>
          </p:cNvPr>
          <p:cNvCxnSpPr>
            <a:cxnSpLocks/>
            <a:stCxn id="22" idx="3"/>
            <a:endCxn id="27" idx="1"/>
          </p:cNvCxnSpPr>
          <p:nvPr/>
        </p:nvCxnSpPr>
        <p:spPr>
          <a:xfrm>
            <a:off x="5536732" y="5531220"/>
            <a:ext cx="505517" cy="1"/>
          </a:xfrm>
          <a:prstGeom prst="straightConnector1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A94E31D-6810-45EF-805A-9743C6A6BCC2}"/>
              </a:ext>
            </a:extLst>
          </p:cNvPr>
          <p:cNvCxnSpPr>
            <a:cxnSpLocks/>
            <a:stCxn id="22" idx="3"/>
            <a:endCxn id="28" idx="1"/>
          </p:cNvCxnSpPr>
          <p:nvPr/>
        </p:nvCxnSpPr>
        <p:spPr>
          <a:xfrm>
            <a:off x="5536732" y="5531220"/>
            <a:ext cx="505517" cy="539351"/>
          </a:xfrm>
          <a:prstGeom prst="bentConnector3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B0B0C28-479D-4928-8EDF-6F40F07D23A2}"/>
              </a:ext>
            </a:extLst>
          </p:cNvPr>
          <p:cNvCxnSpPr>
            <a:cxnSpLocks/>
            <a:stCxn id="22" idx="3"/>
            <a:endCxn id="26" idx="1"/>
          </p:cNvCxnSpPr>
          <p:nvPr/>
        </p:nvCxnSpPr>
        <p:spPr>
          <a:xfrm flipV="1">
            <a:off x="5536732" y="5021530"/>
            <a:ext cx="505518" cy="509690"/>
          </a:xfrm>
          <a:prstGeom prst="bentConnector3">
            <a:avLst/>
          </a:prstGeom>
          <a:ln w="19050">
            <a:solidFill>
              <a:srgbClr val="459F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EE988B0-BBF4-48BF-B5D0-8F0E8BE70470}"/>
              </a:ext>
            </a:extLst>
          </p:cNvPr>
          <p:cNvSpPr/>
          <p:nvPr/>
        </p:nvSpPr>
        <p:spPr>
          <a:xfrm>
            <a:off x="6042250" y="4833086"/>
            <a:ext cx="2897931" cy="376887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Shelters repairs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685D9A3-3D53-4826-9A24-9B46D4839ECB}"/>
              </a:ext>
            </a:extLst>
          </p:cNvPr>
          <p:cNvSpPr/>
          <p:nvPr/>
        </p:nvSpPr>
        <p:spPr>
          <a:xfrm>
            <a:off x="6042249" y="5342777"/>
            <a:ext cx="2897931" cy="376887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NFI distributions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132F66-2AA2-40B5-BCB4-6140BC0323D7}"/>
              </a:ext>
            </a:extLst>
          </p:cNvPr>
          <p:cNvSpPr/>
          <p:nvPr/>
        </p:nvSpPr>
        <p:spPr>
          <a:xfrm>
            <a:off x="6042249" y="5852468"/>
            <a:ext cx="2897930" cy="436205"/>
          </a:xfrm>
          <a:prstGeom prst="roundRect">
            <a:avLst/>
          </a:prstGeom>
          <a:noFill/>
          <a:ln>
            <a:solidFill>
              <a:srgbClr val="04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ysClr val="windowText" lastClr="000000"/>
                </a:solidFill>
              </a:rPr>
              <a:t>Including areas of high returns</a:t>
            </a:r>
            <a:endParaRPr lang="en-GB" sz="14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8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3F38-D22C-4B61-8ADB-D2AD97CB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/>
              <a:t>Indicators for HPC 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E313BA-14BE-4688-8F6B-04F3A73EF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015134"/>
              </p:ext>
            </p:extLst>
          </p:nvPr>
        </p:nvGraphicFramePr>
        <p:xfrm>
          <a:off x="787138" y="1044821"/>
          <a:ext cx="7569723" cy="465583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65400">
                  <a:extLst>
                    <a:ext uri="{9D8B030D-6E8A-4147-A177-3AD203B41FA5}">
                      <a16:colId xmlns:a16="http://schemas.microsoft.com/office/drawing/2014/main" val="4201829882"/>
                    </a:ext>
                  </a:extLst>
                </a:gridCol>
                <a:gridCol w="4773347">
                  <a:extLst>
                    <a:ext uri="{9D8B030D-6E8A-4147-A177-3AD203B41FA5}">
                      <a16:colId xmlns:a16="http://schemas.microsoft.com/office/drawing/2014/main" val="4007130741"/>
                    </a:ext>
                  </a:extLst>
                </a:gridCol>
                <a:gridCol w="1241451">
                  <a:extLst>
                    <a:ext uri="{9D8B030D-6E8A-4147-A177-3AD203B41FA5}">
                      <a16:colId xmlns:a16="http://schemas.microsoft.com/office/drawing/2014/main" val="3501793006"/>
                    </a:ext>
                  </a:extLst>
                </a:gridCol>
                <a:gridCol w="1189525">
                  <a:extLst>
                    <a:ext uri="{9D8B030D-6E8A-4147-A177-3AD203B41FA5}">
                      <a16:colId xmlns:a16="http://schemas.microsoft.com/office/drawing/2014/main" val="808883298"/>
                    </a:ext>
                  </a:extLst>
                </a:gridCol>
              </a:tblGrid>
              <a:tr h="376403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Indicator name [Corresponding question(s)]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Measured HNO/HRP 2020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HNO/HRP 2021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F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55798"/>
                  </a:ext>
                </a:extLst>
              </a:tr>
              <a:tr h="508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% of HHs reporting living in sub-standard or damaged shelter [MSNA 9.1] / in vulnerable shelters, by type of shelter [VAM 13.4; 13.5; 13.6]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Partially, INE S2 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075691"/>
                  </a:ext>
                </a:extLst>
              </a:tr>
              <a:tr h="508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% of HHs living in over-crowded conditions [MSNA 3.x]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Partially, INE S2 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7041884"/>
                  </a:ext>
                </a:extLst>
              </a:tr>
              <a:tr h="37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# of individuals that can be covered with current shelter units for quarantine or isolation (COVID-19 indicator)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5200079"/>
                  </a:ext>
                </a:extLst>
              </a:tr>
              <a:tr h="37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# of individuals that can be covered with current buildings / structures for quarantine or isolation (COVID/19 indicator)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372993"/>
                  </a:ext>
                </a:extLst>
              </a:tr>
              <a:tr h="376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# of vulnerable individuals in need of NFI kits in isolation, quarantine or health facilities (COVID-19 indicator)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9401803"/>
                  </a:ext>
                </a:extLst>
              </a:tr>
              <a:tr h="376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% of HHs reporting access to a secure energy source for cooking, by type of source [VAM 12.9]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866453"/>
                  </a:ext>
                </a:extLst>
              </a:tr>
              <a:tr h="457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% of HHs reporting lack of or limited access to electricity from the public grid [MSNA 9.2]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Partially, VAM 2019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4649243"/>
                  </a:ext>
                </a:extLst>
              </a:tr>
              <a:tr h="414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% of HHs reporting a secondary source to produce electricity is available [VAM 12.10, 12.11]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Yes, VAM 2019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351178"/>
                  </a:ext>
                </a:extLst>
              </a:tr>
              <a:tr h="50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% of HHs reporting that their needs for basic and domestic items are met [VAM 13.10]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Partially, INE 2018 S2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520156"/>
                  </a:ext>
                </a:extLst>
              </a:tr>
              <a:tr h="37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% of HHs reporting difficulties to access basic NFIs, including equipment and furniture, by type of NFI [partners, KIIs]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TBD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56291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0D5F91D-B0ED-47DA-A2C8-5B3F042F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87" y="10448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D02D432-FC9B-4C84-9B69-2C93EE7E8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93" y="5700667"/>
            <a:ext cx="756972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en-US" altLang="en-US" sz="900" b="0" i="0" u="none" strike="noStrike" cap="none" normalizeH="0" baseline="3000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1]</a:t>
            </a:r>
            <a:r>
              <a:rPr kumimoji="0" lang="en-US" altLang="en-US" sz="900" b="0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RHUs, tents, rub halls, rehabilitated or constructed household level units.</a:t>
            </a:r>
            <a:endParaRPr kumimoji="0" lang="en-US" altLang="en-US" sz="600" b="0" i="0" u="none" strike="noStrike" cap="none" normalizeH="0" baseline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3000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[2]</a:t>
            </a:r>
            <a:r>
              <a:rPr kumimoji="0" lang="en-US" altLang="en-US" sz="900" b="0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either for suspected cases or vulnerable cases, and for quarantine purposes (temporary exclusion to enter a camp, settlement or border facilities).</a:t>
            </a:r>
            <a:endParaRPr kumimoji="0" lang="en-US" altLang="en-US" sz="600" b="0" i="0" u="none" strike="noStrike" cap="none" normalizeH="0" baseline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3000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[3]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VAM 2019 results found that most of households do not have a secondary source to produce energy.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5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E187-A669-4E43-87B1-3FD891C6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cluster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8B51D-1F32-4C45-B1A2-8E13BEA8C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7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C044-1F56-46DD-A92C-3D5BC88A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VE" dirty="0"/>
              <a:t>a) </a:t>
            </a:r>
            <a:r>
              <a:rPr lang="es-ES" dirty="0" err="1"/>
              <a:t>Humanitarian</a:t>
            </a:r>
            <a:r>
              <a:rPr lang="es-ES" dirty="0"/>
              <a:t> Response Plan / COVID-19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monitoring</a:t>
            </a:r>
            <a:r>
              <a:rPr lang="es-ES" dirty="0"/>
              <a:t> (5Ws) (I)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576ED-DFAD-44B2-8F1A-5C09A43F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/>
          </a:bodyPr>
          <a:lstStyle/>
          <a:p>
            <a:r>
              <a:rPr lang="es-ES" sz="1800" dirty="0" err="1"/>
              <a:t>Through</a:t>
            </a:r>
            <a:r>
              <a:rPr lang="es-ES" sz="1800" dirty="0"/>
              <a:t> 2020 (</a:t>
            </a:r>
            <a:r>
              <a:rPr lang="es-ES" sz="1800" dirty="0" err="1"/>
              <a:t>January</a:t>
            </a:r>
            <a:r>
              <a:rPr lang="es-ES" sz="1800" dirty="0"/>
              <a:t> </a:t>
            </a:r>
            <a:r>
              <a:rPr lang="es-ES" sz="1800" dirty="0" err="1"/>
              <a:t>to</a:t>
            </a:r>
            <a:r>
              <a:rPr lang="es-ES" sz="1800" dirty="0"/>
              <a:t> August), </a:t>
            </a:r>
            <a:r>
              <a:rPr lang="es-ES" sz="1800" dirty="0" err="1"/>
              <a:t>over</a:t>
            </a:r>
            <a:r>
              <a:rPr lang="es-ES" sz="1800" dirty="0"/>
              <a:t> </a:t>
            </a:r>
            <a:r>
              <a:rPr lang="es-ES" sz="1800" b="1" dirty="0"/>
              <a:t>196K </a:t>
            </a:r>
            <a:r>
              <a:rPr lang="es-ES" sz="1800" b="1" dirty="0" err="1"/>
              <a:t>individuals</a:t>
            </a:r>
            <a:r>
              <a:rPr lang="es-ES" sz="1800" b="1" dirty="0"/>
              <a:t> </a:t>
            </a:r>
            <a:r>
              <a:rPr lang="es-ES" sz="1800" dirty="0" err="1"/>
              <a:t>benefited</a:t>
            </a:r>
            <a:r>
              <a:rPr lang="es-ES" sz="1800" dirty="0"/>
              <a:t> </a:t>
            </a:r>
            <a:r>
              <a:rPr lang="es-ES" sz="1800" dirty="0" err="1"/>
              <a:t>from</a:t>
            </a:r>
            <a:r>
              <a:rPr lang="es-ES" sz="1800" dirty="0"/>
              <a:t> a </a:t>
            </a:r>
            <a:r>
              <a:rPr lang="es-ES" sz="1800" dirty="0" err="1"/>
              <a:t>better</a:t>
            </a:r>
            <a:r>
              <a:rPr lang="es-ES" sz="1800" dirty="0"/>
              <a:t> </a:t>
            </a:r>
            <a:r>
              <a:rPr lang="es-ES" sz="1800" dirty="0" err="1"/>
              <a:t>access</a:t>
            </a:r>
            <a:r>
              <a:rPr lang="es-ES" sz="1800" dirty="0"/>
              <a:t> </a:t>
            </a:r>
            <a:r>
              <a:rPr lang="es-ES" sz="1800" dirty="0" err="1"/>
              <a:t>to</a:t>
            </a:r>
            <a:r>
              <a:rPr lang="es-ES" sz="1800" dirty="0"/>
              <a:t> </a:t>
            </a:r>
            <a:r>
              <a:rPr lang="es-ES" sz="1800" dirty="0" err="1"/>
              <a:t>safe</a:t>
            </a:r>
            <a:r>
              <a:rPr lang="es-ES" sz="1800" dirty="0"/>
              <a:t> and </a:t>
            </a:r>
            <a:r>
              <a:rPr lang="es-ES" sz="1800" dirty="0" err="1"/>
              <a:t>dignified</a:t>
            </a:r>
            <a:r>
              <a:rPr lang="es-ES" sz="1800" dirty="0"/>
              <a:t> </a:t>
            </a:r>
            <a:r>
              <a:rPr lang="es-ES" sz="1800" dirty="0" err="1"/>
              <a:t>shelter</a:t>
            </a:r>
            <a:r>
              <a:rPr lang="es-ES" sz="1800" dirty="0"/>
              <a:t>, </a:t>
            </a:r>
            <a:r>
              <a:rPr lang="es-ES" sz="1800" dirty="0" err="1"/>
              <a:t>energy</a:t>
            </a:r>
            <a:r>
              <a:rPr lang="es-ES" sz="1800" dirty="0"/>
              <a:t> and/</a:t>
            </a:r>
            <a:r>
              <a:rPr lang="es-ES" sz="1800" dirty="0" err="1"/>
              <a:t>or</a:t>
            </a:r>
            <a:r>
              <a:rPr lang="es-ES" sz="1800" dirty="0"/>
              <a:t> </a:t>
            </a:r>
            <a:r>
              <a:rPr lang="es-ES" sz="1800" dirty="0" err="1"/>
              <a:t>basic</a:t>
            </a:r>
            <a:r>
              <a:rPr lang="es-ES" sz="1800" dirty="0"/>
              <a:t> </a:t>
            </a:r>
            <a:r>
              <a:rPr lang="es-ES" sz="1800" dirty="0" err="1"/>
              <a:t>NFIs</a:t>
            </a:r>
            <a:r>
              <a:rPr lang="es-ES" sz="1800" dirty="0"/>
              <a:t>.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FD83F-EA94-404F-8423-D45FF05CEB3F}"/>
              </a:ext>
            </a:extLst>
          </p:cNvPr>
          <p:cNvSpPr txBox="1"/>
          <p:nvPr/>
        </p:nvSpPr>
        <p:spPr>
          <a:xfrm>
            <a:off x="219074" y="4912692"/>
            <a:ext cx="164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Figure 1. </a:t>
            </a:r>
            <a:r>
              <a:rPr lang="es-ES" sz="1200" dirty="0" err="1"/>
              <a:t>Number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beneficiaries</a:t>
            </a:r>
            <a:r>
              <a:rPr lang="es-ES" sz="1200" dirty="0"/>
              <a:t>, </a:t>
            </a:r>
            <a:r>
              <a:rPr lang="es-ES" sz="1200" dirty="0" err="1"/>
              <a:t>disaggregated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state</a:t>
            </a:r>
            <a:r>
              <a:rPr lang="es-ES" sz="1200" dirty="0"/>
              <a:t> (</a:t>
            </a:r>
            <a:r>
              <a:rPr lang="es-ES" sz="1200" dirty="0" err="1"/>
              <a:t>adm</a:t>
            </a:r>
            <a:r>
              <a:rPr lang="es-ES" sz="1200" dirty="0"/>
              <a:t> </a:t>
            </a:r>
            <a:r>
              <a:rPr lang="es-ES" sz="1200" dirty="0" err="1"/>
              <a:t>level</a:t>
            </a:r>
            <a:r>
              <a:rPr lang="es-ES" sz="1200" dirty="0"/>
              <a:t> = 1).</a:t>
            </a:r>
            <a:endParaRPr lang="en-US" sz="1200" dirty="0"/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1E4AFF36-9D83-4AA9-8E53-CEE97B8700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9099223"/>
                  </p:ext>
                </p:extLst>
              </p:nvPr>
            </p:nvGraphicFramePr>
            <p:xfrm>
              <a:off x="0" y="2260315"/>
              <a:ext cx="5887091" cy="44384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1E4AFF36-9D83-4AA9-8E53-CEE97B8700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260315"/>
                <a:ext cx="5887091" cy="443843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F14B18-0009-4365-87C8-EE2977E7B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41729"/>
              </p:ext>
            </p:extLst>
          </p:nvPr>
        </p:nvGraphicFramePr>
        <p:xfrm>
          <a:off x="5599417" y="2168041"/>
          <a:ext cx="3472664" cy="274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853161B-62E7-4893-968B-275440608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498044"/>
              </p:ext>
            </p:extLst>
          </p:nvPr>
        </p:nvGraphicFramePr>
        <p:xfrm>
          <a:off x="5065160" y="4912692"/>
          <a:ext cx="3705653" cy="167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5069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C044-1F56-46DD-A92C-3D5BC88A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VE" dirty="0"/>
              <a:t>a) </a:t>
            </a:r>
            <a:r>
              <a:rPr lang="es-ES" dirty="0" err="1"/>
              <a:t>Humanitarian</a:t>
            </a:r>
            <a:r>
              <a:rPr lang="es-ES" dirty="0"/>
              <a:t> Response Plan / COVID-19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monitoring</a:t>
            </a:r>
            <a:r>
              <a:rPr lang="es-ES" dirty="0"/>
              <a:t> (5Ws) (I)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F14B18-0009-4365-87C8-EE2977E7B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385924"/>
              </p:ext>
            </p:extLst>
          </p:nvPr>
        </p:nvGraphicFramePr>
        <p:xfrm>
          <a:off x="184936" y="1417638"/>
          <a:ext cx="3472664" cy="274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reeform 4">
            <a:extLst>
              <a:ext uri="{FF2B5EF4-FFF2-40B4-BE49-F238E27FC236}">
                <a16:creationId xmlns:a16="http://schemas.microsoft.com/office/drawing/2014/main" id="{29F6C391-40A1-4418-8729-C1F68A9A0FA4}"/>
              </a:ext>
            </a:extLst>
          </p:cNvPr>
          <p:cNvSpPr>
            <a:spLocks noChangeArrowheads="1"/>
          </p:cNvSpPr>
          <p:nvPr/>
        </p:nvSpPr>
        <p:spPr bwMode="auto">
          <a:xfrm rot="10973418" flipH="1" flipV="1">
            <a:off x="2668485" y="2577492"/>
            <a:ext cx="985841" cy="154750"/>
          </a:xfrm>
          <a:custGeom>
            <a:avLst/>
            <a:gdLst>
              <a:gd name="T0" fmla="*/ 0 w 5534025"/>
              <a:gd name="T1" fmla="*/ 494884 h 2085975"/>
              <a:gd name="T2" fmla="*/ 1299598 w 5534025"/>
              <a:gd name="T3" fmla="*/ 100814 h 2085975"/>
              <a:gd name="T4" fmla="*/ 2747850 w 5534025"/>
              <a:gd name="T5" fmla="*/ 0 h 2085975"/>
              <a:gd name="T6" fmla="*/ 2747850 w 5534025"/>
              <a:gd name="T7" fmla="*/ 0 h 2085975"/>
              <a:gd name="T8" fmla="*/ 0 60000 65536"/>
              <a:gd name="T9" fmla="*/ 0 60000 65536"/>
              <a:gd name="T10" fmla="*/ 0 60000 65536"/>
              <a:gd name="T11" fmla="*/ 0 60000 65536"/>
              <a:gd name="T12" fmla="*/ 0 w 5534025"/>
              <a:gd name="T13" fmla="*/ 0 h 2085975"/>
              <a:gd name="T14" fmla="*/ 5534025 w 5534025"/>
              <a:gd name="T15" fmla="*/ 2085975 h 2085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34025" h="2085975">
                <a:moveTo>
                  <a:pt x="0" y="2085975"/>
                </a:moveTo>
                <a:cubicBezTo>
                  <a:pt x="738981" y="1278731"/>
                  <a:pt x="1694984" y="772603"/>
                  <a:pt x="2617321" y="424941"/>
                </a:cubicBezTo>
                <a:cubicBezTo>
                  <a:pt x="3539658" y="77279"/>
                  <a:pt x="5047908" y="70823"/>
                  <a:pt x="5534025" y="0"/>
                </a:cubicBezTo>
              </a:path>
            </a:pathLst>
          </a:custGeom>
          <a:noFill/>
          <a:ln w="149225">
            <a:solidFill>
              <a:srgbClr val="FF0000">
                <a:alpha val="45882"/>
              </a:srgbClr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A4FBEA7-841D-488E-A64A-125787521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13" y="1571945"/>
            <a:ext cx="354673" cy="3546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854A2E-5AFB-4DB4-B57C-58A83EE3B8B1}"/>
              </a:ext>
            </a:extLst>
          </p:cNvPr>
          <p:cNvSpPr/>
          <p:nvPr/>
        </p:nvSpPr>
        <p:spPr>
          <a:xfrm>
            <a:off x="4274052" y="1551398"/>
            <a:ext cx="2424700" cy="393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COVID-19 response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8B7FA5-1540-43D8-933A-A2C0F6B5EFB4}"/>
              </a:ext>
            </a:extLst>
          </p:cNvPr>
          <p:cNvSpPr/>
          <p:nvPr/>
        </p:nvSpPr>
        <p:spPr>
          <a:xfrm>
            <a:off x="3963149" y="2148024"/>
            <a:ext cx="934948" cy="67809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91706B-85F8-497C-9A94-43519A3D6829}"/>
              </a:ext>
            </a:extLst>
          </p:cNvPr>
          <p:cNvSpPr/>
          <p:nvPr/>
        </p:nvSpPr>
        <p:spPr>
          <a:xfrm>
            <a:off x="3963149" y="2968835"/>
            <a:ext cx="934948" cy="67809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EDD188-E90A-4727-90A1-D40515575050}"/>
              </a:ext>
            </a:extLst>
          </p:cNvPr>
          <p:cNvSpPr/>
          <p:nvPr/>
        </p:nvSpPr>
        <p:spPr>
          <a:xfrm>
            <a:off x="5065160" y="2148024"/>
            <a:ext cx="3298004" cy="6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Health facilities reached in border municipalities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3EBB09-6219-471D-BFB2-BAA02C237BFB}"/>
              </a:ext>
            </a:extLst>
          </p:cNvPr>
          <p:cNvSpPr/>
          <p:nvPr/>
        </p:nvSpPr>
        <p:spPr>
          <a:xfrm>
            <a:off x="5065160" y="2968835"/>
            <a:ext cx="3298004" cy="6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State-led institutions and municipalities reached</a:t>
            </a: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2DD9987E-F91F-4CCC-B2B6-F5C7876FD8E6}"/>
              </a:ext>
            </a:extLst>
          </p:cNvPr>
          <p:cNvSpPr>
            <a:spLocks noChangeArrowheads="1"/>
          </p:cNvSpPr>
          <p:nvPr/>
        </p:nvSpPr>
        <p:spPr bwMode="auto">
          <a:xfrm rot="10973418" flipH="1">
            <a:off x="1567787" y="3758380"/>
            <a:ext cx="706962" cy="807817"/>
          </a:xfrm>
          <a:custGeom>
            <a:avLst/>
            <a:gdLst>
              <a:gd name="T0" fmla="*/ 0 w 5534025"/>
              <a:gd name="T1" fmla="*/ 494884 h 2085975"/>
              <a:gd name="T2" fmla="*/ 1299598 w 5534025"/>
              <a:gd name="T3" fmla="*/ 100814 h 2085975"/>
              <a:gd name="T4" fmla="*/ 2747850 w 5534025"/>
              <a:gd name="T5" fmla="*/ 0 h 2085975"/>
              <a:gd name="T6" fmla="*/ 2747850 w 5534025"/>
              <a:gd name="T7" fmla="*/ 0 h 2085975"/>
              <a:gd name="T8" fmla="*/ 0 60000 65536"/>
              <a:gd name="T9" fmla="*/ 0 60000 65536"/>
              <a:gd name="T10" fmla="*/ 0 60000 65536"/>
              <a:gd name="T11" fmla="*/ 0 60000 65536"/>
              <a:gd name="T12" fmla="*/ 0 w 5534025"/>
              <a:gd name="T13" fmla="*/ 0 h 2085975"/>
              <a:gd name="T14" fmla="*/ 5534025 w 5534025"/>
              <a:gd name="T15" fmla="*/ 2085975 h 2085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34025" h="2085975">
                <a:moveTo>
                  <a:pt x="0" y="2085975"/>
                </a:moveTo>
                <a:cubicBezTo>
                  <a:pt x="738981" y="1278731"/>
                  <a:pt x="1694984" y="772603"/>
                  <a:pt x="2617321" y="424941"/>
                </a:cubicBezTo>
                <a:cubicBezTo>
                  <a:pt x="3539658" y="77279"/>
                  <a:pt x="5047908" y="70823"/>
                  <a:pt x="5534025" y="0"/>
                </a:cubicBezTo>
              </a:path>
            </a:pathLst>
          </a:custGeom>
          <a:noFill/>
          <a:ln w="149225">
            <a:solidFill>
              <a:srgbClr val="FF0000">
                <a:alpha val="45882"/>
              </a:srgbClr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42DF084-8E39-4E23-B568-4EB8ECFC5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23" y="4262166"/>
            <a:ext cx="354673" cy="3546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4B7F1CF-5AE3-4CAE-B051-EB99B540C606}"/>
              </a:ext>
            </a:extLst>
          </p:cNvPr>
          <p:cNvSpPr/>
          <p:nvPr/>
        </p:nvSpPr>
        <p:spPr>
          <a:xfrm>
            <a:off x="2928136" y="4303024"/>
            <a:ext cx="2424700" cy="393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COVID-19 response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D6B74-F038-45EF-95AE-5669D62E81C8}"/>
              </a:ext>
            </a:extLst>
          </p:cNvPr>
          <p:cNvSpPr/>
          <p:nvPr/>
        </p:nvSpPr>
        <p:spPr>
          <a:xfrm>
            <a:off x="2553877" y="4796811"/>
            <a:ext cx="934948" cy="67809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A6C484-7993-431A-B6FA-9D3B32B7381E}"/>
              </a:ext>
            </a:extLst>
          </p:cNvPr>
          <p:cNvSpPr/>
          <p:nvPr/>
        </p:nvSpPr>
        <p:spPr>
          <a:xfrm>
            <a:off x="2553877" y="5617622"/>
            <a:ext cx="934948" cy="67809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+57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52EDB4-014F-42CE-A9E1-A5EBC0399A68}"/>
              </a:ext>
            </a:extLst>
          </p:cNvPr>
          <p:cNvSpPr/>
          <p:nvPr/>
        </p:nvSpPr>
        <p:spPr>
          <a:xfrm>
            <a:off x="3655887" y="4796811"/>
            <a:ext cx="3566845" cy="6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Refugee Housing Units (RHUs) installed for isolation/quarantine purposes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CCDFFF-7294-41D2-B8D1-02FD08A550AF}"/>
              </a:ext>
            </a:extLst>
          </p:cNvPr>
          <p:cNvSpPr/>
          <p:nvPr/>
        </p:nvSpPr>
        <p:spPr>
          <a:xfrm>
            <a:off x="3655888" y="5617622"/>
            <a:ext cx="3566844" cy="6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Temporary shelter arrangements and PASIs (Government-led) reached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FFE7D3B-F8C9-4850-82D3-AB50E5CC7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96" y="2345269"/>
            <a:ext cx="411730" cy="41173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4A32DD32-638D-4D3B-B014-576150F69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20" y="3148632"/>
            <a:ext cx="411730" cy="41173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DD69AC1D-BBCC-4BD7-905F-107BAF4CA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20" y="5077037"/>
            <a:ext cx="426784" cy="355938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84E080DC-2E33-4796-82E7-4115A1794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20" y="5775391"/>
            <a:ext cx="426784" cy="4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C044-1F56-46DD-A92C-3D5BC88A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VE" dirty="0"/>
              <a:t>a) </a:t>
            </a:r>
            <a:r>
              <a:rPr lang="es-ES" dirty="0" err="1"/>
              <a:t>Humanitarian</a:t>
            </a:r>
            <a:r>
              <a:rPr lang="es-ES" dirty="0"/>
              <a:t> Response Plan / COVID-19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monitoring</a:t>
            </a:r>
            <a:r>
              <a:rPr lang="es-ES" dirty="0"/>
              <a:t> (5Ws) (II)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031EE0-4E6B-48B2-AD0A-5705B2896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810922"/>
              </p:ext>
            </p:extLst>
          </p:nvPr>
        </p:nvGraphicFramePr>
        <p:xfrm>
          <a:off x="457200" y="1417638"/>
          <a:ext cx="4967555" cy="320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0222D94-CE03-4E74-91E4-AA14C0586DFD}"/>
              </a:ext>
            </a:extLst>
          </p:cNvPr>
          <p:cNvSpPr/>
          <p:nvPr/>
        </p:nvSpPr>
        <p:spPr>
          <a:xfrm>
            <a:off x="5424755" y="1551398"/>
            <a:ext cx="934948" cy="67809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CDD60-96A1-42AF-AD5F-EFD3F3B3025E}"/>
              </a:ext>
            </a:extLst>
          </p:cNvPr>
          <p:cNvSpPr/>
          <p:nvPr/>
        </p:nvSpPr>
        <p:spPr>
          <a:xfrm>
            <a:off x="5424755" y="2334509"/>
            <a:ext cx="934948" cy="67809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9E0E91-A1A7-4FE3-B63F-C072CBE33DE4}"/>
              </a:ext>
            </a:extLst>
          </p:cNvPr>
          <p:cNvSpPr/>
          <p:nvPr/>
        </p:nvSpPr>
        <p:spPr>
          <a:xfrm>
            <a:off x="5424755" y="3089953"/>
            <a:ext cx="934948" cy="67809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3310FC-25B5-4C7A-AB99-702E3E767D58}"/>
              </a:ext>
            </a:extLst>
          </p:cNvPr>
          <p:cNvSpPr/>
          <p:nvPr/>
        </p:nvSpPr>
        <p:spPr>
          <a:xfrm>
            <a:off x="6472720" y="1551398"/>
            <a:ext cx="2424700" cy="6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UN agencies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FD0DE-0D97-4754-8E19-BEB392490DA1}"/>
              </a:ext>
            </a:extLst>
          </p:cNvPr>
          <p:cNvSpPr/>
          <p:nvPr/>
        </p:nvSpPr>
        <p:spPr>
          <a:xfrm>
            <a:off x="6472720" y="2334509"/>
            <a:ext cx="2424700" cy="6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Local NGOs / national Red Cross movement societies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2A5366-9C50-4B61-881F-0EC21D5C9171}"/>
              </a:ext>
            </a:extLst>
          </p:cNvPr>
          <p:cNvSpPr/>
          <p:nvPr/>
        </p:nvSpPr>
        <p:spPr>
          <a:xfrm>
            <a:off x="6472720" y="3089953"/>
            <a:ext cx="2424700" cy="6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International NGOs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0E1936-E042-447F-9250-B57DE3327628}"/>
              </a:ext>
            </a:extLst>
          </p:cNvPr>
          <p:cNvSpPr txBox="1"/>
          <p:nvPr/>
        </p:nvSpPr>
        <p:spPr>
          <a:xfrm>
            <a:off x="457200" y="4623371"/>
            <a:ext cx="423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Figure 2. </a:t>
            </a:r>
            <a:r>
              <a:rPr lang="es-ES" sz="1200" dirty="0" err="1"/>
              <a:t>Number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individuals</a:t>
            </a:r>
            <a:r>
              <a:rPr lang="es-ES" sz="1200" dirty="0"/>
              <a:t> </a:t>
            </a:r>
            <a:r>
              <a:rPr lang="es-ES" sz="1200" dirty="0" err="1"/>
              <a:t>reached</a:t>
            </a:r>
            <a:r>
              <a:rPr lang="es-ES" sz="1200" dirty="0"/>
              <a:t> </a:t>
            </a:r>
            <a:r>
              <a:rPr lang="es-ES" sz="1200" dirty="0" err="1"/>
              <a:t>January</a:t>
            </a:r>
            <a:r>
              <a:rPr lang="es-ES" sz="1200" dirty="0"/>
              <a:t> </a:t>
            </a:r>
            <a:r>
              <a:rPr lang="es-ES" sz="1200" dirty="0" err="1"/>
              <a:t>through</a:t>
            </a:r>
            <a:r>
              <a:rPr lang="es-ES" sz="1200" dirty="0"/>
              <a:t> August 2020, </a:t>
            </a:r>
            <a:r>
              <a:rPr lang="es-ES" sz="1200" dirty="0" err="1"/>
              <a:t>disaggregated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partner</a:t>
            </a:r>
            <a:r>
              <a:rPr lang="es-ES" sz="1200" dirty="0"/>
              <a:t> </a:t>
            </a:r>
            <a:r>
              <a:rPr lang="es-ES" sz="1200" dirty="0" err="1"/>
              <a:t>organisation</a:t>
            </a:r>
            <a:r>
              <a:rPr lang="es-ES" sz="1200" dirty="0"/>
              <a:t>. </a:t>
            </a:r>
            <a:endParaRPr lang="en-US" sz="1200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3C7D113-30E7-4E85-B7B9-6089FD2C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61" y="5513364"/>
            <a:ext cx="645819" cy="647111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401FAC8-3EC1-4898-8AA6-29CC76C78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442068"/>
              </p:ext>
            </p:extLst>
          </p:nvPr>
        </p:nvGraphicFramePr>
        <p:xfrm>
          <a:off x="5322014" y="4098099"/>
          <a:ext cx="3467528" cy="1521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3F9E3FE-9F94-4750-960C-70838A5B5378}"/>
              </a:ext>
            </a:extLst>
          </p:cNvPr>
          <p:cNvSpPr txBox="1"/>
          <p:nvPr/>
        </p:nvSpPr>
        <p:spPr>
          <a:xfrm>
            <a:off x="6186886" y="5551356"/>
            <a:ext cx="261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Figure 3. </a:t>
            </a:r>
            <a:r>
              <a:rPr lang="es-ES" sz="1200" dirty="0" err="1"/>
              <a:t>Number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partners</a:t>
            </a:r>
            <a:r>
              <a:rPr lang="es-ES" sz="1200" dirty="0"/>
              <a:t> </a:t>
            </a:r>
            <a:r>
              <a:rPr lang="es-ES" sz="1200" dirty="0" err="1"/>
              <a:t>reporting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monthly</a:t>
            </a:r>
            <a:r>
              <a:rPr lang="es-ES" sz="1200" dirty="0"/>
              <a:t> 5Ws </a:t>
            </a:r>
            <a:r>
              <a:rPr lang="es-ES" sz="1200" dirty="0" err="1"/>
              <a:t>since</a:t>
            </a:r>
            <a:r>
              <a:rPr lang="es-ES" sz="1200" dirty="0"/>
              <a:t> </a:t>
            </a:r>
            <a:r>
              <a:rPr lang="es-ES" sz="1200" dirty="0" err="1"/>
              <a:t>January</a:t>
            </a:r>
            <a:r>
              <a:rPr lang="es-ES" sz="1200" dirty="0"/>
              <a:t> 2020 (as a </a:t>
            </a:r>
            <a:r>
              <a:rPr lang="es-ES" sz="1200" dirty="0" err="1"/>
              <a:t>minimum</a:t>
            </a:r>
            <a:r>
              <a:rPr lang="es-ES" sz="1200" dirty="0"/>
              <a:t>,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organisation</a:t>
            </a:r>
            <a:r>
              <a:rPr lang="es-ES" sz="1200" dirty="0"/>
              <a:t> has </a:t>
            </a:r>
            <a:r>
              <a:rPr lang="es-ES" sz="1200" dirty="0" err="1"/>
              <a:t>sent</a:t>
            </a:r>
            <a:r>
              <a:rPr lang="es-ES" sz="1200" dirty="0"/>
              <a:t> </a:t>
            </a:r>
            <a:r>
              <a:rPr lang="es-ES" sz="1200" dirty="0" err="1"/>
              <a:t>one</a:t>
            </a:r>
            <a:r>
              <a:rPr lang="es-ES" sz="1200" dirty="0"/>
              <a:t> 5W </a:t>
            </a:r>
            <a:r>
              <a:rPr lang="es-ES" sz="1200" dirty="0" err="1"/>
              <a:t>report</a:t>
            </a:r>
            <a:r>
              <a:rPr lang="es-ES" sz="1200" dirty="0"/>
              <a:t>).</a:t>
            </a:r>
            <a:endParaRPr lang="en-US" sz="12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D48142-E3CC-4178-B306-5DB03E56B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83" y="5440362"/>
            <a:ext cx="4028585" cy="1024200"/>
          </a:xfrm>
        </p:spPr>
        <p:txBody>
          <a:bodyPr>
            <a:normAutofit fontScale="92500"/>
          </a:bodyPr>
          <a:lstStyle/>
          <a:p>
            <a:r>
              <a:rPr lang="es-ES" sz="1600" dirty="0"/>
              <a:t>More </a:t>
            </a:r>
            <a:r>
              <a:rPr lang="es-ES" sz="1600" dirty="0" err="1"/>
              <a:t>international</a:t>
            </a:r>
            <a:r>
              <a:rPr lang="es-ES" sz="1600" dirty="0"/>
              <a:t> </a:t>
            </a:r>
            <a:r>
              <a:rPr lang="es-ES" sz="1600" dirty="0" err="1"/>
              <a:t>NGOs</a:t>
            </a:r>
            <a:r>
              <a:rPr lang="es-ES" sz="1600" dirty="0"/>
              <a:t> </a:t>
            </a:r>
            <a:r>
              <a:rPr lang="es-ES" sz="1600" dirty="0" err="1"/>
              <a:t>reporting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monthly</a:t>
            </a:r>
            <a:r>
              <a:rPr lang="es-ES" sz="1600" dirty="0"/>
              <a:t> 5Ws in 2020.</a:t>
            </a:r>
          </a:p>
          <a:p>
            <a:r>
              <a:rPr lang="es-ES" sz="1600" dirty="0" err="1"/>
              <a:t>Humanitarian</a:t>
            </a:r>
            <a:r>
              <a:rPr lang="es-ES" sz="1600" dirty="0"/>
              <a:t> </a:t>
            </a:r>
            <a:r>
              <a:rPr lang="es-ES" sz="1600" dirty="0" err="1"/>
              <a:t>access</a:t>
            </a:r>
            <a:r>
              <a:rPr lang="es-ES" sz="1600" dirty="0"/>
              <a:t> and COVID-19 response</a:t>
            </a:r>
            <a:r>
              <a:rPr lang="es-ES" sz="1800" dirty="0"/>
              <a:t>.</a:t>
            </a:r>
          </a:p>
          <a:p>
            <a:endParaRPr lang="es-ES" sz="1800" dirty="0"/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589DBC29-E726-40D5-8DDB-FB485ECFC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9" y="5551356"/>
            <a:ext cx="440004" cy="5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0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2B36C30-8066-4D25-80E6-31C2AB08F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1"/>
          <a:stretch/>
        </p:blipFill>
        <p:spPr>
          <a:xfrm>
            <a:off x="265386" y="1403040"/>
            <a:ext cx="7542973" cy="4892067"/>
          </a:xfrm>
          <a:prstGeom prst="rect">
            <a:avLst/>
          </a:prstGeom>
          <a:noFill/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79099CF6-E67C-4981-AE86-73C9CACF39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24062" y="3437156"/>
            <a:ext cx="2537717" cy="1042377"/>
          </a:xfrm>
          <a:custGeom>
            <a:avLst/>
            <a:gdLst>
              <a:gd name="T0" fmla="*/ 0 w 5534025"/>
              <a:gd name="T1" fmla="*/ 494884 h 2085975"/>
              <a:gd name="T2" fmla="*/ 1299598 w 5534025"/>
              <a:gd name="T3" fmla="*/ 100814 h 2085975"/>
              <a:gd name="T4" fmla="*/ 2747850 w 5534025"/>
              <a:gd name="T5" fmla="*/ 0 h 2085975"/>
              <a:gd name="T6" fmla="*/ 2747850 w 5534025"/>
              <a:gd name="T7" fmla="*/ 0 h 2085975"/>
              <a:gd name="T8" fmla="*/ 0 60000 65536"/>
              <a:gd name="T9" fmla="*/ 0 60000 65536"/>
              <a:gd name="T10" fmla="*/ 0 60000 65536"/>
              <a:gd name="T11" fmla="*/ 0 60000 65536"/>
              <a:gd name="T12" fmla="*/ 0 w 5534025"/>
              <a:gd name="T13" fmla="*/ 0 h 2085975"/>
              <a:gd name="T14" fmla="*/ 5534025 w 5534025"/>
              <a:gd name="T15" fmla="*/ 2085975 h 2085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34025" h="2085975">
                <a:moveTo>
                  <a:pt x="0" y="2085975"/>
                </a:moveTo>
                <a:cubicBezTo>
                  <a:pt x="738981" y="1278731"/>
                  <a:pt x="1694984" y="772603"/>
                  <a:pt x="2617321" y="424941"/>
                </a:cubicBezTo>
                <a:cubicBezTo>
                  <a:pt x="3539658" y="77279"/>
                  <a:pt x="5047908" y="70823"/>
                  <a:pt x="5534025" y="0"/>
                </a:cubicBezTo>
              </a:path>
            </a:pathLst>
          </a:custGeom>
          <a:noFill/>
          <a:ln w="149225">
            <a:solidFill>
              <a:srgbClr val="FF0000">
                <a:alpha val="45882"/>
              </a:srgbClr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5B3D9A-93B9-47DC-BE77-20B2E1E0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VE" dirty="0"/>
              <a:t>a) </a:t>
            </a:r>
            <a:r>
              <a:rPr lang="es-ES" dirty="0" err="1"/>
              <a:t>Humanitarian</a:t>
            </a:r>
            <a:r>
              <a:rPr lang="es-ES" dirty="0"/>
              <a:t> Response Plan / COVID-19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monitoring</a:t>
            </a:r>
            <a:r>
              <a:rPr lang="es-ES" dirty="0"/>
              <a:t> (5Ws) (III)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DB73A6-023C-48F6-A64A-FB5DF48A3485}"/>
              </a:ext>
            </a:extLst>
          </p:cNvPr>
          <p:cNvSpPr/>
          <p:nvPr/>
        </p:nvSpPr>
        <p:spPr>
          <a:xfrm>
            <a:off x="4572000" y="3055278"/>
            <a:ext cx="452063" cy="945222"/>
          </a:xfrm>
          <a:prstGeom prst="rect">
            <a:avLst/>
          </a:prstGeom>
          <a:solidFill>
            <a:srgbClr val="7F141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916C5-41D2-4580-8E3C-A6473F240C87}"/>
              </a:ext>
            </a:extLst>
          </p:cNvPr>
          <p:cNvSpPr/>
          <p:nvPr/>
        </p:nvSpPr>
        <p:spPr>
          <a:xfrm>
            <a:off x="6762963" y="4479533"/>
            <a:ext cx="2090791" cy="526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Switzerland fits here! </a:t>
            </a:r>
            <a:r>
              <a:rPr lang="en-US" sz="1600" dirty="0">
                <a:solidFill>
                  <a:schemeClr val="tx1"/>
                </a:solidFill>
              </a:rPr>
              <a:t>(41K </a:t>
            </a:r>
            <a:r>
              <a:rPr lang="en-US" sz="1600" dirty="0" err="1">
                <a:solidFill>
                  <a:schemeClr val="tx1"/>
                </a:solidFill>
              </a:rPr>
              <a:t>sq</a:t>
            </a:r>
            <a:r>
              <a:rPr lang="en-US" sz="1600" dirty="0">
                <a:solidFill>
                  <a:schemeClr val="tx1"/>
                </a:solidFill>
              </a:rPr>
              <a:t> m2)</a:t>
            </a:r>
          </a:p>
        </p:txBody>
      </p:sp>
    </p:spTree>
    <p:extLst>
      <p:ext uri="{BB962C8B-B14F-4D97-AF65-F5344CB8AC3E}">
        <p14:creationId xmlns:p14="http://schemas.microsoft.com/office/powerpoint/2010/main" val="119986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4541-08AA-428A-AB4E-2007D60A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VE" dirty="0"/>
              <a:t>b)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(I)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3CBC8-9B07-4A0F-A161-D24D242F0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0" y="1987449"/>
            <a:ext cx="4602823" cy="2503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8F90C6-E88F-4B85-9945-53EC7E3E94ED}"/>
              </a:ext>
            </a:extLst>
          </p:cNvPr>
          <p:cNvSpPr/>
          <p:nvPr/>
        </p:nvSpPr>
        <p:spPr>
          <a:xfrm>
            <a:off x="457200" y="5060876"/>
            <a:ext cx="4494943" cy="980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Response </a:t>
            </a:r>
            <a:r>
              <a:rPr lang="es-ES" dirty="0" err="1">
                <a:solidFill>
                  <a:schemeClr val="tx1"/>
                </a:solidFill>
              </a:rPr>
              <a:t>monitoring</a:t>
            </a:r>
            <a:r>
              <a:rPr lang="es-ES" dirty="0">
                <a:solidFill>
                  <a:schemeClr val="tx1"/>
                </a:solidFill>
              </a:rPr>
              <a:t> dashboard (5W):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3"/>
              </a:rPr>
              <a:t>https://bit.ly/ClusterAlojamiento_Venezuela_5W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18D943-D93C-494C-9240-8050BFED092D}"/>
              </a:ext>
            </a:extLst>
          </p:cNvPr>
          <p:cNvSpPr/>
          <p:nvPr/>
        </p:nvSpPr>
        <p:spPr>
          <a:xfrm>
            <a:off x="5448728" y="5060875"/>
            <a:ext cx="3376773" cy="958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Monthly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factsheet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4"/>
              </a:rPr>
              <a:t>https://www.sheltercluster.org/venezuela/factsheets/2020-08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BF0CD-D2FD-4D81-943C-6AE539C6C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25" y="1417638"/>
            <a:ext cx="2959100" cy="33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5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3DC790-5FA6-4683-AA7C-84E1A83CE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79"/>
          <a:stretch/>
        </p:blipFill>
        <p:spPr>
          <a:xfrm>
            <a:off x="457200" y="1320928"/>
            <a:ext cx="3381374" cy="1930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21203-5649-4079-BF83-AB20BD7293A9}"/>
              </a:ext>
            </a:extLst>
          </p:cNvPr>
          <p:cNvSpPr txBox="1"/>
          <p:nvPr/>
        </p:nvSpPr>
        <p:spPr>
          <a:xfrm>
            <a:off x="381000" y="3348615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Figure 4. </a:t>
            </a:r>
            <a:r>
              <a:rPr lang="es-ES" sz="1600" dirty="0" err="1"/>
              <a:t>Selecting</a:t>
            </a:r>
            <a:r>
              <a:rPr lang="es-ES" sz="1600" dirty="0"/>
              <a:t> </a:t>
            </a:r>
            <a:r>
              <a:rPr lang="es-ES" sz="1600" dirty="0" err="1"/>
              <a:t>locations</a:t>
            </a:r>
            <a:r>
              <a:rPr lang="es-ES" sz="1600" dirty="0"/>
              <a:t>. Note </a:t>
            </a:r>
            <a:r>
              <a:rPr lang="es-ES" sz="1600" dirty="0" err="1"/>
              <a:t>you</a:t>
            </a:r>
            <a:r>
              <a:rPr lang="es-ES" sz="1600" dirty="0"/>
              <a:t> can do </a:t>
            </a:r>
            <a:r>
              <a:rPr lang="es-ES" sz="1600" dirty="0" err="1"/>
              <a:t>multiple</a:t>
            </a:r>
            <a:r>
              <a:rPr lang="es-ES" sz="1600" dirty="0"/>
              <a:t> </a:t>
            </a:r>
            <a:r>
              <a:rPr lang="es-ES" sz="1600" dirty="0" err="1"/>
              <a:t>selections</a:t>
            </a:r>
            <a:r>
              <a:rPr lang="es-ES" sz="1600" dirty="0"/>
              <a:t> </a:t>
            </a:r>
            <a:r>
              <a:rPr lang="es-ES" sz="1600" dirty="0" err="1"/>
              <a:t>using</a:t>
            </a:r>
            <a:r>
              <a:rPr lang="es-ES" sz="1600" dirty="0"/>
              <a:t> “</a:t>
            </a:r>
            <a:r>
              <a:rPr lang="es-ES" sz="1600" dirty="0" err="1"/>
              <a:t>Ctrl</a:t>
            </a:r>
            <a:r>
              <a:rPr lang="es-ES" sz="1600" dirty="0"/>
              <a:t>”.</a:t>
            </a:r>
            <a:endParaRPr lang="en-US" sz="1600" dirty="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0E78ED3-5C02-4C42-A38C-649DD1AC7FB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047747" y="2130872"/>
            <a:ext cx="1228727" cy="45719"/>
          </a:xfrm>
          <a:custGeom>
            <a:avLst/>
            <a:gdLst>
              <a:gd name="T0" fmla="*/ 0 w 5534025"/>
              <a:gd name="T1" fmla="*/ 494884 h 2085975"/>
              <a:gd name="T2" fmla="*/ 1299598 w 5534025"/>
              <a:gd name="T3" fmla="*/ 100814 h 2085975"/>
              <a:gd name="T4" fmla="*/ 2747850 w 5534025"/>
              <a:gd name="T5" fmla="*/ 0 h 2085975"/>
              <a:gd name="T6" fmla="*/ 2747850 w 5534025"/>
              <a:gd name="T7" fmla="*/ 0 h 2085975"/>
              <a:gd name="T8" fmla="*/ 0 60000 65536"/>
              <a:gd name="T9" fmla="*/ 0 60000 65536"/>
              <a:gd name="T10" fmla="*/ 0 60000 65536"/>
              <a:gd name="T11" fmla="*/ 0 60000 65536"/>
              <a:gd name="T12" fmla="*/ 0 w 5534025"/>
              <a:gd name="T13" fmla="*/ 0 h 2085975"/>
              <a:gd name="T14" fmla="*/ 5534025 w 5534025"/>
              <a:gd name="T15" fmla="*/ 2085975 h 2085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34025" h="2085975">
                <a:moveTo>
                  <a:pt x="0" y="2085975"/>
                </a:moveTo>
                <a:cubicBezTo>
                  <a:pt x="738981" y="1278731"/>
                  <a:pt x="1694984" y="772603"/>
                  <a:pt x="2617321" y="424941"/>
                </a:cubicBezTo>
                <a:cubicBezTo>
                  <a:pt x="3539658" y="77279"/>
                  <a:pt x="5047908" y="70823"/>
                  <a:pt x="5534025" y="0"/>
                </a:cubicBezTo>
              </a:path>
            </a:pathLst>
          </a:custGeom>
          <a:noFill/>
          <a:ln w="149225">
            <a:solidFill>
              <a:srgbClr val="FF0000">
                <a:alpha val="45882"/>
              </a:srgbClr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12315-3B44-469B-983F-432F6AB62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1" y="1354707"/>
            <a:ext cx="3471863" cy="1834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69CCA-B279-4BA8-AECC-3ABCB2988F5E}"/>
              </a:ext>
            </a:extLst>
          </p:cNvPr>
          <p:cNvSpPr txBox="1"/>
          <p:nvPr/>
        </p:nvSpPr>
        <p:spPr>
          <a:xfrm>
            <a:off x="4852987" y="3348615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Figure 5. </a:t>
            </a:r>
            <a:r>
              <a:rPr lang="es-ES" sz="1600" dirty="0"/>
              <a:t>Dashboard </a:t>
            </a:r>
            <a:r>
              <a:rPr lang="es-ES" sz="1600" dirty="0" err="1"/>
              <a:t>allows</a:t>
            </a:r>
            <a:r>
              <a:rPr lang="es-ES" sz="1600" dirty="0"/>
              <a:t> </a:t>
            </a:r>
            <a:r>
              <a:rPr lang="es-ES" sz="1600" dirty="0" err="1"/>
              <a:t>disaggregation</a:t>
            </a:r>
            <a:r>
              <a:rPr lang="es-ES" sz="1600" dirty="0"/>
              <a:t> COVID-19 and HRP.</a:t>
            </a:r>
            <a:endParaRPr lang="en-US" sz="1600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1CAD8222-76DE-4B53-93D9-98B9EA65321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029322" y="2650715"/>
            <a:ext cx="1566865" cy="73153"/>
          </a:xfrm>
          <a:custGeom>
            <a:avLst/>
            <a:gdLst>
              <a:gd name="T0" fmla="*/ 0 w 5534025"/>
              <a:gd name="T1" fmla="*/ 494884 h 2085975"/>
              <a:gd name="T2" fmla="*/ 1299598 w 5534025"/>
              <a:gd name="T3" fmla="*/ 100814 h 2085975"/>
              <a:gd name="T4" fmla="*/ 2747850 w 5534025"/>
              <a:gd name="T5" fmla="*/ 0 h 2085975"/>
              <a:gd name="T6" fmla="*/ 2747850 w 5534025"/>
              <a:gd name="T7" fmla="*/ 0 h 2085975"/>
              <a:gd name="T8" fmla="*/ 0 60000 65536"/>
              <a:gd name="T9" fmla="*/ 0 60000 65536"/>
              <a:gd name="T10" fmla="*/ 0 60000 65536"/>
              <a:gd name="T11" fmla="*/ 0 60000 65536"/>
              <a:gd name="T12" fmla="*/ 0 w 5534025"/>
              <a:gd name="T13" fmla="*/ 0 h 2085975"/>
              <a:gd name="T14" fmla="*/ 5534025 w 5534025"/>
              <a:gd name="T15" fmla="*/ 2085975 h 2085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34025" h="2085975">
                <a:moveTo>
                  <a:pt x="0" y="2085975"/>
                </a:moveTo>
                <a:cubicBezTo>
                  <a:pt x="738981" y="1278731"/>
                  <a:pt x="1694984" y="772603"/>
                  <a:pt x="2617321" y="424941"/>
                </a:cubicBezTo>
                <a:cubicBezTo>
                  <a:pt x="3539658" y="77279"/>
                  <a:pt x="5047908" y="70823"/>
                  <a:pt x="5534025" y="0"/>
                </a:cubicBezTo>
              </a:path>
            </a:pathLst>
          </a:custGeom>
          <a:noFill/>
          <a:ln w="149225">
            <a:solidFill>
              <a:srgbClr val="FF0000">
                <a:alpha val="45882"/>
              </a:srgbClr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93814C5-1A12-4326-9115-A99984C0087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050753" y="1622829"/>
            <a:ext cx="985841" cy="154750"/>
          </a:xfrm>
          <a:custGeom>
            <a:avLst/>
            <a:gdLst>
              <a:gd name="T0" fmla="*/ 0 w 5534025"/>
              <a:gd name="T1" fmla="*/ 494884 h 2085975"/>
              <a:gd name="T2" fmla="*/ 1299598 w 5534025"/>
              <a:gd name="T3" fmla="*/ 100814 h 2085975"/>
              <a:gd name="T4" fmla="*/ 2747850 w 5534025"/>
              <a:gd name="T5" fmla="*/ 0 h 2085975"/>
              <a:gd name="T6" fmla="*/ 2747850 w 5534025"/>
              <a:gd name="T7" fmla="*/ 0 h 2085975"/>
              <a:gd name="T8" fmla="*/ 0 60000 65536"/>
              <a:gd name="T9" fmla="*/ 0 60000 65536"/>
              <a:gd name="T10" fmla="*/ 0 60000 65536"/>
              <a:gd name="T11" fmla="*/ 0 60000 65536"/>
              <a:gd name="T12" fmla="*/ 0 w 5534025"/>
              <a:gd name="T13" fmla="*/ 0 h 2085975"/>
              <a:gd name="T14" fmla="*/ 5534025 w 5534025"/>
              <a:gd name="T15" fmla="*/ 2085975 h 2085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34025" h="2085975">
                <a:moveTo>
                  <a:pt x="0" y="2085975"/>
                </a:moveTo>
                <a:cubicBezTo>
                  <a:pt x="738981" y="1278731"/>
                  <a:pt x="1694984" y="772603"/>
                  <a:pt x="2617321" y="424941"/>
                </a:cubicBezTo>
                <a:cubicBezTo>
                  <a:pt x="3539658" y="77279"/>
                  <a:pt x="5047908" y="70823"/>
                  <a:pt x="5534025" y="0"/>
                </a:cubicBezTo>
              </a:path>
            </a:pathLst>
          </a:custGeom>
          <a:noFill/>
          <a:ln w="149225">
            <a:solidFill>
              <a:srgbClr val="FF0000">
                <a:alpha val="45882"/>
              </a:srgbClr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73D2C-CBA8-481A-81F2-7CC5BD333E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74" r="1"/>
          <a:stretch/>
        </p:blipFill>
        <p:spPr>
          <a:xfrm>
            <a:off x="497680" y="4030100"/>
            <a:ext cx="3557587" cy="17311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C913B0-B2DC-4382-9B99-899BA966AF71}"/>
              </a:ext>
            </a:extLst>
          </p:cNvPr>
          <p:cNvSpPr txBox="1"/>
          <p:nvPr/>
        </p:nvSpPr>
        <p:spPr>
          <a:xfrm>
            <a:off x="457200" y="5761262"/>
            <a:ext cx="338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Figure 6. </a:t>
            </a:r>
            <a:r>
              <a:rPr lang="es-ES" sz="1600" dirty="0"/>
              <a:t>Table shows </a:t>
            </a:r>
            <a:r>
              <a:rPr lang="es-ES" sz="1600" dirty="0" err="1"/>
              <a:t>adm</a:t>
            </a:r>
            <a:r>
              <a:rPr lang="es-ES" sz="1600" dirty="0"/>
              <a:t> </a:t>
            </a:r>
            <a:r>
              <a:rPr lang="es-ES" sz="1600" dirty="0" err="1"/>
              <a:t>level</a:t>
            </a:r>
            <a:r>
              <a:rPr lang="es-ES" sz="1600" dirty="0"/>
              <a:t> = 4. 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DB1CBC-A970-4257-8ACA-E7B20B7980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47" b="8674"/>
          <a:stretch/>
        </p:blipFill>
        <p:spPr>
          <a:xfrm>
            <a:off x="4852988" y="3991925"/>
            <a:ext cx="3224212" cy="17693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B7B9A4-A065-4209-AE63-24ABAA12D5CE}"/>
              </a:ext>
            </a:extLst>
          </p:cNvPr>
          <p:cNvSpPr txBox="1"/>
          <p:nvPr/>
        </p:nvSpPr>
        <p:spPr>
          <a:xfrm>
            <a:off x="4852987" y="5761262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Figure 7. </a:t>
            </a:r>
            <a:r>
              <a:rPr lang="es-ES" sz="1600" dirty="0" err="1"/>
              <a:t>Implementation</a:t>
            </a:r>
            <a:r>
              <a:rPr lang="es-ES" sz="1600" dirty="0"/>
              <a:t> </a:t>
            </a:r>
            <a:r>
              <a:rPr lang="es-ES" sz="1600" dirty="0" err="1"/>
              <a:t>sites</a:t>
            </a:r>
            <a:r>
              <a:rPr lang="es-ES" sz="1600" dirty="0"/>
              <a:t> (GPS </a:t>
            </a:r>
            <a:r>
              <a:rPr lang="es-ES" sz="1600" dirty="0" err="1"/>
              <a:t>coordinates</a:t>
            </a:r>
            <a:r>
              <a:rPr lang="es-ES" sz="1600" dirty="0"/>
              <a:t>).</a:t>
            </a:r>
            <a:endParaRPr lang="en-US" sz="1600" dirty="0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23DD7B8-B6E3-47FF-A684-FB8DD070D39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010269" y="4867274"/>
            <a:ext cx="1333505" cy="101559"/>
          </a:xfrm>
          <a:custGeom>
            <a:avLst/>
            <a:gdLst>
              <a:gd name="T0" fmla="*/ 0 w 5534025"/>
              <a:gd name="T1" fmla="*/ 494884 h 2085975"/>
              <a:gd name="T2" fmla="*/ 1299598 w 5534025"/>
              <a:gd name="T3" fmla="*/ 100814 h 2085975"/>
              <a:gd name="T4" fmla="*/ 2747850 w 5534025"/>
              <a:gd name="T5" fmla="*/ 0 h 2085975"/>
              <a:gd name="T6" fmla="*/ 2747850 w 5534025"/>
              <a:gd name="T7" fmla="*/ 0 h 2085975"/>
              <a:gd name="T8" fmla="*/ 0 60000 65536"/>
              <a:gd name="T9" fmla="*/ 0 60000 65536"/>
              <a:gd name="T10" fmla="*/ 0 60000 65536"/>
              <a:gd name="T11" fmla="*/ 0 60000 65536"/>
              <a:gd name="T12" fmla="*/ 0 w 5534025"/>
              <a:gd name="T13" fmla="*/ 0 h 2085975"/>
              <a:gd name="T14" fmla="*/ 5534025 w 5534025"/>
              <a:gd name="T15" fmla="*/ 2085975 h 2085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34025" h="2085975">
                <a:moveTo>
                  <a:pt x="0" y="2085975"/>
                </a:moveTo>
                <a:cubicBezTo>
                  <a:pt x="738981" y="1278731"/>
                  <a:pt x="1694984" y="772603"/>
                  <a:pt x="2617321" y="424941"/>
                </a:cubicBezTo>
                <a:cubicBezTo>
                  <a:pt x="3539658" y="77279"/>
                  <a:pt x="5047908" y="70823"/>
                  <a:pt x="5534025" y="0"/>
                </a:cubicBezTo>
              </a:path>
            </a:pathLst>
          </a:custGeom>
          <a:noFill/>
          <a:ln w="149225">
            <a:solidFill>
              <a:srgbClr val="FF0000">
                <a:alpha val="45882"/>
              </a:srgbClr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18EEEF9-0FB9-4AD5-91BE-661478E8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VE" dirty="0"/>
              <a:t>a)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2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D672-A5A3-418F-B39B-D837EE9D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/>
              <a:t>Content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D3C92-9B7C-429A-915A-AE72F591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Venezuela situation</a:t>
            </a:r>
          </a:p>
          <a:p>
            <a:pPr marL="757238" lvl="1" indent="-457200">
              <a:buFont typeface="+mj-lt"/>
              <a:buAutoNum type="alphaLcParenR"/>
            </a:pPr>
            <a:r>
              <a:rPr lang="en-US"/>
              <a:t>Context </a:t>
            </a:r>
          </a:p>
          <a:p>
            <a:pPr marL="757238" lvl="1" indent="-457200">
              <a:buFont typeface="+mj-lt"/>
              <a:buAutoNum type="alphaLcParenR"/>
            </a:pPr>
            <a:r>
              <a:rPr lang="en-US"/>
              <a:t>Estimated population with shelter, energy and NFI needs</a:t>
            </a:r>
          </a:p>
          <a:p>
            <a:pPr marL="757238" lvl="1" indent="-457200">
              <a:buFont typeface="+mj-lt"/>
              <a:buAutoNum type="alphaLcParenR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Cluster strategy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Cluster response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Gaps and challenges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20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E187-A669-4E43-87B1-3FD891C6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GAPS AND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8B51D-1F32-4C45-B1A2-8E13BEA8C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5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C87D-6562-427E-ACC1-1F83D040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Gaps and challenges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92B86-9C40-4FD3-B8B7-EF3C2433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/>
              <a:t>Most of partners have not received funds through the Response Plan yet, which significantly limits the implementation of field activities.</a:t>
            </a:r>
          </a:p>
          <a:p>
            <a:pPr algn="just"/>
            <a:endParaRPr lang="en-US"/>
          </a:p>
          <a:p>
            <a:pPr algn="just"/>
            <a:r>
              <a:rPr lang="en-US"/>
              <a:t>Limited resources for both international and local partners, which limits response capacity. No response in Sucre and Delta Amacuro; very limited in Bolívar and Amazonas.</a:t>
            </a:r>
          </a:p>
          <a:p>
            <a:pPr algn="just"/>
            <a:endParaRPr lang="en-US"/>
          </a:p>
          <a:p>
            <a:pPr algn="just"/>
            <a:r>
              <a:rPr lang="en-US"/>
              <a:t>Movement restrictions that were put in place due to the spread of the pandemic have severely impacted the operations of partner organisations.</a:t>
            </a:r>
          </a:p>
          <a:p>
            <a:pPr algn="just"/>
            <a:endParaRPr lang="en-US"/>
          </a:p>
          <a:p>
            <a:pPr algn="just"/>
            <a:r>
              <a:rPr lang="en-US"/>
              <a:t>Lack of fuel in country continue affecting the implementation of activities of partner organisations countrywide. Fuel shortage have also led to a considerable increase in the price of transportation services.</a:t>
            </a:r>
          </a:p>
          <a:p>
            <a:pPr marL="0" indent="0" algn="just">
              <a:buNone/>
            </a:pPr>
            <a:endParaRPr lang="en-US"/>
          </a:p>
          <a:p>
            <a:pPr algn="just"/>
            <a:r>
              <a:rPr lang="en-US"/>
              <a:t>Challenges to collect primary data. (not updated data, last information provided from authority sources is available only since 2011).</a:t>
            </a:r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4B39-4206-4177-A573-3BD4DF0D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Additional support for returnees is required to ensure access to health care and basic goods and services.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PCR testing to be scaled up and the results to be processed time reduced to facilitate quicker returns to areas of origin and ensure the capacity of the PASI.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Still the healthcare system needs to scale-up preparedness to be able to respond to the evolution of the outbreak.</a:t>
            </a:r>
            <a:endParaRPr lang="es-CO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98BA79-9645-4863-A5C9-C9C48850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Gaps and challenges (II)</a:t>
            </a:r>
          </a:p>
        </p:txBody>
      </p:sp>
    </p:spTree>
    <p:extLst>
      <p:ext uri="{BB962C8B-B14F-4D97-AF65-F5344CB8AC3E}">
        <p14:creationId xmlns:p14="http://schemas.microsoft.com/office/powerpoint/2010/main" val="68833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D4FB7C-F68E-44B2-9FBE-C6FB720EA7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4"/>
          <a:stretch/>
        </p:blipFill>
        <p:spPr>
          <a:xfrm>
            <a:off x="107504" y="1699779"/>
            <a:ext cx="4152487" cy="2430876"/>
          </a:xfrm>
        </p:spPr>
      </p:pic>
      <p:pic>
        <p:nvPicPr>
          <p:cNvPr id="10" name="Content Placeholder 9" descr="A group of people standing outside of a building&#10;&#10;Description automatically generated">
            <a:extLst>
              <a:ext uri="{FF2B5EF4-FFF2-40B4-BE49-F238E27FC236}">
                <a16:creationId xmlns:a16="http://schemas.microsoft.com/office/drawing/2014/main" id="{FDBEFFBC-2AAB-4F85-ACDB-6596A3F4EC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46" y="1699779"/>
            <a:ext cx="3234117" cy="242558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C698CD-5BEB-4058-AE3A-72F9C650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/>
              <a:t>Shelter response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B877F-B1BE-4F6E-ABB9-7228E8AC1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99" y="4187372"/>
            <a:ext cx="3264364" cy="2445250"/>
          </a:xfrm>
          <a:prstGeom prst="rect">
            <a:avLst/>
          </a:prstGeom>
        </p:spPr>
      </p:pic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324C53B7-2302-4CAE-B09D-4A9BF5D6E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87372"/>
            <a:ext cx="4890500" cy="2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E392D4-9E12-4D9E-8EC7-B7F9F33DE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/>
          <a:stretch/>
        </p:blipFill>
        <p:spPr>
          <a:xfrm>
            <a:off x="107504" y="1782673"/>
            <a:ext cx="3178448" cy="45259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33853E2-A1E7-47E6-BBF4-190D4D7D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/>
              <a:t>Energy response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74CCC-F13F-4BE6-B30E-C70D02A71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780942"/>
            <a:ext cx="1620056" cy="2160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B45E1-C59A-4EA7-9DAD-8FBBCC1C3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764101"/>
            <a:ext cx="1611436" cy="2148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702A69-22C5-4777-AD8A-22148D0127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09"/>
          <a:stretch/>
        </p:blipFill>
        <p:spPr>
          <a:xfrm>
            <a:off x="6391353" y="3950822"/>
            <a:ext cx="2600395" cy="2335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857E9-0C41-40A4-8DC8-ADACC18491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564" y="4065844"/>
            <a:ext cx="2933061" cy="2220427"/>
          </a:xfrm>
          <a:prstGeom prst="rect">
            <a:avLst/>
          </a:prstGeom>
        </p:spPr>
      </p:pic>
      <p:pic>
        <p:nvPicPr>
          <p:cNvPr id="12" name="Picture 11" descr="A picture containing person, person, indoor, table&#10;&#10;Description automatically generated">
            <a:extLst>
              <a:ext uri="{FF2B5EF4-FFF2-40B4-BE49-F238E27FC236}">
                <a16:creationId xmlns:a16="http://schemas.microsoft.com/office/drawing/2014/main" id="{6F81CFFD-CC52-43BA-A29E-36932B710F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9" b="21860"/>
          <a:stretch/>
        </p:blipFill>
        <p:spPr>
          <a:xfrm>
            <a:off x="5125409" y="1776122"/>
            <a:ext cx="2097413" cy="21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standing around a bag of luggage&#10;&#10;Description automatically generated">
            <a:extLst>
              <a:ext uri="{FF2B5EF4-FFF2-40B4-BE49-F238E27FC236}">
                <a16:creationId xmlns:a16="http://schemas.microsoft.com/office/drawing/2014/main" id="{62D07AEA-A122-4D15-8994-FA3E7516D4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4" y="2204864"/>
            <a:ext cx="4378556" cy="3283917"/>
          </a:xfrm>
        </p:spPr>
      </p:pic>
      <p:pic>
        <p:nvPicPr>
          <p:cNvPr id="10" name="Content Placeholder 9" descr="A group of people standing next to a child&#10;&#10;Description automatically generated">
            <a:extLst>
              <a:ext uri="{FF2B5EF4-FFF2-40B4-BE49-F238E27FC236}">
                <a16:creationId xmlns:a16="http://schemas.microsoft.com/office/drawing/2014/main" id="{5D24C4B3-0E09-4F87-BD9A-9722308DCF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378556" cy="328391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258C79-5FC5-4053-9768-BE8C2AC2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/>
              <a:t>NFI response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2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E187-A669-4E43-87B1-3FD891C6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Venezuela situation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8B51D-1F32-4C45-B1A2-8E13BEA8C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8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45D5-C7A8-43C6-A6EE-AB715267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/>
              <a:t>Context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12E4-E385-4D0E-ABBF-0A8AC2C6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28" y="972360"/>
            <a:ext cx="5767432" cy="54284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Venezuela is affected by a severe deterioration of basic services, high levels of insecurity and hyperinflation, including limited access to:</a:t>
            </a:r>
          </a:p>
          <a:p>
            <a:pPr lvl="1" algn="just"/>
            <a:r>
              <a:rPr lang="en-GB" dirty="0"/>
              <a:t>Electricity</a:t>
            </a:r>
          </a:p>
          <a:p>
            <a:pPr lvl="1" algn="just"/>
            <a:r>
              <a:rPr lang="en-GB" dirty="0"/>
              <a:t>Gas bottles</a:t>
            </a:r>
          </a:p>
          <a:p>
            <a:pPr lvl="1" algn="just"/>
            <a:r>
              <a:rPr lang="en-GB" dirty="0"/>
              <a:t>Fuel</a:t>
            </a:r>
          </a:p>
          <a:p>
            <a:pPr lvl="1" algn="just"/>
            <a:r>
              <a:rPr lang="en-GB" dirty="0"/>
              <a:t>Food and livelihoods</a:t>
            </a:r>
          </a:p>
          <a:p>
            <a:pPr lvl="1" algn="just"/>
            <a:endParaRPr lang="en-GB" dirty="0"/>
          </a:p>
          <a:p>
            <a:pPr algn="just"/>
            <a:r>
              <a:rPr lang="en-GB" dirty="0"/>
              <a:t>Basic services access and economic conditions have generated a </a:t>
            </a:r>
            <a:r>
              <a:rPr lang="en-GB" b="1" dirty="0">
                <a:solidFill>
                  <a:srgbClr val="C00000"/>
                </a:solidFill>
              </a:rPr>
              <a:t>migration</a:t>
            </a:r>
            <a:r>
              <a:rPr lang="en-GB" dirty="0"/>
              <a:t> in search of better conditions of life.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Migrants move towards the Colombian-Venezuelan border to work in Colombia for a day and then return to Venezuela to sleep or migrate to a third country. </a:t>
            </a:r>
          </a:p>
          <a:p>
            <a:pPr algn="just"/>
            <a:endParaRPr lang="en-GB" dirty="0"/>
          </a:p>
          <a:p>
            <a:pPr algn="just"/>
            <a:r>
              <a:rPr lang="en-US" dirty="0"/>
              <a:t>Reportedly, Internally Displaced Persons (IDPs) also move to large urban areas where the access to basic services and livelihoods is not heavily affected.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A660556C-A4ED-45CC-9182-924628DF8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66" y="4524508"/>
            <a:ext cx="2727903" cy="1815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9CEC1-5D56-4177-8399-8D3A76BB8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66" y="2495279"/>
            <a:ext cx="2709960" cy="1640239"/>
          </a:xfrm>
          <a:prstGeom prst="rect">
            <a:avLst/>
          </a:prstGeom>
        </p:spPr>
      </p:pic>
      <p:pic>
        <p:nvPicPr>
          <p:cNvPr id="6" name="Picture 5" descr="A person sitting at a table in a dark room&#10;&#10;Description automatically generated">
            <a:extLst>
              <a:ext uri="{FF2B5EF4-FFF2-40B4-BE49-F238E27FC236}">
                <a16:creationId xmlns:a16="http://schemas.microsoft.com/office/drawing/2014/main" id="{843ED9F7-D4B6-477E-9848-F36C6E052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66" y="256399"/>
            <a:ext cx="2716451" cy="18125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AF501D-D668-4C08-B363-F9B5B4784265}"/>
              </a:ext>
            </a:extLst>
          </p:cNvPr>
          <p:cNvSpPr txBox="1">
            <a:spLocks/>
          </p:cNvSpPr>
          <p:nvPr/>
        </p:nvSpPr>
        <p:spPr>
          <a:xfrm>
            <a:off x="6179866" y="6066232"/>
            <a:ext cx="2192330" cy="925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Fuel access restrictions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s-CO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29FEBF-8AD2-4E98-AD60-402AA9FA4989}"/>
              </a:ext>
            </a:extLst>
          </p:cNvPr>
          <p:cNvSpPr txBox="1">
            <a:spLocks/>
          </p:cNvSpPr>
          <p:nvPr/>
        </p:nvSpPr>
        <p:spPr>
          <a:xfrm>
            <a:off x="6179866" y="3875710"/>
            <a:ext cx="2192330" cy="925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Limited access to gas bottles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s-CO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D7D4D3-C2DC-4209-99AF-302827A1076A}"/>
              </a:ext>
            </a:extLst>
          </p:cNvPr>
          <p:cNvSpPr txBox="1">
            <a:spLocks/>
          </p:cNvSpPr>
          <p:nvPr/>
        </p:nvSpPr>
        <p:spPr>
          <a:xfrm>
            <a:off x="6179866" y="1813025"/>
            <a:ext cx="2192330" cy="925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Limited access to electricity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s-CO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7E44A9-13B3-45D6-93E0-5939F71F4E7E}"/>
              </a:ext>
            </a:extLst>
          </p:cNvPr>
          <p:cNvSpPr/>
          <p:nvPr/>
        </p:nvSpPr>
        <p:spPr>
          <a:xfrm>
            <a:off x="6179866" y="6420429"/>
            <a:ext cx="2744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>
                <a:hlinkClick r:id="rId5"/>
              </a:rPr>
              <a:t>https://www.el-carabobeno.com/preven-que-escasez-de-gasolina-en-venezuela-se-agravara-en-proximas-semanas/</a:t>
            </a:r>
            <a:endParaRPr lang="es-CO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E49CC-2484-4D37-82F7-14DD697F5671}"/>
              </a:ext>
            </a:extLst>
          </p:cNvPr>
          <p:cNvSpPr/>
          <p:nvPr/>
        </p:nvSpPr>
        <p:spPr>
          <a:xfrm>
            <a:off x="6179866" y="4235197"/>
            <a:ext cx="2776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>
                <a:hlinkClick r:id="rId6"/>
              </a:rPr>
              <a:t>https://www.caraotadigital.net/hoy/93-de-la-poblacion-venezolana-depende-las-bombonas-de-gas</a:t>
            </a:r>
            <a:endParaRPr lang="es-CO" sz="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F4804-DCF1-4315-904C-6C16D268BFAD}"/>
              </a:ext>
            </a:extLst>
          </p:cNvPr>
          <p:cNvSpPr/>
          <p:nvPr/>
        </p:nvSpPr>
        <p:spPr>
          <a:xfrm>
            <a:off x="6179866" y="2146939"/>
            <a:ext cx="271645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>
                <a:hlinkClick r:id="rId7"/>
              </a:rPr>
              <a:t>https://www.elpais.com.uy/mundo/saqueos-protestas-cortes-luz-venezuela.html</a:t>
            </a:r>
            <a:r>
              <a:rPr lang="es-CO" sz="800"/>
              <a:t> </a:t>
            </a:r>
            <a:r>
              <a:rPr lang="es-CO" sz="800" err="1">
                <a:solidFill>
                  <a:schemeClr val="accent3">
                    <a:lumMod val="75000"/>
                  </a:schemeClr>
                </a:solidFill>
              </a:rPr>
              <a:t>Photo</a:t>
            </a:r>
            <a:r>
              <a:rPr lang="es-CO" sz="800">
                <a:solidFill>
                  <a:schemeClr val="accent3">
                    <a:lumMod val="75000"/>
                  </a:schemeClr>
                </a:solidFill>
              </a:rPr>
              <a:t>: Reuters</a:t>
            </a:r>
          </a:p>
          <a:p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232937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45D5-C7A8-43C6-A6EE-AB715267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/>
              <a:t>Context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12E4-E385-4D0E-ABBF-0A8AC2C6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71043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Human mobility has increased the pressure in terms of accessing the already limited basic services, which also extends to the shelter arrangements:</a:t>
            </a:r>
          </a:p>
          <a:p>
            <a:pPr lvl="1" algn="just"/>
            <a:r>
              <a:rPr lang="en-US" dirty="0"/>
              <a:t>Limited economic capacity of most people on the move, not being able to access decent housing (e.g. a hotel)</a:t>
            </a:r>
          </a:p>
          <a:p>
            <a:pPr lvl="1" algn="just"/>
            <a:r>
              <a:rPr lang="en-US" dirty="0"/>
              <a:t>Fostering overcrowded homes or in substandard conditions</a:t>
            </a:r>
          </a:p>
          <a:p>
            <a:pPr lvl="1" algn="just"/>
            <a:r>
              <a:rPr lang="en-US" dirty="0"/>
              <a:t>Shelters built with materials far below the standard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Since the last quarter of 2019, an influx of Venezuelan returnees led to a corresponding escalation in humanitarian needs.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Returns from displacement to their areas of origin (</a:t>
            </a:r>
            <a:r>
              <a:rPr lang="en-US" dirty="0" err="1"/>
              <a:t>AoO</a:t>
            </a:r>
            <a:r>
              <a:rPr lang="en-US" dirty="0"/>
              <a:t>) also present a new complex humanitarian challenge amid the COVID-19 pandemic.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Temporary shelter arrangements, including the Government-led Puntos de </a:t>
            </a:r>
            <a:r>
              <a:rPr lang="en-US" dirty="0" err="1"/>
              <a:t>Atención</a:t>
            </a:r>
            <a:r>
              <a:rPr lang="en-US" dirty="0"/>
              <a:t> Social Integral (PASI)  are being established mainly in border locations to support the influx of individuals and families.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lvl="1" algn="just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01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D795C-5782-4CC0-9D79-161A19E7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9052"/>
            <a:ext cx="8388849" cy="2740023"/>
          </a:xfrm>
        </p:spPr>
        <p:txBody>
          <a:bodyPr>
            <a:normAutofit/>
          </a:bodyPr>
          <a:lstStyle/>
          <a:p>
            <a:r>
              <a:rPr lang="en-US" b="1" dirty="0"/>
              <a:t>Population: </a:t>
            </a:r>
            <a:r>
              <a:rPr lang="es-CO" dirty="0"/>
              <a:t>32 </a:t>
            </a:r>
            <a:r>
              <a:rPr lang="es-CO" dirty="0" err="1"/>
              <a:t>million</a:t>
            </a:r>
            <a:r>
              <a:rPr lang="es-CO" dirty="0"/>
              <a:t> (</a:t>
            </a:r>
            <a:r>
              <a:rPr lang="en-US" dirty="0"/>
              <a:t>2020 estimation based on 2011 census)</a:t>
            </a:r>
          </a:p>
          <a:p>
            <a:r>
              <a:rPr lang="es-CO" b="1" dirty="0"/>
              <a:t>Capital: </a:t>
            </a:r>
            <a:r>
              <a:rPr lang="es-CO" dirty="0"/>
              <a:t>Caracas</a:t>
            </a:r>
          </a:p>
          <a:p>
            <a:r>
              <a:rPr lang="es-CO" b="1" dirty="0" err="1"/>
              <a:t>Area</a:t>
            </a:r>
            <a:r>
              <a:rPr lang="es-CO" b="1" dirty="0"/>
              <a:t>: </a:t>
            </a:r>
            <a:r>
              <a:rPr lang="es-CO" dirty="0"/>
              <a:t>916,445 km²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                             *PEOPLE IN NEED</a:t>
            </a:r>
            <a:r>
              <a:rPr lang="en-US" dirty="0"/>
              <a:t>: 7.0M (GHO 2020)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                             *TARGETED</a:t>
            </a:r>
            <a:r>
              <a:rPr lang="en-US" dirty="0"/>
              <a:t>: 4.5M (1.1M for Shelter, Energy, NFI)</a:t>
            </a:r>
            <a:endParaRPr lang="es-CO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282CDC5-A070-4A65-A8EF-254828E66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2905078"/>
            <a:ext cx="1766888" cy="10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85461C-19D7-4645-B2C9-1ACD8B486A90}"/>
              </a:ext>
            </a:extLst>
          </p:cNvPr>
          <p:cNvSpPr/>
          <p:nvPr/>
        </p:nvSpPr>
        <p:spPr>
          <a:xfrm>
            <a:off x="457200" y="5797549"/>
            <a:ext cx="8515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-----------------------------------------------------</a:t>
            </a:r>
          </a:p>
          <a:p>
            <a:r>
              <a:rPr lang="en-US" sz="1200"/>
              <a:t>*Source : GLOBAL HUMANITARIAN RESPONSE PLAN COVID-19 UNITED NATIONS COORDINATED APPEAL APRIL – DECEMBER 2020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E0E715-9701-4C5B-9A79-082DDDD7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Estimated population with shelter, energy and NFI needs (GHRP- 2020)
</a:t>
            </a:r>
            <a:endParaRPr lang="en-US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7BB123-A435-4012-8CD9-4B9485B8EC11}"/>
              </a:ext>
            </a:extLst>
          </p:cNvPr>
          <p:cNvSpPr/>
          <p:nvPr/>
        </p:nvSpPr>
        <p:spPr>
          <a:xfrm>
            <a:off x="635793" y="4466433"/>
            <a:ext cx="484345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C00000"/>
                </a:solidFill>
              </a:rPr>
              <a:t>*COVID-19 Requirements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$87.9M </a:t>
            </a:r>
          </a:p>
          <a:p>
            <a:r>
              <a:rPr lang="en-US" sz="1900" b="1" dirty="0"/>
              <a:t>Health</a:t>
            </a:r>
            <a:r>
              <a:rPr lang="en-US" sz="1900" dirty="0">
                <a:solidFill>
                  <a:srgbClr val="C00000"/>
                </a:solidFill>
              </a:rPr>
              <a:t>: </a:t>
            </a:r>
            <a:r>
              <a:rPr lang="en-US" sz="1900" dirty="0"/>
              <a:t>$50.4M </a:t>
            </a:r>
          </a:p>
          <a:p>
            <a:r>
              <a:rPr lang="en-US" sz="1900" b="1" dirty="0"/>
              <a:t>Non-health</a:t>
            </a:r>
            <a:r>
              <a:rPr lang="en-US" sz="1900" dirty="0"/>
              <a:t>: $37.5M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2ACC2-71E1-47C3-A7AD-32A30B92FB42}"/>
              </a:ext>
            </a:extLst>
          </p:cNvPr>
          <p:cNvSpPr/>
          <p:nvPr/>
        </p:nvSpPr>
        <p:spPr>
          <a:xfrm>
            <a:off x="4400549" y="4466433"/>
            <a:ext cx="484345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C00000"/>
                </a:solidFill>
              </a:rPr>
              <a:t>*Total financial requirements: </a:t>
            </a:r>
            <a:r>
              <a:rPr lang="en-US" sz="1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$762.5M</a:t>
            </a:r>
          </a:p>
          <a:p>
            <a:r>
              <a:rPr lang="en-US" sz="1900" b="1" dirty="0"/>
              <a:t>COVID-19</a:t>
            </a:r>
            <a:r>
              <a:rPr lang="en-US" sz="1900" dirty="0"/>
              <a:t>: 87.9M</a:t>
            </a:r>
          </a:p>
          <a:p>
            <a:r>
              <a:rPr lang="en-US" sz="1900" b="1" dirty="0"/>
              <a:t>Non-COVID-19 (HRP)</a:t>
            </a:r>
            <a:r>
              <a:rPr lang="en-US" sz="1900" dirty="0"/>
              <a:t>: $674.6M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BC0DFE-C3A0-4110-8926-4C7580D0BA9F}"/>
              </a:ext>
            </a:extLst>
          </p:cNvPr>
          <p:cNvCxnSpPr/>
          <p:nvPr/>
        </p:nvCxnSpPr>
        <p:spPr>
          <a:xfrm>
            <a:off x="4314822" y="4454923"/>
            <a:ext cx="0" cy="92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21116-C249-4908-BE67-932594B3E82D}"/>
              </a:ext>
            </a:extLst>
          </p:cNvPr>
          <p:cNvSpPr/>
          <p:nvPr/>
        </p:nvSpPr>
        <p:spPr>
          <a:xfrm>
            <a:off x="611966" y="5605188"/>
            <a:ext cx="425798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C00000"/>
                </a:solidFill>
              </a:rPr>
              <a:t>Total cases: </a:t>
            </a:r>
            <a:r>
              <a:rPr lang="en-US" sz="1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75,913 </a:t>
            </a:r>
            <a:r>
              <a:rPr lang="en-US" sz="1900" b="1" dirty="0"/>
              <a:t>(2 October 2020)  </a:t>
            </a:r>
          </a:p>
        </p:txBody>
      </p:sp>
    </p:spTree>
    <p:extLst>
      <p:ext uri="{BB962C8B-B14F-4D97-AF65-F5344CB8AC3E}">
        <p14:creationId xmlns:p14="http://schemas.microsoft.com/office/powerpoint/2010/main" val="61839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BE59-7F1E-43D1-BCFE-76851AA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Estimated population with shelter, energy and NFI needs (HPC 2020)
</a:t>
            </a:r>
            <a:endParaRPr lang="en-US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F1FEFA-6239-4AF2-B12A-0FD39E50A28B}"/>
              </a:ext>
            </a:extLst>
          </p:cNvPr>
          <p:cNvSpPr/>
          <p:nvPr/>
        </p:nvSpPr>
        <p:spPr>
          <a:xfrm>
            <a:off x="4651090" y="5258868"/>
            <a:ext cx="2894003" cy="66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1.38 M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5B28A40-C359-42BB-96C5-5F8C35DE1D95}"/>
              </a:ext>
            </a:extLst>
          </p:cNvPr>
          <p:cNvSpPr/>
          <p:nvPr/>
        </p:nvSpPr>
        <p:spPr>
          <a:xfrm>
            <a:off x="3727472" y="5352459"/>
            <a:ext cx="492596" cy="36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8ED0639-F799-43A3-BA72-90ADC4112029}"/>
              </a:ext>
            </a:extLst>
          </p:cNvPr>
          <p:cNvSpPr txBox="1">
            <a:spLocks/>
          </p:cNvSpPr>
          <p:nvPr/>
        </p:nvSpPr>
        <p:spPr>
          <a:xfrm>
            <a:off x="1999100" y="5258868"/>
            <a:ext cx="3602705" cy="1151610"/>
          </a:xfrm>
          <a:prstGeom prst="rect">
            <a:avLst/>
          </a:prstGeom>
        </p:spPr>
        <p:txBody>
          <a:bodyPr lIns="0" tIns="0" rIns="0" bIns="0"/>
          <a:lstStyle>
            <a:lvl1pPr marL="0" eaLnBrk="1" hangingPunct="1">
              <a:defRPr sz="3200" b="1">
                <a:solidFill>
                  <a:srgbClr val="418FDE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32" eaLnBrk="1" hangingPunct="1">
              <a:defRPr>
                <a:latin typeface="+mn-lt"/>
                <a:ea typeface="+mn-ea"/>
                <a:cs typeface="+mn-cs"/>
              </a:defRPr>
            </a:lvl2pPr>
            <a:lvl3pPr marL="914463" eaLnBrk="1" hangingPunct="1">
              <a:defRPr>
                <a:latin typeface="+mn-lt"/>
                <a:ea typeface="+mn-ea"/>
                <a:cs typeface="+mn-cs"/>
              </a:defRPr>
            </a:lvl3pPr>
            <a:lvl4pPr marL="1371696" eaLnBrk="1" hangingPunct="1">
              <a:defRPr>
                <a:latin typeface="+mn-lt"/>
                <a:ea typeface="+mn-ea"/>
                <a:cs typeface="+mn-cs"/>
              </a:defRPr>
            </a:lvl4pPr>
            <a:lvl5pPr marL="1828927" eaLnBrk="1" hangingPunct="1">
              <a:defRPr>
                <a:latin typeface="+mn-lt"/>
                <a:ea typeface="+mn-ea"/>
                <a:cs typeface="+mn-cs"/>
              </a:defRPr>
            </a:lvl5pPr>
            <a:lvl6pPr marL="2286158" eaLnBrk="1" hangingPunct="1">
              <a:defRPr>
                <a:latin typeface="+mn-lt"/>
                <a:ea typeface="+mn-ea"/>
                <a:cs typeface="+mn-cs"/>
              </a:defRPr>
            </a:lvl6pPr>
            <a:lvl7pPr marL="2743389" eaLnBrk="1" hangingPunct="1">
              <a:defRPr>
                <a:latin typeface="+mn-lt"/>
                <a:ea typeface="+mn-ea"/>
                <a:cs typeface="+mn-cs"/>
              </a:defRPr>
            </a:lvl7pPr>
            <a:lvl8pPr marL="3200621" eaLnBrk="1" hangingPunct="1">
              <a:defRPr>
                <a:latin typeface="+mn-lt"/>
                <a:ea typeface="+mn-ea"/>
                <a:cs typeface="+mn-cs"/>
              </a:defRPr>
            </a:lvl8pPr>
            <a:lvl9pPr marL="365785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People in 
Need (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
</a:t>
            </a:r>
            <a:endParaRPr kumimoji="0" lang="es-PA" sz="2400" b="1" i="0" u="none" strike="noStrike" kern="0" cap="none" spc="0" normalizeH="0" baseline="0" noProof="0">
              <a:ln>
                <a:noFill/>
              </a:ln>
              <a:solidFill>
                <a:srgbClr val="418FD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a 3">
            <a:extLst>
              <a:ext uri="{FF2B5EF4-FFF2-40B4-BE49-F238E27FC236}">
                <a16:creationId xmlns:a16="http://schemas.microsoft.com/office/drawing/2014/main" id="{75170C69-FB06-4C87-8976-279E8E74D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4248"/>
              </p:ext>
            </p:extLst>
          </p:nvPr>
        </p:nvGraphicFramePr>
        <p:xfrm>
          <a:off x="939910" y="1554831"/>
          <a:ext cx="7252773" cy="33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29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067821-2C63-4C59-8411-0E9684E3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Estimated population with shelter, energy and NFI needs (HPC 2020)
</a:t>
            </a:r>
            <a:endParaRPr lang="en-US" sz="2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825B73-AEF5-419A-923F-3072F12E7E7A}"/>
              </a:ext>
            </a:extLst>
          </p:cNvPr>
          <p:cNvGrpSpPr/>
          <p:nvPr/>
        </p:nvGrpSpPr>
        <p:grpSpPr>
          <a:xfrm>
            <a:off x="323528" y="4591639"/>
            <a:ext cx="1373820" cy="1337924"/>
            <a:chOff x="-4015" y="68821"/>
            <a:chExt cx="2551728" cy="10719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0169F71-8A0A-47D6-81C1-3F965E3B7C54}"/>
                </a:ext>
              </a:extLst>
            </p:cNvPr>
            <p:cNvSpPr/>
            <p:nvPr/>
          </p:nvSpPr>
          <p:spPr>
            <a:xfrm>
              <a:off x="0" y="543697"/>
              <a:ext cx="308610" cy="123190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77A5AA-0753-4187-9236-320AAF620C35}"/>
                </a:ext>
              </a:extLst>
            </p:cNvPr>
            <p:cNvGrpSpPr/>
            <p:nvPr/>
          </p:nvGrpSpPr>
          <p:grpSpPr>
            <a:xfrm>
              <a:off x="-4015" y="68821"/>
              <a:ext cx="2551728" cy="1071911"/>
              <a:chOff x="-4015" y="68821"/>
              <a:chExt cx="2551728" cy="107191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ABA5AFF-1760-4359-8E5A-AF277631EAA0}"/>
                  </a:ext>
                </a:extLst>
              </p:cNvPr>
              <p:cNvGrpSpPr/>
              <p:nvPr/>
            </p:nvGrpSpPr>
            <p:grpSpPr>
              <a:xfrm>
                <a:off x="234160" y="68821"/>
                <a:ext cx="2313553" cy="1071911"/>
                <a:chOff x="-62402" y="68821"/>
                <a:chExt cx="2313553" cy="1071911"/>
              </a:xfrm>
            </p:grpSpPr>
            <p:sp>
              <p:nvSpPr>
                <p:cNvPr id="22" name="Text Box 59">
                  <a:extLst>
                    <a:ext uri="{FF2B5EF4-FFF2-40B4-BE49-F238E27FC236}">
                      <a16:creationId xmlns:a16="http://schemas.microsoft.com/office/drawing/2014/main" id="{0B9FD8C2-CFF5-480B-A625-076C84590230}"/>
                    </a:ext>
                  </a:extLst>
                </p:cNvPr>
                <p:cNvSpPr txBox="1"/>
                <p:nvPr/>
              </p:nvSpPr>
              <p:spPr>
                <a:xfrm>
                  <a:off x="-53076" y="68821"/>
                  <a:ext cx="2298356" cy="19684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n-US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1 - m</a:t>
                  </a:r>
                  <a:r>
                    <a:rPr lang="es-ES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ínimo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60">
                  <a:extLst>
                    <a:ext uri="{FF2B5EF4-FFF2-40B4-BE49-F238E27FC236}">
                      <a16:creationId xmlns:a16="http://schemas.microsoft.com/office/drawing/2014/main" id="{2B313D10-403E-4B9E-87F9-3F925D5B7376}"/>
                    </a:ext>
                  </a:extLst>
                </p:cNvPr>
                <p:cNvSpPr txBox="1"/>
                <p:nvPr/>
              </p:nvSpPr>
              <p:spPr>
                <a:xfrm>
                  <a:off x="-52326" y="284246"/>
                  <a:ext cx="2298356" cy="20968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s-419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2 - estrés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61">
                  <a:extLst>
                    <a:ext uri="{FF2B5EF4-FFF2-40B4-BE49-F238E27FC236}">
                      <a16:creationId xmlns:a16="http://schemas.microsoft.com/office/drawing/2014/main" id="{E717571E-1E1C-47D0-9DEF-F693C4BC945C}"/>
                    </a:ext>
                  </a:extLst>
                </p:cNvPr>
                <p:cNvSpPr txBox="1"/>
                <p:nvPr/>
              </p:nvSpPr>
              <p:spPr>
                <a:xfrm>
                  <a:off x="-61050" y="506248"/>
                  <a:ext cx="2298358" cy="22034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s-419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3 - severo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64">
                  <a:extLst>
                    <a:ext uri="{FF2B5EF4-FFF2-40B4-BE49-F238E27FC236}">
                      <a16:creationId xmlns:a16="http://schemas.microsoft.com/office/drawing/2014/main" id="{5F4F37B0-FFFB-4E5C-8AD3-F1F4C7E08A4B}"/>
                    </a:ext>
                  </a:extLst>
                </p:cNvPr>
                <p:cNvSpPr txBox="1"/>
                <p:nvPr/>
              </p:nvSpPr>
              <p:spPr>
                <a:xfrm>
                  <a:off x="-62402" y="712024"/>
                  <a:ext cx="2298064" cy="20459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s-419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4 - crítico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66">
                  <a:extLst>
                    <a:ext uri="{FF2B5EF4-FFF2-40B4-BE49-F238E27FC236}">
                      <a16:creationId xmlns:a16="http://schemas.microsoft.com/office/drawing/2014/main" id="{CAB46518-8C60-45C8-A058-A2119176AB59}"/>
                    </a:ext>
                  </a:extLst>
                </p:cNvPr>
                <p:cNvSpPr txBox="1"/>
                <p:nvPr/>
              </p:nvSpPr>
              <p:spPr>
                <a:xfrm>
                  <a:off x="-46913" y="931046"/>
                  <a:ext cx="2298064" cy="20968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s-419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5 - catastrófico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1E12AEF-75EA-46A9-9273-FDE6E6862456}"/>
                  </a:ext>
                </a:extLst>
              </p:cNvPr>
              <p:cNvGrpSpPr/>
              <p:nvPr/>
            </p:nvGrpSpPr>
            <p:grpSpPr>
              <a:xfrm>
                <a:off x="-4015" y="98854"/>
                <a:ext cx="312625" cy="1000519"/>
                <a:chOff x="-4015" y="0"/>
                <a:chExt cx="312625" cy="1000519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F1ECCDD-EA0C-46A8-B6D4-7D033C8F10E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08610" cy="345611"/>
                  <a:chOff x="0" y="0"/>
                  <a:chExt cx="308610" cy="345611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62159449-8913-41C7-A7A6-22A88F51201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08610" cy="123190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2F99738C-8EFB-4734-BB69-BF1C8BDDBFF0}"/>
                      </a:ext>
                    </a:extLst>
                  </p:cNvPr>
                  <p:cNvSpPr/>
                  <p:nvPr/>
                </p:nvSpPr>
                <p:spPr>
                  <a:xfrm>
                    <a:off x="0" y="222421"/>
                    <a:ext cx="308610" cy="123190"/>
                  </a:xfrm>
                  <a:prstGeom prst="roundRect">
                    <a:avLst/>
                  </a:prstGeom>
                  <a:solidFill>
                    <a:srgbClr val="FFDA85">
                      <a:alpha val="67451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88EADBE-980B-4E5C-93A3-8592B41219A0}"/>
                    </a:ext>
                  </a:extLst>
                </p:cNvPr>
                <p:cNvGrpSpPr/>
                <p:nvPr/>
              </p:nvGrpSpPr>
              <p:grpSpPr>
                <a:xfrm>
                  <a:off x="-4015" y="654908"/>
                  <a:ext cx="308612" cy="345611"/>
                  <a:chOff x="-16371" y="0"/>
                  <a:chExt cx="308612" cy="345611"/>
                </a:xfrm>
              </p:grpSpPr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BF82969E-8778-4778-B25D-0815EC2142CF}"/>
                      </a:ext>
                    </a:extLst>
                  </p:cNvPr>
                  <p:cNvSpPr/>
                  <p:nvPr/>
                </p:nvSpPr>
                <p:spPr>
                  <a:xfrm>
                    <a:off x="-16369" y="0"/>
                    <a:ext cx="308610" cy="123190"/>
                  </a:xfrm>
                  <a:prstGeom prst="roundRect">
                    <a:avLst/>
                  </a:prstGeom>
                  <a:solidFill>
                    <a:srgbClr val="ED7D31">
                      <a:alpha val="81961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" name="Rectangle: Rounded Corners 18">
                    <a:extLst>
                      <a:ext uri="{FF2B5EF4-FFF2-40B4-BE49-F238E27FC236}">
                        <a16:creationId xmlns:a16="http://schemas.microsoft.com/office/drawing/2014/main" id="{E2CEB2D7-15F2-4FB2-B02C-D2FA82CD1B30}"/>
                      </a:ext>
                    </a:extLst>
                  </p:cNvPr>
                  <p:cNvSpPr/>
                  <p:nvPr/>
                </p:nvSpPr>
                <p:spPr>
                  <a:xfrm>
                    <a:off x="-16371" y="222421"/>
                    <a:ext cx="308610" cy="123190"/>
                  </a:xfrm>
                  <a:prstGeom prst="roundRect">
                    <a:avLst/>
                  </a:prstGeom>
                  <a:solidFill>
                    <a:srgbClr val="80081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D51619-6103-49AD-9296-DBBEE9A78CBE}"/>
              </a:ext>
            </a:extLst>
          </p:cNvPr>
          <p:cNvGrpSpPr/>
          <p:nvPr/>
        </p:nvGrpSpPr>
        <p:grpSpPr>
          <a:xfrm>
            <a:off x="342840" y="4336285"/>
            <a:ext cx="1793976" cy="245699"/>
            <a:chOff x="37921" y="-20097"/>
            <a:chExt cx="2475079" cy="333282"/>
          </a:xfrm>
        </p:grpSpPr>
        <p:sp>
          <p:nvSpPr>
            <p:cNvPr id="28" name="Star: 4 Points 27">
              <a:extLst>
                <a:ext uri="{FF2B5EF4-FFF2-40B4-BE49-F238E27FC236}">
                  <a16:creationId xmlns:a16="http://schemas.microsoft.com/office/drawing/2014/main" id="{FDA224A7-19ED-4894-A72A-CD91782C205E}"/>
                </a:ext>
              </a:extLst>
            </p:cNvPr>
            <p:cNvSpPr/>
            <p:nvPr/>
          </p:nvSpPr>
          <p:spPr>
            <a:xfrm>
              <a:off x="37921" y="77115"/>
              <a:ext cx="159125" cy="138393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Text Box 79">
              <a:extLst>
                <a:ext uri="{FF2B5EF4-FFF2-40B4-BE49-F238E27FC236}">
                  <a16:creationId xmlns:a16="http://schemas.microsoft.com/office/drawing/2014/main" id="{62F26FA5-659F-4376-8C9E-CAD321FD4F99}"/>
                </a:ext>
              </a:extLst>
            </p:cNvPr>
            <p:cNvSpPr txBox="1"/>
            <p:nvPr/>
          </p:nvSpPr>
          <p:spPr>
            <a:xfrm>
              <a:off x="215461" y="-20097"/>
              <a:ext cx="2297539" cy="3332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s-419" sz="11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Distrito Capital</a:t>
              </a:r>
              <a:endParaRPr lang="en-US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CC8C2ABD-6E2B-4259-B939-5AC74375A28D}"/>
              </a:ext>
            </a:extLst>
          </p:cNvPr>
          <p:cNvSpPr/>
          <p:nvPr/>
        </p:nvSpPr>
        <p:spPr>
          <a:xfrm>
            <a:off x="323528" y="5981550"/>
            <a:ext cx="182880" cy="182880"/>
          </a:xfrm>
          <a:prstGeom prst="ellipse">
            <a:avLst/>
          </a:prstGeom>
          <a:solidFill>
            <a:srgbClr val="FF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31" name="Text Box 61">
            <a:extLst>
              <a:ext uri="{FF2B5EF4-FFF2-40B4-BE49-F238E27FC236}">
                <a16:creationId xmlns:a16="http://schemas.microsoft.com/office/drawing/2014/main" id="{FB823401-095E-4348-84F4-7AD4000D1A93}"/>
              </a:ext>
            </a:extLst>
          </p:cNvPr>
          <p:cNvSpPr txBox="1"/>
          <p:nvPr/>
        </p:nvSpPr>
        <p:spPr>
          <a:xfrm>
            <a:off x="471386" y="5943227"/>
            <a:ext cx="3343500" cy="2809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de proyectos con alcance en este estado</a:t>
            </a:r>
          </a:p>
        </p:txBody>
      </p:sp>
      <p:pic>
        <p:nvPicPr>
          <p:cNvPr id="32" name="Picture 32" descr="http://t1.gstatic.com/images?q=tbn:ANd9GcTFTBg7lYW_C4JCMVbHkBTJZawOOPF5Jer4MYAhPbyaHSAu-lshFC7w-A">
            <a:extLst>
              <a:ext uri="{FF2B5EF4-FFF2-40B4-BE49-F238E27FC236}">
                <a16:creationId xmlns:a16="http://schemas.microsoft.com/office/drawing/2014/main" id="{55D9DC22-C7AC-4D22-8300-80713E73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24" y="2088208"/>
            <a:ext cx="1508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40D7A41-AB2E-4A0C-AC79-C601340A23F8}"/>
              </a:ext>
            </a:extLst>
          </p:cNvPr>
          <p:cNvGraphicFramePr>
            <a:graphicFrameLocks noGrp="1"/>
          </p:cNvGraphicFramePr>
          <p:nvPr/>
        </p:nvGraphicFramePr>
        <p:xfrm>
          <a:off x="6868228" y="1813881"/>
          <a:ext cx="1894290" cy="4580407"/>
        </p:xfrm>
        <a:graphic>
          <a:graphicData uri="http://schemas.openxmlformats.org/drawingml/2006/table">
            <a:tbl>
              <a:tblPr/>
              <a:tblGrid>
                <a:gridCol w="1088148">
                  <a:extLst>
                    <a:ext uri="{9D8B030D-6E8A-4147-A177-3AD203B41FA5}">
                      <a16:colId xmlns:a16="http://schemas.microsoft.com/office/drawing/2014/main" val="9129662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966044858"/>
                    </a:ext>
                  </a:extLst>
                </a:gridCol>
                <a:gridCol w="374094">
                  <a:extLst>
                    <a:ext uri="{9D8B030D-6E8A-4147-A177-3AD203B41FA5}">
                      <a16:colId xmlns:a16="http://schemas.microsoft.com/office/drawing/2014/main" val="2502904779"/>
                    </a:ext>
                  </a:extLst>
                </a:gridCol>
              </a:tblGrid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Bolívar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553658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Miranda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59326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193627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Distrito Capital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89531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Anzoátegui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840336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Merida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230744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Táchira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8218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525605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Carabobo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2141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Falcón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251154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 Esparta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622422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581972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04447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Delta Amacuro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93411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Guárico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69628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87413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Vargas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005595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Yaracuy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49779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Monagas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295110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Portuguesa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518503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070946"/>
                  </a:ext>
                </a:extLst>
              </a:tr>
              <a:tr h="217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Barinas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2980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Cojedes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29593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Trujillo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86503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5661A3B-9CCD-4C78-8B94-DFFCF990A43D}"/>
              </a:ext>
            </a:extLst>
          </p:cNvPr>
          <p:cNvSpPr txBox="1"/>
          <p:nvPr/>
        </p:nvSpPr>
        <p:spPr>
          <a:xfrm>
            <a:off x="7233358" y="940870"/>
            <a:ext cx="323165" cy="790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s-419" sz="900" b="1" err="1">
                <a:solidFill>
                  <a:prstClr val="white"/>
                </a:solidFill>
                <a:latin typeface="Verdana Pro SemiBold" panose="020B0704030504040204" pitchFamily="34" charset="0"/>
              </a:rPr>
              <a:t>State</a:t>
            </a:r>
            <a:endParaRPr lang="es-419" sz="1000" b="1">
              <a:solidFill>
                <a:prstClr val="white"/>
              </a:solidFill>
              <a:latin typeface="Verdana Pro SemiBold" panose="020B07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3AD362-386C-4E31-87FE-44100D1FB18C}"/>
              </a:ext>
            </a:extLst>
          </p:cNvPr>
          <p:cNvSpPr txBox="1"/>
          <p:nvPr/>
        </p:nvSpPr>
        <p:spPr>
          <a:xfrm>
            <a:off x="7944308" y="940871"/>
            <a:ext cx="323165" cy="790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s-419" sz="900" b="1" err="1">
                <a:solidFill>
                  <a:prstClr val="white"/>
                </a:solidFill>
                <a:latin typeface="Verdana Pro SemiBold" panose="020B0704030504040204" pitchFamily="34" charset="0"/>
              </a:rPr>
              <a:t>Severity</a:t>
            </a:r>
            <a:endParaRPr lang="es-419" sz="900" b="1">
              <a:solidFill>
                <a:prstClr val="white"/>
              </a:solidFill>
              <a:latin typeface="Verdana Pro SemiBold" panose="020B070403050404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91A37E0-93D6-4BBD-A31C-8BC737805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4642"/>
          <a:stretch/>
        </p:blipFill>
        <p:spPr>
          <a:xfrm>
            <a:off x="175740" y="1211866"/>
            <a:ext cx="6562525" cy="504483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26FB5DB-8E11-4F30-89FE-79B42414D3D2}"/>
              </a:ext>
            </a:extLst>
          </p:cNvPr>
          <p:cNvSpPr txBox="1"/>
          <p:nvPr/>
        </p:nvSpPr>
        <p:spPr>
          <a:xfrm>
            <a:off x="8432315" y="940871"/>
            <a:ext cx="323165" cy="790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s-419" sz="900" b="1">
                <a:solidFill>
                  <a:prstClr val="white"/>
                </a:solidFill>
                <a:latin typeface="Verdana Pro SemiBold" panose="020B0704030504040204" pitchFamily="34" charset="0"/>
              </a:rPr>
              <a:t># </a:t>
            </a:r>
            <a:r>
              <a:rPr lang="es-419" sz="900" b="1" err="1">
                <a:solidFill>
                  <a:prstClr val="white"/>
                </a:solidFill>
                <a:latin typeface="Verdana Pro SemiBold" panose="020B0704030504040204" pitchFamily="34" charset="0"/>
              </a:rPr>
              <a:t>projects</a:t>
            </a:r>
            <a:endParaRPr lang="es-419" sz="900" b="1">
              <a:solidFill>
                <a:prstClr val="white"/>
              </a:solidFill>
              <a:latin typeface="Verdana Pro SemiBold" panose="020B070403050404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D175B90-957D-45B6-ACC5-79C88621CE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92480" y="2576257"/>
            <a:ext cx="0" cy="2841313"/>
          </a:xfrm>
          <a:prstGeom prst="straightConnector1">
            <a:avLst/>
          </a:prstGeom>
          <a:noFill/>
          <a:ln w="76200">
            <a:solidFill>
              <a:srgbClr val="7F1416">
                <a:alpha val="38039"/>
              </a:srgb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8AC1DC0-88A1-4F62-9436-C1E1682029CA}"/>
              </a:ext>
            </a:extLst>
          </p:cNvPr>
          <p:cNvSpPr/>
          <p:nvPr/>
        </p:nvSpPr>
        <p:spPr>
          <a:xfrm flipH="1">
            <a:off x="6482541" y="1018010"/>
            <a:ext cx="313256" cy="2069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F8A06D-ECBB-44B5-8691-F6323AD5F330}"/>
              </a:ext>
            </a:extLst>
          </p:cNvPr>
          <p:cNvSpPr/>
          <p:nvPr/>
        </p:nvSpPr>
        <p:spPr>
          <a:xfrm>
            <a:off x="4114800" y="3849328"/>
            <a:ext cx="457200" cy="4572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/>
              <a:t>7</a:t>
            </a:r>
          </a:p>
        </p:txBody>
      </p:sp>
      <p:sp>
        <p:nvSpPr>
          <p:cNvPr id="42" name="Star: 4 Points 41">
            <a:extLst>
              <a:ext uri="{FF2B5EF4-FFF2-40B4-BE49-F238E27FC236}">
                <a16:creationId xmlns:a16="http://schemas.microsoft.com/office/drawing/2014/main" id="{E640BD6B-4B8E-4BA6-B804-2CB3DA570E3D}"/>
              </a:ext>
            </a:extLst>
          </p:cNvPr>
          <p:cNvSpPr/>
          <p:nvPr/>
        </p:nvSpPr>
        <p:spPr>
          <a:xfrm>
            <a:off x="2855077" y="2020149"/>
            <a:ext cx="115336" cy="10202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726342-FAD3-4E50-8FFD-A50E2BD4FF79}"/>
              </a:ext>
            </a:extLst>
          </p:cNvPr>
          <p:cNvSpPr/>
          <p:nvPr/>
        </p:nvSpPr>
        <p:spPr>
          <a:xfrm>
            <a:off x="3176461" y="1893574"/>
            <a:ext cx="457200" cy="4572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/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733647A-D40B-42C2-81DE-CFDE93F22896}"/>
              </a:ext>
            </a:extLst>
          </p:cNvPr>
          <p:cNvSpPr/>
          <p:nvPr/>
        </p:nvSpPr>
        <p:spPr>
          <a:xfrm>
            <a:off x="296738" y="1926733"/>
            <a:ext cx="411480" cy="41148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/>
              <a:t>6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6E25F42-2E81-44E1-B962-9C52A564F467}"/>
              </a:ext>
            </a:extLst>
          </p:cNvPr>
          <p:cNvSpPr/>
          <p:nvPr/>
        </p:nvSpPr>
        <p:spPr>
          <a:xfrm>
            <a:off x="2800598" y="1647557"/>
            <a:ext cx="365760" cy="36576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2C0D5BD-6E46-40F6-8FF8-A675BE890170}"/>
              </a:ext>
            </a:extLst>
          </p:cNvPr>
          <p:cNvSpPr/>
          <p:nvPr/>
        </p:nvSpPr>
        <p:spPr>
          <a:xfrm>
            <a:off x="3757841" y="2268865"/>
            <a:ext cx="365760" cy="36576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3A756CF-466C-4391-9136-BABAAE71F41B}"/>
              </a:ext>
            </a:extLst>
          </p:cNvPr>
          <p:cNvSpPr/>
          <p:nvPr/>
        </p:nvSpPr>
        <p:spPr>
          <a:xfrm>
            <a:off x="827584" y="2843240"/>
            <a:ext cx="365760" cy="36576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9F44AB5-208D-462D-807D-BCE82CB21E18}"/>
              </a:ext>
            </a:extLst>
          </p:cNvPr>
          <p:cNvSpPr/>
          <p:nvPr/>
        </p:nvSpPr>
        <p:spPr>
          <a:xfrm>
            <a:off x="525338" y="3165724"/>
            <a:ext cx="365760" cy="36576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A6AB4AE-0F3B-4CB1-9B36-E77789F90B4E}"/>
              </a:ext>
            </a:extLst>
          </p:cNvPr>
          <p:cNvSpPr/>
          <p:nvPr/>
        </p:nvSpPr>
        <p:spPr>
          <a:xfrm>
            <a:off x="1923423" y="3575008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623981B-28B4-479E-B509-F56DF1D29792}"/>
              </a:ext>
            </a:extLst>
          </p:cNvPr>
          <p:cNvSpPr/>
          <p:nvPr/>
        </p:nvSpPr>
        <p:spPr>
          <a:xfrm>
            <a:off x="2314333" y="2071161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56662F4-030A-4E82-A751-6C1DE6E4A9BE}"/>
              </a:ext>
            </a:extLst>
          </p:cNvPr>
          <p:cNvSpPr/>
          <p:nvPr/>
        </p:nvSpPr>
        <p:spPr>
          <a:xfrm>
            <a:off x="1851194" y="1672750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9A75BC7-5080-4FFF-94E1-3C4961ED4559}"/>
              </a:ext>
            </a:extLst>
          </p:cNvPr>
          <p:cNvSpPr/>
          <p:nvPr/>
        </p:nvSpPr>
        <p:spPr>
          <a:xfrm>
            <a:off x="4160671" y="1463556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5EF8D1-E214-4F5D-9E18-938A5F5C60D3}"/>
              </a:ext>
            </a:extLst>
          </p:cNvPr>
          <p:cNvSpPr/>
          <p:nvPr/>
        </p:nvSpPr>
        <p:spPr>
          <a:xfrm>
            <a:off x="4100965" y="1920471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51D69FE-8D2A-42DD-A2F2-843F54EACAFA}"/>
              </a:ext>
            </a:extLst>
          </p:cNvPr>
          <p:cNvSpPr/>
          <p:nvPr/>
        </p:nvSpPr>
        <p:spPr>
          <a:xfrm>
            <a:off x="3185034" y="5148306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40AEF19-7E77-4B11-942A-E4A67B9B1811}"/>
              </a:ext>
            </a:extLst>
          </p:cNvPr>
          <p:cNvSpPr/>
          <p:nvPr/>
        </p:nvSpPr>
        <p:spPr>
          <a:xfrm>
            <a:off x="5209334" y="2809487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B981791-D9D1-4BF7-9DA7-886F8CC9E7D4}"/>
              </a:ext>
            </a:extLst>
          </p:cNvPr>
          <p:cNvSpPr/>
          <p:nvPr/>
        </p:nvSpPr>
        <p:spPr>
          <a:xfrm>
            <a:off x="2986241" y="2809487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028B2D0-702D-4727-964D-16CFD3C8989F}"/>
              </a:ext>
            </a:extLst>
          </p:cNvPr>
          <p:cNvSpPr/>
          <p:nvPr/>
        </p:nvSpPr>
        <p:spPr>
          <a:xfrm>
            <a:off x="1562279" y="2264953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8FD5F23-5BD6-4D8F-B627-B3EE7F5FE07B}"/>
              </a:ext>
            </a:extLst>
          </p:cNvPr>
          <p:cNvSpPr/>
          <p:nvPr/>
        </p:nvSpPr>
        <p:spPr>
          <a:xfrm>
            <a:off x="2000359" y="2142730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ED7F262-8BAB-4DBF-A8A1-915B50C19950}"/>
              </a:ext>
            </a:extLst>
          </p:cNvPr>
          <p:cNvSpPr/>
          <p:nvPr/>
        </p:nvSpPr>
        <p:spPr>
          <a:xfrm>
            <a:off x="4510369" y="2520325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748B68F-277C-4DC5-83B2-29236870AA0C}"/>
              </a:ext>
            </a:extLst>
          </p:cNvPr>
          <p:cNvSpPr/>
          <p:nvPr/>
        </p:nvSpPr>
        <p:spPr>
          <a:xfrm>
            <a:off x="1888664" y="2689658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6AA3E-93F3-4522-B833-856BB1C4AD8C}"/>
              </a:ext>
            </a:extLst>
          </p:cNvPr>
          <p:cNvSpPr txBox="1"/>
          <p:nvPr/>
        </p:nvSpPr>
        <p:spPr>
          <a:xfrm>
            <a:off x="471386" y="965592"/>
            <a:ext cx="131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24 partners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11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0698-6A85-4CE9-B39E-458E5508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0"/>
            <a:ext cx="8229600" cy="1143000"/>
          </a:xfrm>
        </p:spPr>
        <p:txBody>
          <a:bodyPr/>
          <a:lstStyle/>
          <a:p>
            <a:r>
              <a:rPr lang="en-US" dirty="0"/>
              <a:t>Spontaneous returns</a:t>
            </a:r>
            <a:endParaRPr lang="es-C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FCAF51-AF82-4A6A-B457-9FDA07EFF7D6}"/>
              </a:ext>
            </a:extLst>
          </p:cNvPr>
          <p:cNvSpPr/>
          <p:nvPr/>
        </p:nvSpPr>
        <p:spPr>
          <a:xfrm>
            <a:off x="457200" y="5797549"/>
            <a:ext cx="8515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-----------------------------------------------------</a:t>
            </a:r>
          </a:p>
          <a:p>
            <a:r>
              <a:rPr lang="en-US" sz="1200" dirty="0"/>
              <a:t>*Source : ACNUR, Spontaneous Returns March 15 April 30,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DA35F8-8572-4BC7-B237-45A2717E1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3" t="23659" r="66079" b="6965"/>
          <a:stretch/>
        </p:blipFill>
        <p:spPr>
          <a:xfrm>
            <a:off x="1308682" y="832629"/>
            <a:ext cx="7004808" cy="48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0267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oss Cutting Issues and Inter Cluster Coordinatio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98AB2C3D7FC4490019678331A3B17" ma:contentTypeVersion="12" ma:contentTypeDescription="Create a new document." ma:contentTypeScope="" ma:versionID="8f2328727c46b8093aff956a8d435e88">
  <xsd:schema xmlns:xsd="http://www.w3.org/2001/XMLSchema" xmlns:xs="http://www.w3.org/2001/XMLSchema" xmlns:p="http://schemas.microsoft.com/office/2006/metadata/properties" xmlns:ns2="c66cead8-f642-442a-92a5-bec179212da2" xmlns:ns3="fc2a8831-669a-44a4-8f11-654741d6445f" targetNamespace="http://schemas.microsoft.com/office/2006/metadata/properties" ma:root="true" ma:fieldsID="f98f2d65edf8a72ae58c7e8b7b1a5ea3" ns2:_="" ns3:_="">
    <xsd:import namespace="c66cead8-f642-442a-92a5-bec179212da2"/>
    <xsd:import namespace="fc2a8831-669a-44a4-8f11-654741d644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cead8-f642-442a-92a5-bec179212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a8831-669a-44a4-8f11-654741d644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4E5640-027B-4714-BE79-4C49399773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AB9490-A743-4CB5-BA33-08B13CB4D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cead8-f642-442a-92a5-bec179212da2"/>
    <ds:schemaRef ds:uri="fc2a8831-669a-44a4-8f11-654741d64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A106C8-487C-4B4B-A69C-022F24539A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Shelter Cluster Powerpoint Template V 1 0 - MYN</Template>
  <TotalTime>30</TotalTime>
  <Words>1762</Words>
  <Application>Microsoft Office PowerPoint</Application>
  <PresentationFormat>On-screen Show (4:3)</PresentationFormat>
  <Paragraphs>327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Verdana</vt:lpstr>
      <vt:lpstr>Verdana Pro SemiBold</vt:lpstr>
      <vt:lpstr>Wingdings</vt:lpstr>
      <vt:lpstr>Shelter Cluster Powerpoint Template V 1 0 - MYN</vt:lpstr>
      <vt:lpstr>Custom Design</vt:lpstr>
      <vt:lpstr>Cross Cutting Issues and Inter Cluster Coordination</vt:lpstr>
      <vt:lpstr>VENEZUELA  SHELTER, ENERGY AND NFI CLUSTER</vt:lpstr>
      <vt:lpstr>Content</vt:lpstr>
      <vt:lpstr>Venezuela situation</vt:lpstr>
      <vt:lpstr>Context (I)</vt:lpstr>
      <vt:lpstr>Context (II)</vt:lpstr>
      <vt:lpstr> Estimated population with shelter, energy and NFI needs (GHRP- 2020)
</vt:lpstr>
      <vt:lpstr> Estimated population with shelter, energy and NFI needs (HPC 2020)
</vt:lpstr>
      <vt:lpstr> Estimated population with shelter, energy and NFI needs (HPC 2020)
</vt:lpstr>
      <vt:lpstr>Spontaneous returns</vt:lpstr>
      <vt:lpstr>CLUSTER STRATEGY</vt:lpstr>
      <vt:lpstr>Where to focus?</vt:lpstr>
      <vt:lpstr>Indicators for HPC 2021</vt:lpstr>
      <vt:lpstr>cluster RESPONSE</vt:lpstr>
      <vt:lpstr>a) Humanitarian Response Plan / COVID-19 activity monitoring (5Ws) (I)</vt:lpstr>
      <vt:lpstr>a) Humanitarian Response Plan / COVID-19 activity monitoring (5Ws) (I)</vt:lpstr>
      <vt:lpstr>a) Humanitarian Response Plan / COVID-19 activity monitoring (5Ws) (II)</vt:lpstr>
      <vt:lpstr>a) Humanitarian Response Plan / COVID-19 activity monitoring (5Ws) (III)</vt:lpstr>
      <vt:lpstr>b) Information management products (I)</vt:lpstr>
      <vt:lpstr>a) Information management products (II)</vt:lpstr>
      <vt:lpstr>GAPS AND CHALLENGES</vt:lpstr>
      <vt:lpstr>Gaps and challenges (I)</vt:lpstr>
      <vt:lpstr>Gaps and challenges (II)</vt:lpstr>
      <vt:lpstr>Shelter response</vt:lpstr>
      <vt:lpstr>Energy response</vt:lpstr>
      <vt:lpstr>NFI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Shelter Cluster - Power point template</dc:title>
  <dc:creator>Luis ALCARAZ PARDO;filardig@unhcr.org;durangam@unhcr.org</dc:creator>
  <cp:lastModifiedBy>Luis Alcaraz Pardo</cp:lastModifiedBy>
  <cp:revision>1</cp:revision>
  <cp:lastPrinted>2013-03-26T11:03:47Z</cp:lastPrinted>
  <dcterms:created xsi:type="dcterms:W3CDTF">2013-08-07T15:00:29Z</dcterms:created>
  <dcterms:modified xsi:type="dcterms:W3CDTF">2020-10-05T13:55:26Z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0x0101000C198AB2C3D7FC4490019678331A3B17</vt:lpwstr>
  </property>
</Properties>
</file>