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65B630"/>
    <a:srgbClr val="459FD5"/>
    <a:srgbClr val="043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559" autoAdjust="0"/>
    <p:restoredTop sz="91297" autoAdjust="0"/>
  </p:normalViewPr>
  <p:slideViewPr>
    <p:cSldViewPr>
      <p:cViewPr varScale="1">
        <p:scale>
          <a:sx n="61" d="100"/>
          <a:sy n="61" d="100"/>
        </p:scale>
        <p:origin x="1832" y="4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YNVEEN\Downloads\prioritization_on_nfi_wg_work_plan_for_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Topics</a:t>
            </a:r>
            <a:r>
              <a:rPr lang="en-US" baseline="0"/>
              <a:t> for the NFI WG to Include in 2021 Work Plan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Sheet3!$E$8</c:f>
              <c:strCache>
                <c:ptCount val="1"/>
                <c:pt idx="0">
                  <c:v>Number of Votes</c:v>
                </c:pt>
              </c:strCache>
            </c:strRef>
          </c:tx>
          <c:spPr>
            <a:solidFill>
              <a:srgbClr val="7F141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Sheet3!$D$9:$D$16</c:f>
              <c:strCache>
                <c:ptCount val="8"/>
                <c:pt idx="0">
                  <c:v>Guidance or two pager to clarify how to determine standards for NFIs</c:v>
                </c:pt>
                <c:pt idx="1">
                  <c:v>Fire risks around plastic sheeting, material distribution</c:v>
                </c:pt>
                <c:pt idx="2">
                  <c:v>Localization and Capacity Building of Local Actors in NFI Distribution</c:v>
                </c:pt>
                <c:pt idx="3">
                  <c:v>Energy indicators to measure stronger shelter outcomes</c:v>
                </c:pt>
                <c:pt idx="4">
                  <c:v>Cash and voucher modalities for NFI distributions</c:v>
                </c:pt>
                <c:pt idx="5">
                  <c:v>Needs assessments and monitoring of NFIs and their effectiveness</c:v>
                </c:pt>
                <c:pt idx="6">
                  <c:v>Environmental Impact of NFIs; reuse, recyling</c:v>
                </c:pt>
                <c:pt idx="7">
                  <c:v>Defining new packages for NFI kits considering emerging trends (COVID19, local materials, flooding conflict; ie conte1tualization of standard NFI kits</c:v>
                </c:pt>
              </c:strCache>
            </c:strRef>
          </c:cat>
          <c:val>
            <c:numRef>
              <c:f>Sheet3!$E$9:$E$16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5</c:v>
                </c:pt>
                <c:pt idx="6">
                  <c:v>7</c:v>
                </c:pt>
                <c:pt idx="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D7-44DD-B597-C7402C551D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39268400"/>
        <c:axId val="739270368"/>
      </c:barChart>
      <c:catAx>
        <c:axId val="73926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9270368"/>
        <c:crosses val="autoZero"/>
        <c:auto val="1"/>
        <c:lblAlgn val="ctr"/>
        <c:lblOffset val="100"/>
        <c:noMultiLvlLbl val="0"/>
      </c:catAx>
      <c:valAx>
        <c:axId val="7392703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3926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527883" y="6237313"/>
            <a:ext cx="2088231" cy="523220"/>
            <a:chOff x="3671392" y="6279704"/>
            <a:chExt cx="1908720" cy="52322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9704"/>
              <a:ext cx="158417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cs typeface="Times New Roman" pitchFamily="18" charset="0"/>
                </a:rPr>
                <a:t>NFI WG</a:t>
              </a:r>
              <a:endParaRPr kumimoji="0" lang="en-GB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working-group-nfi-practices/form/prioritization-nfi-wg-work-plan-2021" TargetMode="External"/><Relationship Id="rId2" Type="http://schemas.openxmlformats.org/officeDocument/2006/relationships/hyperlink" Target="https://www.sheltercluster.org/working-group-nfi-practices/2021-01-29/january-2021-first-nfi-wg-year-energy-and-environ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imee.jenks@unitar.org" TargetMode="External"/><Relationship Id="rId7" Type="http://schemas.openxmlformats.org/officeDocument/2006/relationships/hyperlink" Target="mailto:renee.wynveen@sheltercluster.org" TargetMode="External"/><Relationship Id="rId2" Type="http://schemas.openxmlformats.org/officeDocument/2006/relationships/hyperlink" Target="https://www.sheltercluster.org/working-group/nfi-practic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vedisastercallkelly@gmail.com" TargetMode="External"/><Relationship Id="rId5" Type="http://schemas.openxmlformats.org/officeDocument/2006/relationships/hyperlink" Target="mailto:aostaszewski@iom.int" TargetMode="External"/><Relationship Id="rId4" Type="http://schemas.openxmlformats.org/officeDocument/2006/relationships/hyperlink" Target="https://docs.google.com/spreadsheets/d/1nueebAcD0bLT4C5jKgNObP0YPh5FKk5neQdAEgQ7el8/edit#gid=59657160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Shelter Cluster</a:t>
            </a:r>
            <a:br>
              <a:rPr lang="en-US" dirty="0"/>
            </a:br>
            <a:r>
              <a:rPr lang="en-US" dirty="0"/>
              <a:t>NFI WG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14 April 2021</a:t>
            </a:r>
          </a:p>
        </p:txBody>
      </p:sp>
    </p:spTree>
    <p:extLst>
      <p:ext uri="{BB962C8B-B14F-4D97-AF65-F5344CB8AC3E}">
        <p14:creationId xmlns:p14="http://schemas.microsoft.com/office/powerpoint/2010/main" val="217135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138112-04F8-49FC-B859-C1676792A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Today’s Agenda</a:t>
            </a:r>
            <a:endParaRPr lang="en-CH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F6328C-9DF4-4257-8B2D-26EB5FCBDF23}"/>
              </a:ext>
            </a:extLst>
          </p:cNvPr>
          <p:cNvSpPr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Review of Action Points from the </a:t>
            </a:r>
            <a:r>
              <a:rPr lang="en-GB" sz="2000" u="sng">
                <a:hlinkClick r:id="rId2"/>
              </a:rPr>
              <a:t>Last Meeting</a:t>
            </a:r>
            <a:r>
              <a:rPr lang="en-GB" sz="2000"/>
              <a:t> and </a:t>
            </a:r>
            <a:r>
              <a:rPr lang="en-GB" sz="2000" u="sng">
                <a:hlinkClick r:id="rId3"/>
              </a:rPr>
              <a:t>Results of the Work Plan Survey</a:t>
            </a:r>
            <a:r>
              <a:rPr lang="en-GB" sz="2000"/>
              <a:t> and ways forward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Action Points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Survey Results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Would a Community of Practice Forum be more appropriate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Classifying NFI Items and groups of Items (Content of NFI packages and platforms to facilitate this process)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Emergency Supply Pre-Positioning Strategy: Classification of NFIs into functional groups- Florent Change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Solvoz Platform: Claire Barnhoorn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Sustainable Packaging Initiative for NFI packages –Mandy George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  <a:buFont typeface="+mj-lt"/>
              <a:buAutoNum type="arabicPeriod"/>
            </a:pPr>
            <a:r>
              <a:rPr lang="en-GB" sz="2000"/>
              <a:t>New Global Shelter Cluster project on Greening the Response- Miguel Urquia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7F1416"/>
              </a:buClr>
            </a:pPr>
            <a:r>
              <a:rPr lang="en-GB" sz="200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7329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748E9-A791-4A7D-8A8A-39E0C85DA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Action Points from Last Meeting</a:t>
            </a:r>
            <a:endParaRPr lang="en-CH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79DF41-792F-41C9-8A8C-26B4D807C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29896"/>
              </p:ext>
            </p:extLst>
          </p:nvPr>
        </p:nvGraphicFramePr>
        <p:xfrm>
          <a:off x="1188153" y="1600200"/>
          <a:ext cx="6767695" cy="4525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3075">
                  <a:extLst>
                    <a:ext uri="{9D8B030D-6E8A-4147-A177-3AD203B41FA5}">
                      <a16:colId xmlns:a16="http://schemas.microsoft.com/office/drawing/2014/main" val="484542577"/>
                    </a:ext>
                  </a:extLst>
                </a:gridCol>
                <a:gridCol w="2257650">
                  <a:extLst>
                    <a:ext uri="{9D8B030D-6E8A-4147-A177-3AD203B41FA5}">
                      <a16:colId xmlns:a16="http://schemas.microsoft.com/office/drawing/2014/main" val="4104531599"/>
                    </a:ext>
                  </a:extLst>
                </a:gridCol>
                <a:gridCol w="2176970">
                  <a:extLst>
                    <a:ext uri="{9D8B030D-6E8A-4147-A177-3AD203B41FA5}">
                      <a16:colId xmlns:a16="http://schemas.microsoft.com/office/drawing/2014/main" val="3480468145"/>
                    </a:ext>
                  </a:extLst>
                </a:gridCol>
              </a:tblGrid>
              <a:tr h="165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Action Point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By Whom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By When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4275395725"/>
                  </a:ext>
                </a:extLst>
              </a:tr>
              <a:tr h="45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can subscribe to the GSC NFI WG for updates on the activities of the Working Group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by clicking subscribe on the </a:t>
                      </a:r>
                      <a:r>
                        <a:rPr lang="en-GB" sz="900" u="sng">
                          <a:effectLst/>
                          <a:hlinkClick r:id="rId2"/>
                        </a:rPr>
                        <a:t>NFI WG Page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No deadline but to get all updates, don’t forget to subscribe! 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1020562025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Take feedback on 2021 priorities and solidify their prioritization in a Survey 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NFI WG Chairs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January 29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1530693363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to reply to Survey on Priorities for WG plan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February 10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847973012"/>
                  </a:ext>
                </a:extLst>
              </a:tr>
              <a:tr h="45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wanting support on energy issues or to share practices to reach out to </a:t>
                      </a:r>
                      <a:r>
                        <a:rPr lang="en-GB" sz="900" u="sng">
                          <a:effectLst/>
                          <a:hlinkClick r:id="rId3"/>
                        </a:rPr>
                        <a:t>Aimme Jenks</a:t>
                      </a:r>
                      <a:r>
                        <a:rPr lang="en-GB" sz="900">
                          <a:effectLst/>
                        </a:rPr>
                        <a:t> from GPA/UNITAR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Ongoing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571426436"/>
                  </a:ext>
                </a:extLst>
              </a:tr>
              <a:tr h="596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Review the </a:t>
                      </a:r>
                      <a:r>
                        <a:rPr lang="en-GB" sz="900" u="sng">
                          <a:effectLst/>
                          <a:hlinkClick r:id="rId4"/>
                        </a:rPr>
                        <a:t>energy indicators</a:t>
                      </a:r>
                      <a:r>
                        <a:rPr lang="en-GB" sz="900">
                          <a:effectLst/>
                        </a:rPr>
                        <a:t> shared by IOM by putting your name and organization in a comment section or reaching out to Project Lead </a:t>
                      </a:r>
                      <a:r>
                        <a:rPr lang="en-GB" sz="900" u="sng">
                          <a:effectLst/>
                          <a:hlinkClick r:id="rId5"/>
                        </a:rPr>
                        <a:t>Adam Ostaszewski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As soon as you are able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2319593137"/>
                  </a:ext>
                </a:extLst>
              </a:tr>
              <a:tr h="45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UNHCR and FCDO to exchange about details on testing on fire retardant plastic sheeting. 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UNHCR and FCDO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1499247234"/>
                  </a:ext>
                </a:extLst>
              </a:tr>
              <a:tr h="45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UNHCR to share with NFI WG ToR for PM for Innovation Norway Project to be circulated to NFI WG members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UNHCR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NFI WG will then publish it on website and circulate to relevant networks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4167827478"/>
                  </a:ext>
                </a:extLst>
              </a:tr>
              <a:tr h="596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and Country-level Shelter Cluster teams to consider sharing NFI specifications with </a:t>
                      </a:r>
                      <a:r>
                        <a:rPr lang="en-GB" sz="900" u="sng">
                          <a:effectLst/>
                          <a:hlinkClick r:id="rId6"/>
                        </a:rPr>
                        <a:t>GSC Environmental Community of Practice</a:t>
                      </a:r>
                      <a:r>
                        <a:rPr lang="en-GB" sz="900">
                          <a:effectLst/>
                        </a:rPr>
                        <a:t> 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and Shelter Cluster teams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Ongoing basis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2348518016"/>
                  </a:ext>
                </a:extLst>
              </a:tr>
              <a:tr h="739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Global Shelter Cluster paper on Energy linkages with Shelter and Settlement Programming: Partners to </a:t>
                      </a:r>
                      <a:r>
                        <a:rPr lang="en-GB" sz="900" u="sng">
                          <a:effectLst/>
                          <a:hlinkClick r:id="rId7"/>
                        </a:rPr>
                        <a:t>contact NFI WG Chairs</a:t>
                      </a:r>
                      <a:r>
                        <a:rPr lang="en-GB" sz="900">
                          <a:effectLst/>
                        </a:rPr>
                        <a:t> about participating in the finalisation of this paper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>
                          <a:effectLst/>
                        </a:rPr>
                        <a:t>Partners and NFI WG chairs</a:t>
                      </a:r>
                      <a:endParaRPr lang="en-GB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dirty="0">
                          <a:effectLst/>
                        </a:rPr>
                        <a:t>ASAP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779" marR="41779" marT="0" marB="0"/>
                </a:tc>
                <a:extLst>
                  <a:ext uri="{0D108BD9-81ED-4DB2-BD59-A6C34878D82A}">
                    <a16:rowId xmlns:a16="http://schemas.microsoft.com/office/drawing/2014/main" val="547543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76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7142-14C1-4910-A3B6-8BEDF156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dirty="0"/>
              <a:t>GSC 2021 Plan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04A9F-1608-427C-86EF-3B1FDB32A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6% Participation Rate</a:t>
            </a:r>
          </a:p>
          <a:p>
            <a:pPr marL="0" indent="0" algn="ctr">
              <a:buNone/>
            </a:pPr>
            <a:r>
              <a:rPr lang="en-GB" b="1" dirty="0"/>
              <a:t>Active Members</a:t>
            </a:r>
          </a:p>
          <a:p>
            <a:pPr marL="0" indent="0" algn="ctr">
              <a:buNone/>
            </a:pPr>
            <a:r>
              <a:rPr lang="en-GB" b="1" dirty="0"/>
              <a:t>(10 people)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8A14A6B-53DA-4A1F-9396-5CA877E9E4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123790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ABE95BE-169B-4119-BB3D-F9F20BB22F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9" y="3429000"/>
            <a:ext cx="4028510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24570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7520</TotalTime>
  <Words>370</Words>
  <Application>Microsoft Office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</vt:lpstr>
      <vt:lpstr>Wingdings</vt:lpstr>
      <vt:lpstr>Shelter Cluster Powerpoint Template V 1 0 - MYN</vt:lpstr>
      <vt:lpstr>Global Shelter Cluster NFI WG Meeting</vt:lpstr>
      <vt:lpstr>Today’s Agenda</vt:lpstr>
      <vt:lpstr>Action Points from Last Meeting</vt:lpstr>
      <vt:lpstr>GSC 2021 Plan Survey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Renee Wynveen</cp:lastModifiedBy>
  <cp:revision>53</cp:revision>
  <cp:lastPrinted>2013-03-26T11:03:47Z</cp:lastPrinted>
  <dcterms:created xsi:type="dcterms:W3CDTF">2013-08-07T15:00:29Z</dcterms:created>
  <dcterms:modified xsi:type="dcterms:W3CDTF">2021-04-14T15:28:19Z</dcterms:modified>
</cp:coreProperties>
</file>