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4DAA-4D53-9674-3F96331F85F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4DAA-4D53-9674-3F96331F85F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4DAA-4D53-9674-3F96331F85F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7-4DAA-4D53-9674-3F96331F85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DAA-4D53-9674-3F96331F85F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Generating comms &amp; advocacy material</c:v>
                </c:pt>
                <c:pt idx="1">
                  <c:v>Engaging with other groups/clusters </c:v>
                </c:pt>
                <c:pt idx="2">
                  <c:v>Consolidating &amp; gathering lessons learnt </c:v>
                </c:pt>
                <c:pt idx="3">
                  <c:v>Creating a definitions/terminology paper</c:v>
                </c:pt>
                <c:pt idx="4">
                  <c:v>Piloting ABAs</c:v>
                </c:pt>
                <c:pt idx="5">
                  <c:v>Creating guidelines on ABA</c:v>
                </c:pt>
                <c:pt idx="6">
                  <c:v>Co-hosting events and promoting ABAs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33</c:v>
                </c:pt>
                <c:pt idx="1">
                  <c:v>83</c:v>
                </c:pt>
                <c:pt idx="2">
                  <c:v>56</c:v>
                </c:pt>
                <c:pt idx="3">
                  <c:v>61</c:v>
                </c:pt>
                <c:pt idx="4">
                  <c:v>39</c:v>
                </c:pt>
                <c:pt idx="5">
                  <c:v>50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08-4C66-8815-8FC3ADF957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-830651824"/>
        <c:axId val="-830653456"/>
      </c:barChart>
      <c:catAx>
        <c:axId val="-830651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30653456"/>
        <c:crosses val="autoZero"/>
        <c:auto val="1"/>
        <c:lblAlgn val="ctr"/>
        <c:lblOffset val="100"/>
        <c:noMultiLvlLbl val="0"/>
      </c:catAx>
      <c:valAx>
        <c:axId val="-83065345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30651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42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43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7134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474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250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006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945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066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828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462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05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49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072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941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71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5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18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0905" y="295648"/>
            <a:ext cx="7766936" cy="1646302"/>
          </a:xfrm>
        </p:spPr>
        <p:txBody>
          <a:bodyPr/>
          <a:lstStyle/>
          <a:p>
            <a:r>
              <a:rPr lang="en-GB" dirty="0"/>
              <a:t>GSC Settlements Working Group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5597" y="3133878"/>
            <a:ext cx="5104297" cy="2210480"/>
          </a:xfrm>
        </p:spPr>
        <p:txBody>
          <a:bodyPr>
            <a:normAutofit/>
          </a:bodyPr>
          <a:lstStyle/>
          <a:p>
            <a:r>
              <a:rPr lang="en-GB" sz="4400" dirty="0"/>
              <a:t>Survey Results</a:t>
            </a:r>
          </a:p>
          <a:p>
            <a:r>
              <a:rPr lang="en-GB" sz="4400" dirty="0"/>
              <a:t>November 2017 </a:t>
            </a:r>
          </a:p>
        </p:txBody>
      </p:sp>
    </p:spTree>
    <p:extLst>
      <p:ext uri="{BB962C8B-B14F-4D97-AF65-F5344CB8AC3E}">
        <p14:creationId xmlns:p14="http://schemas.microsoft.com/office/powerpoint/2010/main" val="4145357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390617" cy="1320800"/>
          </a:xfrm>
        </p:spPr>
        <p:txBody>
          <a:bodyPr/>
          <a:lstStyle/>
          <a:p>
            <a:r>
              <a:rPr lang="en-GB" dirty="0"/>
              <a:t>Who: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875" y="1930400"/>
            <a:ext cx="4316697" cy="4625145"/>
          </a:xfrm>
        </p:spPr>
        <p:txBody>
          <a:bodyPr>
            <a:noAutofit/>
          </a:bodyPr>
          <a:lstStyle/>
          <a:p>
            <a:r>
              <a:rPr lang="en-GB" dirty="0"/>
              <a:t>American Red Cross</a:t>
            </a:r>
          </a:p>
          <a:p>
            <a:r>
              <a:rPr lang="en-GB" dirty="0"/>
              <a:t>IOM</a:t>
            </a:r>
          </a:p>
          <a:p>
            <a:r>
              <a:rPr lang="en-GB" dirty="0"/>
              <a:t>Independent consultant</a:t>
            </a:r>
          </a:p>
          <a:p>
            <a:r>
              <a:rPr lang="en-GB" dirty="0"/>
              <a:t>Humanitarian </a:t>
            </a:r>
            <a:r>
              <a:rPr lang="en-GB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Benchmark</a:t>
            </a:r>
            <a:r>
              <a:rPr lang="en-GB" dirty="0"/>
              <a:t> consulting</a:t>
            </a:r>
          </a:p>
          <a:p>
            <a:r>
              <a:rPr lang="en-GB" dirty="0"/>
              <a:t>Global WASH cluster</a:t>
            </a:r>
          </a:p>
          <a:p>
            <a:r>
              <a:rPr lang="en-GB" dirty="0"/>
              <a:t>Shelter Centre</a:t>
            </a:r>
          </a:p>
          <a:p>
            <a:r>
              <a:rPr lang="en-GB" dirty="0"/>
              <a:t>Danish Red Cross</a:t>
            </a:r>
          </a:p>
          <a:p>
            <a:r>
              <a:rPr lang="en-GB" dirty="0"/>
              <a:t>German Red Cross</a:t>
            </a:r>
          </a:p>
          <a:p>
            <a:r>
              <a:rPr lang="en-GB" dirty="0"/>
              <a:t>ALNAP</a:t>
            </a:r>
          </a:p>
          <a:p>
            <a:r>
              <a:rPr lang="en-GB" dirty="0"/>
              <a:t>PCI</a:t>
            </a:r>
          </a:p>
          <a:p>
            <a:endParaRPr lang="en-GB" sz="7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067951" y="407546"/>
            <a:ext cx="6787920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7800" dirty="0"/>
              <a:t>19</a:t>
            </a:r>
            <a:r>
              <a:rPr lang="en-GB" dirty="0"/>
              <a:t> agencies participated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06572" y="1930400"/>
            <a:ext cx="4149969" cy="4927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en-GB" dirty="0"/>
              <a:t>CRS</a:t>
            </a:r>
          </a:p>
          <a:p>
            <a:r>
              <a:rPr lang="en-GB" dirty="0"/>
              <a:t>Luxembourg Red Cross</a:t>
            </a:r>
          </a:p>
          <a:p>
            <a:r>
              <a:rPr lang="en-GB" dirty="0"/>
              <a:t>American Refugee Committee</a:t>
            </a:r>
          </a:p>
          <a:p>
            <a:r>
              <a:rPr lang="en-GB" dirty="0"/>
              <a:t>Global WASH cluster/REACH</a:t>
            </a:r>
          </a:p>
          <a:p>
            <a:r>
              <a:rPr lang="en-GB" dirty="0"/>
              <a:t>UNHCR</a:t>
            </a:r>
          </a:p>
          <a:p>
            <a:r>
              <a:rPr lang="en-GB" dirty="0"/>
              <a:t>CARE International UK</a:t>
            </a:r>
          </a:p>
          <a:p>
            <a:r>
              <a:rPr lang="en-GB" dirty="0"/>
              <a:t>IFRC</a:t>
            </a:r>
          </a:p>
          <a:p>
            <a:r>
              <a:rPr lang="en-GB" dirty="0"/>
              <a:t>InterAction</a:t>
            </a:r>
          </a:p>
          <a:p>
            <a:r>
              <a:rPr lang="en-GB" dirty="0"/>
              <a:t>IMPACT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7798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Already engaged in similar activities?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2500" y="4359817"/>
            <a:ext cx="3759467" cy="779559"/>
          </a:xfrm>
        </p:spPr>
        <p:txBody>
          <a:bodyPr/>
          <a:lstStyle/>
          <a:p>
            <a:r>
              <a:rPr lang="en-GB" dirty="0"/>
              <a:t>Development of manuals &amp; policy (2)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617878832"/>
              </p:ext>
            </p:extLst>
          </p:nvPr>
        </p:nvGraphicFramePr>
        <p:xfrm>
          <a:off x="466318" y="1817128"/>
          <a:ext cx="3866531" cy="3486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5092501" y="1535095"/>
            <a:ext cx="3759467" cy="7795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Operationalising settlement/area based approaches (9)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092501" y="3131850"/>
            <a:ext cx="3759467" cy="543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Research &amp; learning (2)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092500" y="2447379"/>
            <a:ext cx="3759467" cy="779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/>
              <a:t>Comms</a:t>
            </a:r>
            <a:r>
              <a:rPr lang="en-GB" dirty="0"/>
              <a:t>/advocacy/engagement (3)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092501" y="3772668"/>
            <a:ext cx="3759467" cy="779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Assessments (2)</a:t>
            </a:r>
          </a:p>
        </p:txBody>
      </p:sp>
    </p:spTree>
    <p:extLst>
      <p:ext uri="{BB962C8B-B14F-4D97-AF65-F5344CB8AC3E}">
        <p14:creationId xmlns:p14="http://schemas.microsoft.com/office/powerpoint/2010/main" val="150610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574" y="215704"/>
            <a:ext cx="8596668" cy="1320800"/>
          </a:xfrm>
        </p:spPr>
        <p:txBody>
          <a:bodyPr/>
          <a:lstStyle/>
          <a:p>
            <a:r>
              <a:rPr lang="en-GB" dirty="0"/>
              <a:t>What are you interested in?</a:t>
            </a:r>
            <a:br>
              <a:rPr lang="en-GB" dirty="0"/>
            </a:br>
            <a:r>
              <a:rPr lang="en-GB" dirty="0"/>
              <a:t>Where do you want to contribute?</a:t>
            </a:r>
          </a:p>
        </p:txBody>
      </p:sp>
      <p:graphicFrame>
        <p:nvGraphicFramePr>
          <p:cNvPr id="16" name="Content Placeholder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5826628"/>
              </p:ext>
            </p:extLst>
          </p:nvPr>
        </p:nvGraphicFramePr>
        <p:xfrm>
          <a:off x="186925" y="1497426"/>
          <a:ext cx="9435377" cy="4653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9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else is missing?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534" y="1395993"/>
            <a:ext cx="8596668" cy="1223640"/>
          </a:xfrm>
        </p:spPr>
        <p:txBody>
          <a:bodyPr>
            <a:normAutofit/>
          </a:bodyPr>
          <a:lstStyle/>
          <a:p>
            <a:r>
              <a:rPr lang="en-GB" sz="2400" dirty="0"/>
              <a:t>Prioritising the link with </a:t>
            </a:r>
            <a:r>
              <a:rPr lang="en-GB" sz="2400" u="sng" dirty="0"/>
              <a:t>development and municipal actors</a:t>
            </a:r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53534" y="2251040"/>
            <a:ext cx="8596668" cy="1838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dirty="0"/>
          </a:p>
          <a:p>
            <a:r>
              <a:rPr lang="en-GB" sz="2400" dirty="0"/>
              <a:t>Developing a strategy/way forward / on </a:t>
            </a:r>
            <a:r>
              <a:rPr lang="en-GB" sz="2400" u="sng" dirty="0"/>
              <a:t>how to engage with the established humanitarian coordination mechanisms (clusters)</a:t>
            </a:r>
            <a:endParaRPr lang="en-GB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53534" y="3918991"/>
            <a:ext cx="8596668" cy="146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  <a:p>
            <a:r>
              <a:rPr lang="en-GB" sz="2400" dirty="0"/>
              <a:t>The impacts of climate change on settlements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53534" y="5002267"/>
            <a:ext cx="8596668" cy="146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  <a:p>
            <a:r>
              <a:rPr lang="en-GB" sz="2400" dirty="0"/>
              <a:t>…………</a:t>
            </a:r>
          </a:p>
        </p:txBody>
      </p:sp>
    </p:spTree>
    <p:extLst>
      <p:ext uri="{BB962C8B-B14F-4D97-AF65-F5344CB8AC3E}">
        <p14:creationId xmlns:p14="http://schemas.microsoft.com/office/powerpoint/2010/main" val="144850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3516" y="124926"/>
            <a:ext cx="4487792" cy="733168"/>
          </a:xfrm>
        </p:spPr>
        <p:txBody>
          <a:bodyPr>
            <a:normAutofit/>
          </a:bodyPr>
          <a:lstStyle/>
          <a:p>
            <a:r>
              <a:rPr lang="en-GB" sz="3200" dirty="0"/>
              <a:t>Where are we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910" y="1064039"/>
            <a:ext cx="8252485" cy="1440263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</a:rPr>
              <a:t>TERMINOLOGY/DEFINITIONS PAPER: </a:t>
            </a:r>
            <a:r>
              <a:rPr lang="en-GB" sz="2000" dirty="0" err="1"/>
              <a:t>Qtr</a:t>
            </a:r>
            <a:r>
              <a:rPr lang="en-GB" sz="2000" dirty="0"/>
              <a:t> 1 2018</a:t>
            </a:r>
          </a:p>
          <a:p>
            <a:pPr marL="0" indent="0">
              <a:buNone/>
            </a:pPr>
            <a:r>
              <a:rPr lang="en-GB" i="1" dirty="0"/>
              <a:t>InterAction, ALNAP, CARE, UNHCR, WASH cluster, Lux Red Cross, Shelter Centre, IOM, American Red Cross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4909" y="2701088"/>
            <a:ext cx="9941241" cy="12530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/>
                </a:solidFill>
              </a:rPr>
              <a:t>SPHERE standards (urban reference): </a:t>
            </a:r>
            <a:r>
              <a:rPr lang="en-GB" sz="2000" dirty="0" err="1"/>
              <a:t>Qtr</a:t>
            </a:r>
            <a:r>
              <a:rPr lang="en-GB" sz="2000" dirty="0"/>
              <a:t> 1 2018</a:t>
            </a:r>
          </a:p>
          <a:p>
            <a:pPr marL="0" indent="0">
              <a:buFont typeface="Wingdings 3" charset="2"/>
              <a:buNone/>
            </a:pPr>
            <a:r>
              <a:rPr lang="en-GB" b="1" i="1" dirty="0"/>
              <a:t>CRS, World Vision, </a:t>
            </a:r>
            <a:r>
              <a:rPr lang="en-GB" i="1" dirty="0"/>
              <a:t>OFDA, </a:t>
            </a:r>
            <a:r>
              <a:rPr lang="en-GB" i="1" dirty="0" err="1"/>
              <a:t>Tearfund</a:t>
            </a:r>
            <a:r>
              <a:rPr lang="en-GB" i="1" dirty="0"/>
              <a:t>, IFRC, ALNAP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4910" y="4174738"/>
            <a:ext cx="8664376" cy="1764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/>
                </a:solidFill>
              </a:rPr>
              <a:t>GATHERING LESSONS LEARNT &amp; CASE STUDIES: </a:t>
            </a:r>
            <a:r>
              <a:rPr lang="en-GB" sz="2000" dirty="0">
                <a:solidFill>
                  <a:schemeClr val="tx1"/>
                </a:solidFill>
              </a:rPr>
              <a:t>Continuing up to </a:t>
            </a:r>
            <a:r>
              <a:rPr lang="en-GB" sz="2000" dirty="0" err="1">
                <a:solidFill>
                  <a:schemeClr val="tx1"/>
                </a:solidFill>
              </a:rPr>
              <a:t>Qtr</a:t>
            </a:r>
            <a:r>
              <a:rPr lang="en-GB" sz="2000" dirty="0">
                <a:solidFill>
                  <a:schemeClr val="tx1"/>
                </a:solidFill>
              </a:rPr>
              <a:t> 2 2018</a:t>
            </a:r>
          </a:p>
          <a:p>
            <a:pPr marL="0" indent="0">
              <a:buNone/>
            </a:pPr>
            <a:r>
              <a:rPr lang="en-GB" i="1" dirty="0"/>
              <a:t>11 case studies to date: IMPACT, NRC, IFRC, CRS, ACTED, ALNAP, WASH Cluster, American Red Cross, IOM, CARE, PCI, Global Communities, American Refugee Committee, TUFTS University… Looking for more…   </a:t>
            </a:r>
          </a:p>
        </p:txBody>
      </p:sp>
    </p:spTree>
    <p:extLst>
      <p:ext uri="{BB962C8B-B14F-4D97-AF65-F5344CB8AC3E}">
        <p14:creationId xmlns:p14="http://schemas.microsoft.com/office/powerpoint/2010/main" val="3055703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270825" y="93397"/>
            <a:ext cx="3696959" cy="6114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dirty="0"/>
              <a:t>…What now?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40262" y="808569"/>
            <a:ext cx="9055673" cy="14370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chemeClr val="accent1"/>
                </a:solidFill>
              </a:rPr>
              <a:t>ENGAGING WITH OTHER GROUPS/CLUSTERS: </a:t>
            </a:r>
            <a:r>
              <a:rPr lang="en-GB" dirty="0">
                <a:solidFill>
                  <a:schemeClr val="tx1"/>
                </a:solidFill>
              </a:rPr>
              <a:t>Involvement (informally at this point) with </a:t>
            </a:r>
            <a:r>
              <a:rPr lang="en-GB" dirty="0" err="1">
                <a:solidFill>
                  <a:schemeClr val="tx1"/>
                </a:solidFill>
              </a:rPr>
              <a:t>gFSC</a:t>
            </a:r>
            <a:r>
              <a:rPr lang="en-GB" dirty="0">
                <a:solidFill>
                  <a:schemeClr val="tx1"/>
                </a:solidFill>
              </a:rPr>
              <a:t>, WASH, CCCM. </a:t>
            </a:r>
          </a:p>
          <a:p>
            <a:pPr marL="400050" lvl="1" indent="0">
              <a:buNone/>
            </a:pPr>
            <a:r>
              <a:rPr lang="en-GB" i="1" dirty="0">
                <a:solidFill>
                  <a:schemeClr val="tx1"/>
                </a:solidFill>
              </a:rPr>
              <a:t>- Progress with above; </a:t>
            </a:r>
          </a:p>
          <a:p>
            <a:pPr marL="400050" lvl="1" indent="0">
              <a:buNone/>
            </a:pPr>
            <a:r>
              <a:rPr lang="en-GB" i="1" dirty="0">
                <a:solidFill>
                  <a:schemeClr val="tx1"/>
                </a:solidFill>
              </a:rPr>
              <a:t>- Clarify links &amp; engagement strategy with Global Alliance for Urban Crises, Grand Bargain Localisation; IASC Urban RG (ending)  </a:t>
            </a:r>
            <a:endParaRPr lang="en-GB" i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40262" y="2531394"/>
            <a:ext cx="9850624" cy="78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/>
                </a:solidFill>
              </a:rPr>
              <a:t>CREATING GUIDELINES ON AREA BASED APPROACHES: </a:t>
            </a:r>
            <a:r>
              <a:rPr lang="en-GB" sz="2000" dirty="0">
                <a:solidFill>
                  <a:schemeClr val="tx1"/>
                </a:solidFill>
              </a:rPr>
              <a:t>2018</a:t>
            </a:r>
            <a:endParaRPr lang="en-GB" sz="2000" dirty="0"/>
          </a:p>
          <a:p>
            <a:pPr marL="400050" lvl="1" indent="0">
              <a:buNone/>
            </a:pPr>
            <a:r>
              <a:rPr lang="en-GB" i="1" dirty="0"/>
              <a:t>- PCI: Options for engagement by WG members (active or passive engagement) 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40262" y="3501814"/>
            <a:ext cx="9850624" cy="1140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/>
                </a:solidFill>
              </a:rPr>
              <a:t>PILOTING AREA BASED COORDINATION: </a:t>
            </a:r>
            <a:r>
              <a:rPr lang="en-GB" sz="2000" dirty="0">
                <a:solidFill>
                  <a:schemeClr val="tx1"/>
                </a:solidFill>
              </a:rPr>
              <a:t>2017 - 2018</a:t>
            </a:r>
            <a:endParaRPr lang="en-GB" sz="2000" dirty="0"/>
          </a:p>
          <a:p>
            <a:pPr marL="400050" lvl="1" indent="0">
              <a:buNone/>
            </a:pPr>
            <a:r>
              <a:rPr lang="en-GB" i="1" dirty="0"/>
              <a:t>- IMPACT: Pilot cities in crisis; </a:t>
            </a:r>
          </a:p>
          <a:p>
            <a:pPr marL="400050" lvl="1" indent="0">
              <a:buNone/>
            </a:pPr>
            <a:r>
              <a:rPr lang="en-GB" i="1" dirty="0"/>
              <a:t>- Potential GSC funding for Area Based Coordinator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40262" y="5763394"/>
            <a:ext cx="9850624" cy="9016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/>
                </a:solidFill>
              </a:rPr>
              <a:t>AWARENESS &amp; ADVOCACY/EVENTS: </a:t>
            </a:r>
            <a:r>
              <a:rPr lang="en-GB" sz="2000" dirty="0">
                <a:solidFill>
                  <a:schemeClr val="tx1"/>
                </a:solidFill>
              </a:rPr>
              <a:t>2018</a:t>
            </a:r>
            <a:endParaRPr lang="en-GB" sz="2000" dirty="0"/>
          </a:p>
          <a:p>
            <a:pPr marL="400050" lvl="1" indent="0">
              <a:buNone/>
            </a:pPr>
            <a:r>
              <a:rPr lang="en-GB" i="1" dirty="0"/>
              <a:t>- IMPACT: 2 events in 2018 (Geneva &amp; Brussels)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40262" y="4861772"/>
            <a:ext cx="9850624" cy="901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/>
                </a:solidFill>
              </a:rPr>
              <a:t>DEVELOP ‘URBAN’ MODULE IN CLUSTER COORDINATION TRAINING: </a:t>
            </a:r>
            <a:r>
              <a:rPr lang="en-GB" sz="2000" dirty="0">
                <a:solidFill>
                  <a:schemeClr val="tx1"/>
                </a:solidFill>
              </a:rPr>
              <a:t>2018</a:t>
            </a:r>
            <a:endParaRPr lang="en-GB" sz="2000" dirty="0"/>
          </a:p>
          <a:p>
            <a:pPr marL="400050" lvl="1" indent="0">
              <a:buNone/>
            </a:pPr>
            <a:r>
              <a:rPr lang="en-GB" i="1" dirty="0"/>
              <a:t>- GSC at targeted countries</a:t>
            </a:r>
          </a:p>
        </p:txBody>
      </p:sp>
    </p:spTree>
    <p:extLst>
      <p:ext uri="{BB962C8B-B14F-4D97-AF65-F5344CB8AC3E}">
        <p14:creationId xmlns:p14="http://schemas.microsoft.com/office/powerpoint/2010/main" val="175381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864" y="686016"/>
            <a:ext cx="8596668" cy="5772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/>
              <a:t>1. Crisis in cities – Learning from the past </a:t>
            </a:r>
          </a:p>
          <a:p>
            <a:r>
              <a:rPr lang="en-GB" dirty="0"/>
              <a:t>Global shelter Cluster (Shelter projects WG &amp; settlements WG). Side event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u="sng" dirty="0"/>
              <a:t>2. Emergency coordination in the city: Municipal authorities &amp; humanitarian actors.</a:t>
            </a:r>
          </a:p>
          <a:p>
            <a:r>
              <a:rPr lang="en-GB" dirty="0"/>
              <a:t>Impact Initiatives, UCLG, </a:t>
            </a:r>
            <a:r>
              <a:rPr lang="en-GB" dirty="0" err="1"/>
              <a:t>gFSC</a:t>
            </a:r>
            <a:r>
              <a:rPr lang="en-GB" dirty="0"/>
              <a:t>, IFRC/Shelter Cluster. </a:t>
            </a:r>
          </a:p>
          <a:p>
            <a:r>
              <a:rPr lang="en-GB" dirty="0"/>
              <a:t>Side event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u="sng" dirty="0"/>
              <a:t>3. Building resilience in cities (or similar)</a:t>
            </a:r>
          </a:p>
          <a:p>
            <a:r>
              <a:rPr lang="en-GB" dirty="0"/>
              <a:t>Interaction, </a:t>
            </a:r>
            <a:r>
              <a:rPr lang="en-GB" dirty="0" err="1"/>
              <a:t>HfH</a:t>
            </a:r>
            <a:r>
              <a:rPr lang="en-GB" dirty="0"/>
              <a:t>, PCI, OFDA.. </a:t>
            </a:r>
          </a:p>
          <a:p>
            <a:r>
              <a:rPr lang="en-GB" dirty="0"/>
              <a:t>Training event (and a networking event)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u="sng" dirty="0"/>
              <a:t>4. Urban Recovery </a:t>
            </a:r>
          </a:p>
          <a:p>
            <a:r>
              <a:rPr lang="en-GB" dirty="0"/>
              <a:t>IFRC, National Societies, and Side event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172722-581B-4C4E-A332-6B1C6C1F2556}"/>
              </a:ext>
            </a:extLst>
          </p:cNvPr>
          <p:cNvSpPr txBox="1"/>
          <p:nvPr/>
        </p:nvSpPr>
        <p:spPr>
          <a:xfrm>
            <a:off x="692457" y="186431"/>
            <a:ext cx="7670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World Urban Forum – side/networking/training event applications </a:t>
            </a:r>
          </a:p>
        </p:txBody>
      </p:sp>
    </p:spTree>
    <p:extLst>
      <p:ext uri="{BB962C8B-B14F-4D97-AF65-F5344CB8AC3E}">
        <p14:creationId xmlns:p14="http://schemas.microsoft.com/office/powerpoint/2010/main" val="34377231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8707</TotalTime>
  <Words>492</Words>
  <Application>Microsoft Office PowerPoint</Application>
  <PresentationFormat>Widescreen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GSC Settlements Working Group </vt:lpstr>
      <vt:lpstr>Who: </vt:lpstr>
      <vt:lpstr>Already engaged in similar activities?</vt:lpstr>
      <vt:lpstr>What are you interested in? Where do you want to contribute?</vt:lpstr>
      <vt:lpstr>What else is missing?</vt:lpstr>
      <vt:lpstr>Where are we now?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GSC Settlements Working Group</dc:title>
  <dc:creator>James</dc:creator>
  <cp:lastModifiedBy>James Schell</cp:lastModifiedBy>
  <cp:revision>20</cp:revision>
  <cp:lastPrinted>2017-11-23T09:06:33Z</cp:lastPrinted>
  <dcterms:created xsi:type="dcterms:W3CDTF">2017-11-21T17:51:27Z</dcterms:created>
  <dcterms:modified xsi:type="dcterms:W3CDTF">2017-12-04T12:11:57Z</dcterms:modified>
</cp:coreProperties>
</file>