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2750" y="-35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21B1-7079-4D2C-8AC3-725FE12FE2E5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E45-B66C-4218-9ADA-3C61954E80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21B1-7079-4D2C-8AC3-725FE12FE2E5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E45-B66C-4218-9ADA-3C61954E80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21B1-7079-4D2C-8AC3-725FE12FE2E5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E45-B66C-4218-9ADA-3C61954E80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21B1-7079-4D2C-8AC3-725FE12FE2E5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E45-B66C-4218-9ADA-3C61954E80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21B1-7079-4D2C-8AC3-725FE12FE2E5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E45-B66C-4218-9ADA-3C61954E80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21B1-7079-4D2C-8AC3-725FE12FE2E5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E45-B66C-4218-9ADA-3C61954E80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21B1-7079-4D2C-8AC3-725FE12FE2E5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E45-B66C-4218-9ADA-3C61954E80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21B1-7079-4D2C-8AC3-725FE12FE2E5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E45-B66C-4218-9ADA-3C61954E80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21B1-7079-4D2C-8AC3-725FE12FE2E5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E45-B66C-4218-9ADA-3C61954E80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21B1-7079-4D2C-8AC3-725FE12FE2E5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E45-B66C-4218-9ADA-3C61954E80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21B1-7079-4D2C-8AC3-725FE12FE2E5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E45-B66C-4218-9ADA-3C61954E80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21B1-7079-4D2C-8AC3-725FE12FE2E5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75E45-B66C-4218-9ADA-3C61954E805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LUCIO\ARCHIVE\PROJECTS\03-in progress\GRC-MOZAMBICO-2019_03_27\GRC-MOZ-TECH\GRC_MOZ-RESOURCES\IFRC\IFRC-instrucao para fixacao de lonas 1-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LUCIO\ARCHIVE\PROJECTS\03-in progress\GRC-MOZAMBICO-2019_03_27\GRC-MOZ-TECH\GRC_MOZ-RESOURCES\IFRC\IFRC-instrucao para fixacao de lonas-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037"/>
            <a:ext cx="6858000" cy="9952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A4 (21x29,7 cm)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LC</dc:creator>
  <cp:lastModifiedBy>LC</cp:lastModifiedBy>
  <cp:revision>3</cp:revision>
  <dcterms:created xsi:type="dcterms:W3CDTF">2019-05-06T10:16:32Z</dcterms:created>
  <dcterms:modified xsi:type="dcterms:W3CDTF">2019-05-07T10:06:06Z</dcterms:modified>
</cp:coreProperties>
</file>