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12"/>
  </p:notesMasterIdLst>
  <p:sldIdLst>
    <p:sldId id="256" r:id="rId3"/>
    <p:sldId id="257" r:id="rId4"/>
    <p:sldId id="322" r:id="rId5"/>
    <p:sldId id="330" r:id="rId6"/>
    <p:sldId id="331" r:id="rId7"/>
    <p:sldId id="332" r:id="rId8"/>
    <p:sldId id="333" r:id="rId9"/>
    <p:sldId id="334" r:id="rId10"/>
    <p:sldId id="262"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7065147c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smtClean="0"/>
              <a:t>Introductions of</a:t>
            </a:r>
            <a:r>
              <a:rPr lang="en-AU" baseline="0" dirty="0" smtClean="0"/>
              <a:t> group</a:t>
            </a:r>
            <a:endParaRPr dirty="0"/>
          </a:p>
        </p:txBody>
      </p:sp>
      <p:sp>
        <p:nvSpPr>
          <p:cNvPr id="82" name="Google Shape;82;g57065147c4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7065147c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smtClean="0"/>
              <a:t>Brief</a:t>
            </a:r>
            <a:r>
              <a:rPr lang="en-AU" baseline="0" dirty="0" smtClean="0"/>
              <a:t> overview of agenda</a:t>
            </a:r>
          </a:p>
          <a:p>
            <a:pPr marL="0" lvl="0" indent="0" algn="l" rtl="0">
              <a:spcBef>
                <a:spcPts val="0"/>
              </a:spcBef>
              <a:spcAft>
                <a:spcPts val="0"/>
              </a:spcAft>
              <a:buNone/>
            </a:pPr>
            <a:r>
              <a:rPr lang="en-AU" baseline="0" dirty="0" smtClean="0"/>
              <a:t>Ask for any other business to put at end</a:t>
            </a:r>
          </a:p>
          <a:p>
            <a:pPr marL="0" lvl="0" indent="0" algn="l" rtl="0">
              <a:spcBef>
                <a:spcPts val="0"/>
              </a:spcBef>
              <a:spcAft>
                <a:spcPts val="0"/>
              </a:spcAft>
              <a:buNone/>
            </a:pPr>
            <a:endParaRPr dirty="0"/>
          </a:p>
        </p:txBody>
      </p:sp>
      <p:sp>
        <p:nvSpPr>
          <p:cNvPr id="88" name="Google Shape;88;g57065147c4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7065147c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AU" dirty="0" smtClean="0"/>
              <a:t>Brief</a:t>
            </a:r>
            <a:r>
              <a:rPr lang="en-AU" baseline="0" dirty="0" smtClean="0"/>
              <a:t> overview of agenda</a:t>
            </a:r>
          </a:p>
          <a:p>
            <a:pPr marL="0" lvl="0" indent="0" algn="l" rtl="0">
              <a:spcBef>
                <a:spcPts val="0"/>
              </a:spcBef>
              <a:spcAft>
                <a:spcPts val="0"/>
              </a:spcAft>
              <a:buNone/>
            </a:pPr>
            <a:r>
              <a:rPr lang="en-AU" baseline="0" dirty="0" smtClean="0"/>
              <a:t>Ask for any other business to put at end</a:t>
            </a:r>
          </a:p>
          <a:p>
            <a:pPr marL="0" lvl="0" indent="0" algn="l" rtl="0">
              <a:spcBef>
                <a:spcPts val="0"/>
              </a:spcBef>
              <a:spcAft>
                <a:spcPts val="0"/>
              </a:spcAft>
              <a:buNone/>
            </a:pPr>
            <a:endParaRPr dirty="0"/>
          </a:p>
        </p:txBody>
      </p:sp>
      <p:sp>
        <p:nvSpPr>
          <p:cNvPr id="88" name="Google Shape;88;g57065147c4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408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7" name="Google Shape;11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679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0DF213-662F-4F0F-AF3A-12E90D6AB403}"/>
              </a:ext>
            </a:extLst>
          </p:cNvPr>
          <p:cNvSpPr/>
          <p:nvPr userDrawn="1"/>
        </p:nvSpPr>
        <p:spPr>
          <a:xfrm>
            <a:off x="-1" y="-1"/>
            <a:ext cx="9153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486083" y="2487775"/>
            <a:ext cx="3579152"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6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75" name="Text Placeholder 140">
            <a:extLst>
              <a:ext uri="{FF2B5EF4-FFF2-40B4-BE49-F238E27FC236}">
                <a16:creationId xmlns:a16="http://schemas.microsoft.com/office/drawing/2014/main" id="{F8C9875D-6ED4-4691-B4EE-6BE289CEFD87}"/>
              </a:ext>
            </a:extLst>
          </p:cNvPr>
          <p:cNvSpPr>
            <a:spLocks noGrp="1"/>
          </p:cNvSpPr>
          <p:nvPr>
            <p:ph type="body" sz="quarter" idx="17" hasCustomPrompt="1"/>
          </p:nvPr>
        </p:nvSpPr>
        <p:spPr>
          <a:xfrm>
            <a:off x="486083" y="5394944"/>
            <a:ext cx="3579152"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66" name="Text Placeholder 135">
            <a:extLst>
              <a:ext uri="{FF2B5EF4-FFF2-40B4-BE49-F238E27FC236}">
                <a16:creationId xmlns:a16="http://schemas.microsoft.com/office/drawing/2014/main" id="{601F3602-2361-40F0-A995-ABA050961AB0}"/>
              </a:ext>
            </a:extLst>
          </p:cNvPr>
          <p:cNvSpPr>
            <a:spLocks noGrp="1"/>
          </p:cNvSpPr>
          <p:nvPr>
            <p:ph type="body" sz="quarter" idx="16" hasCustomPrompt="1"/>
          </p:nvPr>
        </p:nvSpPr>
        <p:spPr>
          <a:xfrm>
            <a:off x="584855" y="5338960"/>
            <a:ext cx="216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67" name="Picture Placeholder 66">
            <a:extLst>
              <a:ext uri="{FF2B5EF4-FFF2-40B4-BE49-F238E27FC236}">
                <a16:creationId xmlns:a16="http://schemas.microsoft.com/office/drawing/2014/main" id="{8FD03934-1038-48BB-99F7-5E65A0E0DE7B}"/>
              </a:ext>
            </a:extLst>
          </p:cNvPr>
          <p:cNvSpPr>
            <a:spLocks noGrp="1"/>
          </p:cNvSpPr>
          <p:nvPr>
            <p:ph type="pic" sz="quarter" idx="18" hasCustomPrompt="1"/>
          </p:nvPr>
        </p:nvSpPr>
        <p:spPr>
          <a:xfrm>
            <a:off x="4122030" y="1032580"/>
            <a:ext cx="503097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grpSp>
        <p:nvGrpSpPr>
          <p:cNvPr id="68" name="Group 4">
            <a:extLst>
              <a:ext uri="{FF2B5EF4-FFF2-40B4-BE49-F238E27FC236}">
                <a16:creationId xmlns:a16="http://schemas.microsoft.com/office/drawing/2014/main" id="{D8028177-8E83-432F-BACB-E807F3191E75}"/>
              </a:ext>
            </a:extLst>
          </p:cNvPr>
          <p:cNvGrpSpPr>
            <a:grpSpLocks noChangeAspect="1"/>
          </p:cNvGrpSpPr>
          <p:nvPr userDrawn="1"/>
        </p:nvGrpSpPr>
        <p:grpSpPr bwMode="auto">
          <a:xfrm>
            <a:off x="607255" y="616633"/>
            <a:ext cx="1440000" cy="1443689"/>
            <a:chOff x="2864" y="1181"/>
            <a:chExt cx="1952" cy="1957"/>
          </a:xfrm>
        </p:grpSpPr>
        <p:sp>
          <p:nvSpPr>
            <p:cNvPr id="69" name="AutoShape 3">
              <a:extLst>
                <a:ext uri="{FF2B5EF4-FFF2-40B4-BE49-F238E27FC236}">
                  <a16:creationId xmlns:a16="http://schemas.microsoft.com/office/drawing/2014/main" id="{E52450A5-24E9-4A2A-9608-6B511DFE44DF}"/>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4" name="Rectangle 5">
              <a:extLst>
                <a:ext uri="{FF2B5EF4-FFF2-40B4-BE49-F238E27FC236}">
                  <a16:creationId xmlns:a16="http://schemas.microsoft.com/office/drawing/2014/main" id="{8F6E39B7-21CE-4EC7-8450-0C807EEC3654}"/>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2" name="Freeform 6">
              <a:extLst>
                <a:ext uri="{FF2B5EF4-FFF2-40B4-BE49-F238E27FC236}">
                  <a16:creationId xmlns:a16="http://schemas.microsoft.com/office/drawing/2014/main" id="{B9D0D64D-2220-47E1-BBEE-2BB809DDCFC8}"/>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3" name="Freeform 7">
              <a:extLst>
                <a:ext uri="{FF2B5EF4-FFF2-40B4-BE49-F238E27FC236}">
                  <a16:creationId xmlns:a16="http://schemas.microsoft.com/office/drawing/2014/main" id="{EC7F13C6-30B5-4789-A9CA-C5D5358E9295}"/>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4" name="Freeform 8">
              <a:extLst>
                <a:ext uri="{FF2B5EF4-FFF2-40B4-BE49-F238E27FC236}">
                  <a16:creationId xmlns:a16="http://schemas.microsoft.com/office/drawing/2014/main" id="{A3083010-51A6-4BBD-B2CD-80A24C3B2A0A}"/>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5" name="Freeform 9">
              <a:extLst>
                <a:ext uri="{FF2B5EF4-FFF2-40B4-BE49-F238E27FC236}">
                  <a16:creationId xmlns:a16="http://schemas.microsoft.com/office/drawing/2014/main" id="{5E898951-C5EB-4B83-A8D2-16B7645D31D7}"/>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6" name="Freeform 10">
              <a:extLst>
                <a:ext uri="{FF2B5EF4-FFF2-40B4-BE49-F238E27FC236}">
                  <a16:creationId xmlns:a16="http://schemas.microsoft.com/office/drawing/2014/main" id="{BFA480E4-F894-4BFB-B82D-99C8CEF8FCEF}"/>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7" name="Freeform 11">
              <a:extLst>
                <a:ext uri="{FF2B5EF4-FFF2-40B4-BE49-F238E27FC236}">
                  <a16:creationId xmlns:a16="http://schemas.microsoft.com/office/drawing/2014/main" id="{D3190D5E-F207-4CD9-B0B9-790E48047249}"/>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8" name="Freeform 12">
              <a:extLst>
                <a:ext uri="{FF2B5EF4-FFF2-40B4-BE49-F238E27FC236}">
                  <a16:creationId xmlns:a16="http://schemas.microsoft.com/office/drawing/2014/main" id="{93786209-7857-466A-86D1-A8269FDF2127}"/>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9" name="Freeform 13">
              <a:extLst>
                <a:ext uri="{FF2B5EF4-FFF2-40B4-BE49-F238E27FC236}">
                  <a16:creationId xmlns:a16="http://schemas.microsoft.com/office/drawing/2014/main" id="{9CEFA7CF-3571-499B-B975-97CD9F48DADE}"/>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1" name="Freeform 14">
              <a:extLst>
                <a:ext uri="{FF2B5EF4-FFF2-40B4-BE49-F238E27FC236}">
                  <a16:creationId xmlns:a16="http://schemas.microsoft.com/office/drawing/2014/main" id="{E2D21E27-3698-4A5C-80DB-06E7B72F1FBF}"/>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2" name="Freeform 15">
              <a:extLst>
                <a:ext uri="{FF2B5EF4-FFF2-40B4-BE49-F238E27FC236}">
                  <a16:creationId xmlns:a16="http://schemas.microsoft.com/office/drawing/2014/main" id="{12F5D869-32E2-4A28-9341-A5FF3235FE55}"/>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3" name="Freeform 16">
              <a:extLst>
                <a:ext uri="{FF2B5EF4-FFF2-40B4-BE49-F238E27FC236}">
                  <a16:creationId xmlns:a16="http://schemas.microsoft.com/office/drawing/2014/main" id="{46C5A8B1-884D-404F-ADBE-CF206C6E9AF8}"/>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4" name="Freeform 17">
              <a:extLst>
                <a:ext uri="{FF2B5EF4-FFF2-40B4-BE49-F238E27FC236}">
                  <a16:creationId xmlns:a16="http://schemas.microsoft.com/office/drawing/2014/main" id="{F226FACD-A8F6-460B-BD87-A87B75EC05D4}"/>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5" name="Freeform 18">
              <a:extLst>
                <a:ext uri="{FF2B5EF4-FFF2-40B4-BE49-F238E27FC236}">
                  <a16:creationId xmlns:a16="http://schemas.microsoft.com/office/drawing/2014/main" id="{8B5F0318-B82F-4B24-8BEA-FA118C276C0B}"/>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6" name="Freeform 19">
              <a:extLst>
                <a:ext uri="{FF2B5EF4-FFF2-40B4-BE49-F238E27FC236}">
                  <a16:creationId xmlns:a16="http://schemas.microsoft.com/office/drawing/2014/main" id="{FBADB5E1-ABB1-420D-B065-10A007FED996}"/>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7" name="Freeform 20">
              <a:extLst>
                <a:ext uri="{FF2B5EF4-FFF2-40B4-BE49-F238E27FC236}">
                  <a16:creationId xmlns:a16="http://schemas.microsoft.com/office/drawing/2014/main" id="{972885BC-1538-42CC-ACB0-44375E41252B}"/>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8" name="Rectangle 21">
              <a:extLst>
                <a:ext uri="{FF2B5EF4-FFF2-40B4-BE49-F238E27FC236}">
                  <a16:creationId xmlns:a16="http://schemas.microsoft.com/office/drawing/2014/main" id="{C99AFF5E-4521-4A7F-B4FD-D5981155088C}"/>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9" name="Freeform 22">
              <a:extLst>
                <a:ext uri="{FF2B5EF4-FFF2-40B4-BE49-F238E27FC236}">
                  <a16:creationId xmlns:a16="http://schemas.microsoft.com/office/drawing/2014/main" id="{C61E904B-66BB-4FDE-A7DB-9DDBA0E201B5}"/>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0" name="Freeform 23">
              <a:extLst>
                <a:ext uri="{FF2B5EF4-FFF2-40B4-BE49-F238E27FC236}">
                  <a16:creationId xmlns:a16="http://schemas.microsoft.com/office/drawing/2014/main" id="{0E70CA99-897A-4256-A90A-FFCFB226B889}"/>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1" name="Freeform 24">
              <a:extLst>
                <a:ext uri="{FF2B5EF4-FFF2-40B4-BE49-F238E27FC236}">
                  <a16:creationId xmlns:a16="http://schemas.microsoft.com/office/drawing/2014/main" id="{BEE4EB4C-A787-45D5-86C1-FB4972DE0740}"/>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2" name="Freeform 25">
              <a:extLst>
                <a:ext uri="{FF2B5EF4-FFF2-40B4-BE49-F238E27FC236}">
                  <a16:creationId xmlns:a16="http://schemas.microsoft.com/office/drawing/2014/main" id="{97612278-5E29-430B-8711-1FFE42588241}"/>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3" name="Freeform 26">
              <a:extLst>
                <a:ext uri="{FF2B5EF4-FFF2-40B4-BE49-F238E27FC236}">
                  <a16:creationId xmlns:a16="http://schemas.microsoft.com/office/drawing/2014/main" id="{4A817AF0-9F6D-4225-B5E8-028D8BE968D6}"/>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4" name="Freeform 27">
              <a:extLst>
                <a:ext uri="{FF2B5EF4-FFF2-40B4-BE49-F238E27FC236}">
                  <a16:creationId xmlns:a16="http://schemas.microsoft.com/office/drawing/2014/main" id="{5FC0D95E-4634-4CF4-81CD-F97C445B3FF5}"/>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5" name="Freeform 28">
              <a:extLst>
                <a:ext uri="{FF2B5EF4-FFF2-40B4-BE49-F238E27FC236}">
                  <a16:creationId xmlns:a16="http://schemas.microsoft.com/office/drawing/2014/main" id="{BFDA76B1-4296-466F-B8D3-59BE03C3C8B3}"/>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6" name="Freeform 29">
              <a:extLst>
                <a:ext uri="{FF2B5EF4-FFF2-40B4-BE49-F238E27FC236}">
                  <a16:creationId xmlns:a16="http://schemas.microsoft.com/office/drawing/2014/main" id="{523E1371-4810-4B97-A162-BD09ADFE2030}"/>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7" name="Freeform 30">
              <a:extLst>
                <a:ext uri="{FF2B5EF4-FFF2-40B4-BE49-F238E27FC236}">
                  <a16:creationId xmlns:a16="http://schemas.microsoft.com/office/drawing/2014/main" id="{0C62F7A3-C883-4866-8777-CB0193E03AA7}"/>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8" name="Freeform 31">
              <a:extLst>
                <a:ext uri="{FF2B5EF4-FFF2-40B4-BE49-F238E27FC236}">
                  <a16:creationId xmlns:a16="http://schemas.microsoft.com/office/drawing/2014/main" id="{0A565D83-C19C-431C-965B-BD12E5AC1672}"/>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9" name="Freeform 32">
              <a:extLst>
                <a:ext uri="{FF2B5EF4-FFF2-40B4-BE49-F238E27FC236}">
                  <a16:creationId xmlns:a16="http://schemas.microsoft.com/office/drawing/2014/main" id="{610466EB-4655-492E-955B-548189535D80}"/>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0" name="Freeform 34">
              <a:extLst>
                <a:ext uri="{FF2B5EF4-FFF2-40B4-BE49-F238E27FC236}">
                  <a16:creationId xmlns:a16="http://schemas.microsoft.com/office/drawing/2014/main" id="{E2C57738-1257-4C3A-A7FA-EA653FB70DF0}"/>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1" name="Freeform 35">
              <a:extLst>
                <a:ext uri="{FF2B5EF4-FFF2-40B4-BE49-F238E27FC236}">
                  <a16:creationId xmlns:a16="http://schemas.microsoft.com/office/drawing/2014/main" id="{84FF9AB7-2451-4AD8-B43A-265371D37D1D}"/>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2" name="Freeform 36">
              <a:extLst>
                <a:ext uri="{FF2B5EF4-FFF2-40B4-BE49-F238E27FC236}">
                  <a16:creationId xmlns:a16="http://schemas.microsoft.com/office/drawing/2014/main" id="{4A615ACA-91B0-4A7D-B92E-9764FFB145FE}"/>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3" name="Freeform 37">
              <a:extLst>
                <a:ext uri="{FF2B5EF4-FFF2-40B4-BE49-F238E27FC236}">
                  <a16:creationId xmlns:a16="http://schemas.microsoft.com/office/drawing/2014/main" id="{FA488F50-DDFF-49CC-9BD8-0AE268ECF13C}"/>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4" name="Freeform 38">
              <a:extLst>
                <a:ext uri="{FF2B5EF4-FFF2-40B4-BE49-F238E27FC236}">
                  <a16:creationId xmlns:a16="http://schemas.microsoft.com/office/drawing/2014/main" id="{9B423368-4192-4F14-960D-6C2C12606139}"/>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5" name="Freeform 39">
              <a:extLst>
                <a:ext uri="{FF2B5EF4-FFF2-40B4-BE49-F238E27FC236}">
                  <a16:creationId xmlns:a16="http://schemas.microsoft.com/office/drawing/2014/main" id="{C004167E-2022-45FA-AD88-F3A6D7EEA562}"/>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6" name="Freeform 40">
              <a:extLst>
                <a:ext uri="{FF2B5EF4-FFF2-40B4-BE49-F238E27FC236}">
                  <a16:creationId xmlns:a16="http://schemas.microsoft.com/office/drawing/2014/main" id="{E5CFE2C5-1FEB-4415-AD8E-3F12077DCEB1}"/>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7" name="Freeform 41">
              <a:extLst>
                <a:ext uri="{FF2B5EF4-FFF2-40B4-BE49-F238E27FC236}">
                  <a16:creationId xmlns:a16="http://schemas.microsoft.com/office/drawing/2014/main" id="{1FF69E99-6C70-40BC-BCE2-20612480D1F8}"/>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8" name="Freeform 42">
              <a:extLst>
                <a:ext uri="{FF2B5EF4-FFF2-40B4-BE49-F238E27FC236}">
                  <a16:creationId xmlns:a16="http://schemas.microsoft.com/office/drawing/2014/main" id="{FF3D6994-DA2E-45C5-9E0F-7547E4BCE9A4}"/>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9" name="Freeform 43">
              <a:extLst>
                <a:ext uri="{FF2B5EF4-FFF2-40B4-BE49-F238E27FC236}">
                  <a16:creationId xmlns:a16="http://schemas.microsoft.com/office/drawing/2014/main" id="{811C2317-AB25-47F8-A023-32CD5905F46A}"/>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0" name="Freeform 44">
              <a:extLst>
                <a:ext uri="{FF2B5EF4-FFF2-40B4-BE49-F238E27FC236}">
                  <a16:creationId xmlns:a16="http://schemas.microsoft.com/office/drawing/2014/main" id="{CF2799DB-155A-4DE7-A026-4448C8490B4A}"/>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1" name="Freeform 45">
              <a:extLst>
                <a:ext uri="{FF2B5EF4-FFF2-40B4-BE49-F238E27FC236}">
                  <a16:creationId xmlns:a16="http://schemas.microsoft.com/office/drawing/2014/main" id="{1A9CE4CF-8B2F-4B83-ABE3-A9DDE97D778F}"/>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2" name="Freeform 46">
              <a:extLst>
                <a:ext uri="{FF2B5EF4-FFF2-40B4-BE49-F238E27FC236}">
                  <a16:creationId xmlns:a16="http://schemas.microsoft.com/office/drawing/2014/main" id="{E9393C8C-5791-43BB-8D1F-17FFFA2F6CBB}"/>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3" name="Freeform 47">
              <a:extLst>
                <a:ext uri="{FF2B5EF4-FFF2-40B4-BE49-F238E27FC236}">
                  <a16:creationId xmlns:a16="http://schemas.microsoft.com/office/drawing/2014/main" id="{C0D9B013-B46B-4D8E-956A-00922496A893}"/>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4" name="Freeform 48">
              <a:extLst>
                <a:ext uri="{FF2B5EF4-FFF2-40B4-BE49-F238E27FC236}">
                  <a16:creationId xmlns:a16="http://schemas.microsoft.com/office/drawing/2014/main" id="{A9DF028E-61BE-49A6-AB22-B1396BCEF9DB}"/>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5" name="Freeform 49">
              <a:extLst>
                <a:ext uri="{FF2B5EF4-FFF2-40B4-BE49-F238E27FC236}">
                  <a16:creationId xmlns:a16="http://schemas.microsoft.com/office/drawing/2014/main" id="{1BE8B055-3428-4E6F-B44A-A97E70B6E07B}"/>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6" name="Freeform 50">
              <a:extLst>
                <a:ext uri="{FF2B5EF4-FFF2-40B4-BE49-F238E27FC236}">
                  <a16:creationId xmlns:a16="http://schemas.microsoft.com/office/drawing/2014/main" id="{5DF4C3AA-8B80-4E0A-A607-E09B8BFDB562}"/>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7" name="Freeform 51">
              <a:extLst>
                <a:ext uri="{FF2B5EF4-FFF2-40B4-BE49-F238E27FC236}">
                  <a16:creationId xmlns:a16="http://schemas.microsoft.com/office/drawing/2014/main" id="{8D4A8B2E-226D-4C2F-AF2F-EA40FA24DBBF}"/>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8" name="Freeform 52">
              <a:extLst>
                <a:ext uri="{FF2B5EF4-FFF2-40B4-BE49-F238E27FC236}">
                  <a16:creationId xmlns:a16="http://schemas.microsoft.com/office/drawing/2014/main" id="{4707D8EC-CDF2-4F4C-BEC4-F1123438AE0E}"/>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9" name="Freeform 53">
              <a:extLst>
                <a:ext uri="{FF2B5EF4-FFF2-40B4-BE49-F238E27FC236}">
                  <a16:creationId xmlns:a16="http://schemas.microsoft.com/office/drawing/2014/main" id="{3BABCCF3-6967-4924-ABE6-1D8CCD6AD3B9}"/>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0" name="Freeform 54">
              <a:extLst>
                <a:ext uri="{FF2B5EF4-FFF2-40B4-BE49-F238E27FC236}">
                  <a16:creationId xmlns:a16="http://schemas.microsoft.com/office/drawing/2014/main" id="{06584F31-18E1-4AAA-9212-E89DD2C32C5D}"/>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1" name="Freeform 55">
              <a:extLst>
                <a:ext uri="{FF2B5EF4-FFF2-40B4-BE49-F238E27FC236}">
                  <a16:creationId xmlns:a16="http://schemas.microsoft.com/office/drawing/2014/main" id="{FDDEF5CF-37DB-4384-ACB2-BCE9E83AE382}"/>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2" name="Freeform 56">
              <a:extLst>
                <a:ext uri="{FF2B5EF4-FFF2-40B4-BE49-F238E27FC236}">
                  <a16:creationId xmlns:a16="http://schemas.microsoft.com/office/drawing/2014/main" id="{D830E2B0-83FD-4E0F-BD1A-043F72866CA9}"/>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3" name="Freeform 57">
              <a:extLst>
                <a:ext uri="{FF2B5EF4-FFF2-40B4-BE49-F238E27FC236}">
                  <a16:creationId xmlns:a16="http://schemas.microsoft.com/office/drawing/2014/main" id="{E75B0DEF-3E13-40F8-B101-9599E9EA934E}"/>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4" name="Freeform 58">
              <a:extLst>
                <a:ext uri="{FF2B5EF4-FFF2-40B4-BE49-F238E27FC236}">
                  <a16:creationId xmlns:a16="http://schemas.microsoft.com/office/drawing/2014/main" id="{7074C629-B269-48DD-A199-3A11E15ECF7E}"/>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5" name="Freeform 59">
              <a:extLst>
                <a:ext uri="{FF2B5EF4-FFF2-40B4-BE49-F238E27FC236}">
                  <a16:creationId xmlns:a16="http://schemas.microsoft.com/office/drawing/2014/main" id="{09AEA492-6B43-46AD-AAD7-51F7268EC0B8}"/>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6" name="Freeform 60">
              <a:extLst>
                <a:ext uri="{FF2B5EF4-FFF2-40B4-BE49-F238E27FC236}">
                  <a16:creationId xmlns:a16="http://schemas.microsoft.com/office/drawing/2014/main" id="{87A55503-C3B5-4B2D-82BD-D9F26A23F4C4}"/>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7" name="Freeform 61">
              <a:extLst>
                <a:ext uri="{FF2B5EF4-FFF2-40B4-BE49-F238E27FC236}">
                  <a16:creationId xmlns:a16="http://schemas.microsoft.com/office/drawing/2014/main" id="{1841E6E1-2310-44E5-ADC9-6739C11E931E}"/>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8" name="Freeform 62">
              <a:extLst>
                <a:ext uri="{FF2B5EF4-FFF2-40B4-BE49-F238E27FC236}">
                  <a16:creationId xmlns:a16="http://schemas.microsoft.com/office/drawing/2014/main" id="{33BE81D8-054A-4244-A15C-B9884E2108E8}"/>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grpSp>
    </p:spTree>
    <p:extLst>
      <p:ext uri="{BB962C8B-B14F-4D97-AF65-F5344CB8AC3E}">
        <p14:creationId xmlns:p14="http://schemas.microsoft.com/office/powerpoint/2010/main" val="112161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9153000" cy="6857998"/>
          </a:xfrm>
          <a:solidFill>
            <a:schemeClr val="bg1">
              <a:lumMod val="85000"/>
            </a:schemeClr>
          </a:solidFill>
        </p:spPr>
        <p:txBody>
          <a:bodyPr lIns="360000" tIns="360000" rIns="36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 name="Subtitle 72">
            <a:extLst>
              <a:ext uri="{FF2B5EF4-FFF2-40B4-BE49-F238E27FC236}">
                <a16:creationId xmlns:a16="http://schemas.microsoft.com/office/drawing/2014/main" id="{F275BFD4-1048-470B-8246-6C18CB5CADE7}"/>
              </a:ext>
            </a:extLst>
          </p:cNvPr>
          <p:cNvSpPr>
            <a:spLocks noGrp="1"/>
          </p:cNvSpPr>
          <p:nvPr>
            <p:ph type="subTitle" idx="1" hasCustomPrompt="1"/>
          </p:nvPr>
        </p:nvSpPr>
        <p:spPr>
          <a:xfrm>
            <a:off x="0" y="0"/>
            <a:ext cx="5729283" cy="6857998"/>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Lst>
            <a:ahLst/>
            <a:cxnLst>
              <a:cxn ang="0">
                <a:pos x="connsiteX0" y="connsiteY0"/>
              </a:cxn>
              <a:cxn ang="0">
                <a:pos x="connsiteX1" y="connsiteY1"/>
              </a:cxn>
              <a:cxn ang="0">
                <a:pos x="connsiteX2" y="connsiteY2"/>
              </a:cxn>
              <a:cxn ang="0">
                <a:pos x="connsiteX3" y="connsiteY3"/>
              </a:cxn>
            </a:cxnLst>
            <a:rect l="l" t="t" r="r" b="b"/>
            <a:pathLst>
              <a:path w="5729283" h="6857998">
                <a:moveTo>
                  <a:pt x="0" y="0"/>
                </a:moveTo>
                <a:lnTo>
                  <a:pt x="4311112" y="0"/>
                </a:lnTo>
                <a:lnTo>
                  <a:pt x="5729283" y="5316930"/>
                </a:lnTo>
                <a:lnTo>
                  <a:pt x="0" y="6857998"/>
                </a:lnTo>
                <a:close/>
              </a:path>
            </a:pathLst>
          </a:custGeom>
          <a:solidFill>
            <a:schemeClr val="bg1">
              <a:alpha val="80000"/>
            </a:schemeClr>
          </a:solidFill>
        </p:spPr>
        <p:txBody>
          <a:bodyPr wrap="square" lIns="576000" tIns="2592000" rIns="1404000" anchor="t" anchorCtr="0">
            <a:noAutofit/>
          </a:bodyPr>
          <a:lstStyle>
            <a:lvl1pPr marL="0" indent="0" algn="l">
              <a:spcBef>
                <a:spcPts val="700"/>
              </a:spcBef>
              <a:spcAft>
                <a:spcPts val="7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9" name="Text Placeholder 135">
            <a:extLst>
              <a:ext uri="{FF2B5EF4-FFF2-40B4-BE49-F238E27FC236}">
                <a16:creationId xmlns:a16="http://schemas.microsoft.com/office/drawing/2014/main" id="{59CD9D88-984A-467B-8315-1D823E2C2F1F}"/>
              </a:ext>
            </a:extLst>
          </p:cNvPr>
          <p:cNvSpPr>
            <a:spLocks noGrp="1" noChangeAspect="1"/>
          </p:cNvSpPr>
          <p:nvPr>
            <p:ph type="body" sz="quarter" idx="14" hasCustomPrompt="1"/>
          </p:nvPr>
        </p:nvSpPr>
        <p:spPr>
          <a:xfrm>
            <a:off x="607255" y="616633"/>
            <a:ext cx="1440000" cy="1440000"/>
          </a:xfrm>
          <a:blipFill dpi="0" rotWithShape="1">
            <a:blip r:embed="rId2" cstate="screen">
              <a:extLst>
                <a:ext uri="{28A0092B-C50C-407E-A947-70E740481C1C}">
                  <a14:useLocalDpi xmlns:a14="http://schemas.microsoft.com/office/drawing/2010/main" val="0"/>
                </a:ext>
              </a:extLst>
            </a:blip>
            <a:srcRect/>
            <a:stretch>
              <a:fillRect/>
            </a:stretch>
          </a:blipFill>
        </p:spPr>
        <p:txBody>
          <a:bodyPr>
            <a:normAutofit/>
          </a:bodyPr>
          <a:lstStyle>
            <a:lvl1pPr>
              <a:defRPr sz="200">
                <a:solidFill>
                  <a:schemeClr val="tx2"/>
                </a:solidFill>
              </a:defRPr>
            </a:lvl1pPr>
            <a:lvl2pPr marL="0" indent="0">
              <a:defRPr sz="200">
                <a:solidFill>
                  <a:schemeClr val="tx2"/>
                </a:solidFill>
              </a:defRPr>
            </a:lvl2pPr>
            <a:lvl3pPr marL="0" indent="0">
              <a:defRPr sz="200">
                <a:solidFill>
                  <a:schemeClr val="tx2"/>
                </a:solidFill>
              </a:defRPr>
            </a:lvl3pPr>
            <a:lvl4pPr>
              <a:defRPr sz="200">
                <a:solidFill>
                  <a:schemeClr val="tx2"/>
                </a:solidFill>
              </a:defRPr>
            </a:lvl4pPr>
            <a:lvl5pPr>
              <a:defRPr sz="200">
                <a:solidFill>
                  <a:schemeClr val="tx2"/>
                </a:solidFill>
              </a:defRPr>
            </a:lvl5pPr>
            <a:lvl6pPr>
              <a:defRPr sz="200">
                <a:solidFill>
                  <a:schemeClr val="tx2"/>
                </a:solidFill>
              </a:defRPr>
            </a:lvl6pPr>
            <a:lvl7pPr>
              <a:defRPr sz="200">
                <a:solidFill>
                  <a:schemeClr val="tx2"/>
                </a:solidFill>
              </a:defRPr>
            </a:lvl7pPr>
            <a:lvl8pPr>
              <a:defRPr sz="200">
                <a:solidFill>
                  <a:schemeClr val="tx2"/>
                </a:solidFill>
              </a:defRPr>
            </a:lvl8pPr>
            <a:lvl9pPr>
              <a:defRPr sz="200">
                <a:solidFill>
                  <a:schemeClr val="tx2"/>
                </a:solidFill>
              </a:defRPr>
            </a:lvl9pPr>
          </a:lstStyle>
          <a:p>
            <a:pPr lvl="0"/>
            <a:r>
              <a:rPr lang="en-AU" noProof="0"/>
              <a:t>       </a:t>
            </a:r>
          </a:p>
        </p:txBody>
      </p:sp>
      <p:sp>
        <p:nvSpPr>
          <p:cNvPr id="10" name="Text Placeholder 140">
            <a:extLst>
              <a:ext uri="{FF2B5EF4-FFF2-40B4-BE49-F238E27FC236}">
                <a16:creationId xmlns:a16="http://schemas.microsoft.com/office/drawing/2014/main" id="{57902E77-72FC-46E0-BC87-1DC54BABCC19}"/>
              </a:ext>
            </a:extLst>
          </p:cNvPr>
          <p:cNvSpPr>
            <a:spLocks noGrp="1"/>
          </p:cNvSpPr>
          <p:nvPr>
            <p:ph type="body" sz="quarter" idx="16" hasCustomPrompt="1"/>
          </p:nvPr>
        </p:nvSpPr>
        <p:spPr>
          <a:xfrm>
            <a:off x="500063" y="5265337"/>
            <a:ext cx="3567112"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1" name="Text Placeholder 135">
            <a:extLst>
              <a:ext uri="{FF2B5EF4-FFF2-40B4-BE49-F238E27FC236}">
                <a16:creationId xmlns:a16="http://schemas.microsoft.com/office/drawing/2014/main" id="{884AF1BA-D56D-4439-805B-B725F8DBC32A}"/>
              </a:ext>
            </a:extLst>
          </p:cNvPr>
          <p:cNvSpPr>
            <a:spLocks noGrp="1"/>
          </p:cNvSpPr>
          <p:nvPr>
            <p:ph type="body" sz="quarter" idx="17" hasCustomPrompt="1"/>
          </p:nvPr>
        </p:nvSpPr>
        <p:spPr>
          <a:xfrm>
            <a:off x="607255" y="5209360"/>
            <a:ext cx="288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Tree>
    <p:extLst>
      <p:ext uri="{BB962C8B-B14F-4D97-AF65-F5344CB8AC3E}">
        <p14:creationId xmlns:p14="http://schemas.microsoft.com/office/powerpoint/2010/main" val="1057783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partn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9153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147" name="Text Placeholder 140">
            <a:extLst>
              <a:ext uri="{FF2B5EF4-FFF2-40B4-BE49-F238E27FC236}">
                <a16:creationId xmlns:a16="http://schemas.microsoft.com/office/drawing/2014/main" id="{74859718-6497-4295-886B-BD752B23C840}"/>
              </a:ext>
            </a:extLst>
          </p:cNvPr>
          <p:cNvSpPr>
            <a:spLocks noGrp="1"/>
          </p:cNvSpPr>
          <p:nvPr>
            <p:ph type="body" sz="quarter" idx="17" hasCustomPrompt="1"/>
          </p:nvPr>
        </p:nvSpPr>
        <p:spPr>
          <a:xfrm>
            <a:off x="2318430" y="686887"/>
            <a:ext cx="2824180"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3" name="Picture Placeholder 2">
            <a:extLst>
              <a:ext uri="{FF2B5EF4-FFF2-40B4-BE49-F238E27FC236}">
                <a16:creationId xmlns:a16="http://schemas.microsoft.com/office/drawing/2014/main" id="{441F2942-2F48-4595-B815-42D3F57C14B8}"/>
              </a:ext>
            </a:extLst>
          </p:cNvPr>
          <p:cNvSpPr>
            <a:spLocks noGrp="1"/>
          </p:cNvSpPr>
          <p:nvPr>
            <p:ph type="pic" sz="quarter" idx="18" hasCustomPrompt="1"/>
          </p:nvPr>
        </p:nvSpPr>
        <p:spPr>
          <a:xfrm>
            <a:off x="375050" y="5410207"/>
            <a:ext cx="1454741" cy="923925"/>
          </a:xfrm>
        </p:spPr>
        <p:txBody>
          <a:bodyPr/>
          <a:lstStyle>
            <a:lvl1pPr>
              <a:defRPr sz="1600">
                <a:solidFill>
                  <a:schemeClr val="bg1"/>
                </a:solidFill>
              </a:defRPr>
            </a:lvl1pPr>
          </a:lstStyle>
          <a:p>
            <a:r>
              <a:rPr lang="en-AU" dirty="0"/>
              <a:t>Click to add partner logos</a:t>
            </a:r>
          </a:p>
        </p:txBody>
      </p:sp>
      <p:sp>
        <p:nvSpPr>
          <p:cNvPr id="79" name="Picture Placeholder 2">
            <a:extLst>
              <a:ext uri="{FF2B5EF4-FFF2-40B4-BE49-F238E27FC236}">
                <a16:creationId xmlns:a16="http://schemas.microsoft.com/office/drawing/2014/main" id="{649337E6-8710-4F9B-AE53-FDDFC8849CF6}"/>
              </a:ext>
            </a:extLst>
          </p:cNvPr>
          <p:cNvSpPr>
            <a:spLocks noGrp="1"/>
          </p:cNvSpPr>
          <p:nvPr>
            <p:ph type="pic" sz="quarter" idx="19" hasCustomPrompt="1"/>
          </p:nvPr>
        </p:nvSpPr>
        <p:spPr>
          <a:xfrm>
            <a:off x="1951398" y="5410207"/>
            <a:ext cx="1454741" cy="923925"/>
          </a:xfrm>
        </p:spPr>
        <p:txBody>
          <a:bodyPr/>
          <a:lstStyle>
            <a:lvl1pPr>
              <a:defRPr sz="1600">
                <a:solidFill>
                  <a:schemeClr val="bg1"/>
                </a:solidFill>
              </a:defRPr>
            </a:lvl1pPr>
          </a:lstStyle>
          <a:p>
            <a:r>
              <a:rPr lang="en-AU" dirty="0"/>
              <a:t>Click to add partner logos</a:t>
            </a:r>
          </a:p>
        </p:txBody>
      </p:sp>
      <p:sp>
        <p:nvSpPr>
          <p:cNvPr id="80" name="Picture Placeholder 2">
            <a:extLst>
              <a:ext uri="{FF2B5EF4-FFF2-40B4-BE49-F238E27FC236}">
                <a16:creationId xmlns:a16="http://schemas.microsoft.com/office/drawing/2014/main" id="{2E04A960-7ECB-4B73-A38E-482CE39F43DB}"/>
              </a:ext>
            </a:extLst>
          </p:cNvPr>
          <p:cNvSpPr>
            <a:spLocks noGrp="1"/>
          </p:cNvSpPr>
          <p:nvPr>
            <p:ph type="pic" sz="quarter" idx="20" hasCustomPrompt="1"/>
          </p:nvPr>
        </p:nvSpPr>
        <p:spPr>
          <a:xfrm>
            <a:off x="3527746" y="5410207"/>
            <a:ext cx="1454741" cy="923925"/>
          </a:xfrm>
        </p:spPr>
        <p:txBody>
          <a:bodyPr/>
          <a:lstStyle>
            <a:lvl1pPr>
              <a:defRPr sz="1600">
                <a:solidFill>
                  <a:schemeClr val="bg1"/>
                </a:solidFill>
              </a:defRPr>
            </a:lvl1pPr>
          </a:lstStyle>
          <a:p>
            <a:r>
              <a:rPr lang="en-AU" dirty="0"/>
              <a:t>Click to add partner logos</a:t>
            </a:r>
          </a:p>
        </p:txBody>
      </p:sp>
      <p:sp>
        <p:nvSpPr>
          <p:cNvPr id="194" name="Subtitle 139">
            <a:extLst>
              <a:ext uri="{FF2B5EF4-FFF2-40B4-BE49-F238E27FC236}">
                <a16:creationId xmlns:a16="http://schemas.microsoft.com/office/drawing/2014/main" id="{11B95767-3A13-4FFC-998D-AC0754C0EA35}"/>
              </a:ext>
            </a:extLst>
          </p:cNvPr>
          <p:cNvSpPr>
            <a:spLocks noGrp="1"/>
          </p:cNvSpPr>
          <p:nvPr>
            <p:ph type="subTitle" idx="1" hasCustomPrompt="1"/>
          </p:nvPr>
        </p:nvSpPr>
        <p:spPr>
          <a:xfrm>
            <a:off x="487475" y="2487775"/>
            <a:ext cx="3579152"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grpSp>
        <p:nvGrpSpPr>
          <p:cNvPr id="195" name="Group 4">
            <a:extLst>
              <a:ext uri="{FF2B5EF4-FFF2-40B4-BE49-F238E27FC236}">
                <a16:creationId xmlns:a16="http://schemas.microsoft.com/office/drawing/2014/main" id="{839C52C0-9A6F-4427-8D48-7BB28B00B546}"/>
              </a:ext>
            </a:extLst>
          </p:cNvPr>
          <p:cNvGrpSpPr>
            <a:grpSpLocks noChangeAspect="1"/>
          </p:cNvGrpSpPr>
          <p:nvPr userDrawn="1"/>
        </p:nvGrpSpPr>
        <p:grpSpPr bwMode="auto">
          <a:xfrm>
            <a:off x="421066" y="453777"/>
            <a:ext cx="1662286" cy="1666547"/>
            <a:chOff x="2864" y="1181"/>
            <a:chExt cx="1952" cy="1957"/>
          </a:xfrm>
        </p:grpSpPr>
        <p:sp>
          <p:nvSpPr>
            <p:cNvPr id="196" name="AutoShape 3">
              <a:extLst>
                <a:ext uri="{FF2B5EF4-FFF2-40B4-BE49-F238E27FC236}">
                  <a16:creationId xmlns:a16="http://schemas.microsoft.com/office/drawing/2014/main" id="{3CB4793C-5CCD-4F5B-BF61-B5519BB84563}"/>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7" name="Rectangle 5">
              <a:extLst>
                <a:ext uri="{FF2B5EF4-FFF2-40B4-BE49-F238E27FC236}">
                  <a16:creationId xmlns:a16="http://schemas.microsoft.com/office/drawing/2014/main" id="{9C22DE55-0539-4D47-B968-A6FFB052273F}"/>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8" name="Freeform 6">
              <a:extLst>
                <a:ext uri="{FF2B5EF4-FFF2-40B4-BE49-F238E27FC236}">
                  <a16:creationId xmlns:a16="http://schemas.microsoft.com/office/drawing/2014/main" id="{839E5D8B-8155-49D3-9C68-ADDFE2B147CA}"/>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9" name="Freeform 7">
              <a:extLst>
                <a:ext uri="{FF2B5EF4-FFF2-40B4-BE49-F238E27FC236}">
                  <a16:creationId xmlns:a16="http://schemas.microsoft.com/office/drawing/2014/main" id="{C63B0A4A-C98F-4375-81E7-CF6DC2A71A58}"/>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0" name="Freeform 8">
              <a:extLst>
                <a:ext uri="{FF2B5EF4-FFF2-40B4-BE49-F238E27FC236}">
                  <a16:creationId xmlns:a16="http://schemas.microsoft.com/office/drawing/2014/main" id="{AC870463-CB95-46E5-9190-D47D0A0AD6BE}"/>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1" name="Freeform 9">
              <a:extLst>
                <a:ext uri="{FF2B5EF4-FFF2-40B4-BE49-F238E27FC236}">
                  <a16:creationId xmlns:a16="http://schemas.microsoft.com/office/drawing/2014/main" id="{9C090A6E-F3FE-4492-A8E3-5CB015467A24}"/>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2" name="Freeform 10">
              <a:extLst>
                <a:ext uri="{FF2B5EF4-FFF2-40B4-BE49-F238E27FC236}">
                  <a16:creationId xmlns:a16="http://schemas.microsoft.com/office/drawing/2014/main" id="{D71279E6-2329-4AFD-BC71-783C75AD0ED2}"/>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3" name="Freeform 11">
              <a:extLst>
                <a:ext uri="{FF2B5EF4-FFF2-40B4-BE49-F238E27FC236}">
                  <a16:creationId xmlns:a16="http://schemas.microsoft.com/office/drawing/2014/main" id="{39F93875-8DCC-4364-BCAD-87D1A0395F1A}"/>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4" name="Freeform 12">
              <a:extLst>
                <a:ext uri="{FF2B5EF4-FFF2-40B4-BE49-F238E27FC236}">
                  <a16:creationId xmlns:a16="http://schemas.microsoft.com/office/drawing/2014/main" id="{B8A0F650-D849-4B73-9146-7E4514209561}"/>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5" name="Freeform 13">
              <a:extLst>
                <a:ext uri="{FF2B5EF4-FFF2-40B4-BE49-F238E27FC236}">
                  <a16:creationId xmlns:a16="http://schemas.microsoft.com/office/drawing/2014/main" id="{696C0D3B-E372-4329-A827-83F393655A81}"/>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6" name="Freeform 14">
              <a:extLst>
                <a:ext uri="{FF2B5EF4-FFF2-40B4-BE49-F238E27FC236}">
                  <a16:creationId xmlns:a16="http://schemas.microsoft.com/office/drawing/2014/main" id="{09187AF8-096B-4D9D-BECF-DA1ED2214482}"/>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7" name="Freeform 15">
              <a:extLst>
                <a:ext uri="{FF2B5EF4-FFF2-40B4-BE49-F238E27FC236}">
                  <a16:creationId xmlns:a16="http://schemas.microsoft.com/office/drawing/2014/main" id="{BCFC2B8D-A927-4FA6-ABAD-250666F7F98F}"/>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8" name="Freeform 16">
              <a:extLst>
                <a:ext uri="{FF2B5EF4-FFF2-40B4-BE49-F238E27FC236}">
                  <a16:creationId xmlns:a16="http://schemas.microsoft.com/office/drawing/2014/main" id="{393D1A0F-7858-45C7-9640-0EA05DE9625F}"/>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9" name="Freeform 17">
              <a:extLst>
                <a:ext uri="{FF2B5EF4-FFF2-40B4-BE49-F238E27FC236}">
                  <a16:creationId xmlns:a16="http://schemas.microsoft.com/office/drawing/2014/main" id="{9D9CC4FD-3E79-4B80-9CDC-9026604ACE3E}"/>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0" name="Freeform 18">
              <a:extLst>
                <a:ext uri="{FF2B5EF4-FFF2-40B4-BE49-F238E27FC236}">
                  <a16:creationId xmlns:a16="http://schemas.microsoft.com/office/drawing/2014/main" id="{6B9EF6BE-5CAC-4584-85C5-38722586BD4A}"/>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1" name="Freeform 19">
              <a:extLst>
                <a:ext uri="{FF2B5EF4-FFF2-40B4-BE49-F238E27FC236}">
                  <a16:creationId xmlns:a16="http://schemas.microsoft.com/office/drawing/2014/main" id="{CE9CBF70-A08F-4B3E-933C-5B383A7A0A01}"/>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2" name="Freeform 20">
              <a:extLst>
                <a:ext uri="{FF2B5EF4-FFF2-40B4-BE49-F238E27FC236}">
                  <a16:creationId xmlns:a16="http://schemas.microsoft.com/office/drawing/2014/main" id="{DCB129BA-B7EC-4145-AA2C-85E18362D540}"/>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3" name="Rectangle 21">
              <a:extLst>
                <a:ext uri="{FF2B5EF4-FFF2-40B4-BE49-F238E27FC236}">
                  <a16:creationId xmlns:a16="http://schemas.microsoft.com/office/drawing/2014/main" id="{E952D24A-E62C-4B35-A453-E2DB313C1CF9}"/>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4" name="Freeform 22">
              <a:extLst>
                <a:ext uri="{FF2B5EF4-FFF2-40B4-BE49-F238E27FC236}">
                  <a16:creationId xmlns:a16="http://schemas.microsoft.com/office/drawing/2014/main" id="{A616AFE6-9BCC-48E4-8C66-4AF9903EDA20}"/>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5" name="Freeform 23">
              <a:extLst>
                <a:ext uri="{FF2B5EF4-FFF2-40B4-BE49-F238E27FC236}">
                  <a16:creationId xmlns:a16="http://schemas.microsoft.com/office/drawing/2014/main" id="{14593CC9-FBBF-4EEA-A1D0-6472C18040C6}"/>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6" name="Freeform 24">
              <a:extLst>
                <a:ext uri="{FF2B5EF4-FFF2-40B4-BE49-F238E27FC236}">
                  <a16:creationId xmlns:a16="http://schemas.microsoft.com/office/drawing/2014/main" id="{C13B5AB5-D746-465E-AA3D-E87100FF9577}"/>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7" name="Freeform 25">
              <a:extLst>
                <a:ext uri="{FF2B5EF4-FFF2-40B4-BE49-F238E27FC236}">
                  <a16:creationId xmlns:a16="http://schemas.microsoft.com/office/drawing/2014/main" id="{D8C3E3A5-B063-4156-83BE-857D9A190CB2}"/>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8" name="Freeform 26">
              <a:extLst>
                <a:ext uri="{FF2B5EF4-FFF2-40B4-BE49-F238E27FC236}">
                  <a16:creationId xmlns:a16="http://schemas.microsoft.com/office/drawing/2014/main" id="{F9354ACE-2667-43D9-A9E4-35AF59FB09DC}"/>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9" name="Freeform 27">
              <a:extLst>
                <a:ext uri="{FF2B5EF4-FFF2-40B4-BE49-F238E27FC236}">
                  <a16:creationId xmlns:a16="http://schemas.microsoft.com/office/drawing/2014/main" id="{4500720B-9FE5-4FC6-BCC6-2C7F8F4E4DBE}"/>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0" name="Freeform 28">
              <a:extLst>
                <a:ext uri="{FF2B5EF4-FFF2-40B4-BE49-F238E27FC236}">
                  <a16:creationId xmlns:a16="http://schemas.microsoft.com/office/drawing/2014/main" id="{84BA71E3-588E-4AA6-AB1E-3CDB10C4FBBF}"/>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1" name="Freeform 29">
              <a:extLst>
                <a:ext uri="{FF2B5EF4-FFF2-40B4-BE49-F238E27FC236}">
                  <a16:creationId xmlns:a16="http://schemas.microsoft.com/office/drawing/2014/main" id="{BE3254C8-814E-4952-8200-C895058BA821}"/>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2" name="Freeform 30">
              <a:extLst>
                <a:ext uri="{FF2B5EF4-FFF2-40B4-BE49-F238E27FC236}">
                  <a16:creationId xmlns:a16="http://schemas.microsoft.com/office/drawing/2014/main" id="{331888C2-72FE-4B1E-BB9E-F6E7C5762FD5}"/>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3" name="Freeform 31">
              <a:extLst>
                <a:ext uri="{FF2B5EF4-FFF2-40B4-BE49-F238E27FC236}">
                  <a16:creationId xmlns:a16="http://schemas.microsoft.com/office/drawing/2014/main" id="{9BDBD28C-CE53-4274-AAA7-FA2D3C043C98}"/>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4" name="Freeform 32">
              <a:extLst>
                <a:ext uri="{FF2B5EF4-FFF2-40B4-BE49-F238E27FC236}">
                  <a16:creationId xmlns:a16="http://schemas.microsoft.com/office/drawing/2014/main" id="{AFC524B2-1374-4D2A-8E7E-8CEEA8756B78}"/>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5" name="Freeform 34">
              <a:extLst>
                <a:ext uri="{FF2B5EF4-FFF2-40B4-BE49-F238E27FC236}">
                  <a16:creationId xmlns:a16="http://schemas.microsoft.com/office/drawing/2014/main" id="{159C63ED-119F-4995-A908-DBB2293E7D27}"/>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6" name="Freeform 35">
              <a:extLst>
                <a:ext uri="{FF2B5EF4-FFF2-40B4-BE49-F238E27FC236}">
                  <a16:creationId xmlns:a16="http://schemas.microsoft.com/office/drawing/2014/main" id="{9D9FDAB1-BF5D-47C0-A4DE-38264D999D9A}"/>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7" name="Freeform 36">
              <a:extLst>
                <a:ext uri="{FF2B5EF4-FFF2-40B4-BE49-F238E27FC236}">
                  <a16:creationId xmlns:a16="http://schemas.microsoft.com/office/drawing/2014/main" id="{C1ABD4F8-3CE7-417B-8CCD-4879D33FA898}"/>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8" name="Freeform 37">
              <a:extLst>
                <a:ext uri="{FF2B5EF4-FFF2-40B4-BE49-F238E27FC236}">
                  <a16:creationId xmlns:a16="http://schemas.microsoft.com/office/drawing/2014/main" id="{103F22C4-1CD6-4EF0-905B-92AB362F75AD}"/>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9" name="Freeform 38">
              <a:extLst>
                <a:ext uri="{FF2B5EF4-FFF2-40B4-BE49-F238E27FC236}">
                  <a16:creationId xmlns:a16="http://schemas.microsoft.com/office/drawing/2014/main" id="{B6C6E0C7-2C51-494C-96A1-A7080C7BC70F}"/>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0" name="Freeform 39">
              <a:extLst>
                <a:ext uri="{FF2B5EF4-FFF2-40B4-BE49-F238E27FC236}">
                  <a16:creationId xmlns:a16="http://schemas.microsoft.com/office/drawing/2014/main" id="{5E3AA035-F1DE-4980-A6F9-03834D684014}"/>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1" name="Freeform 40">
              <a:extLst>
                <a:ext uri="{FF2B5EF4-FFF2-40B4-BE49-F238E27FC236}">
                  <a16:creationId xmlns:a16="http://schemas.microsoft.com/office/drawing/2014/main" id="{130ADC70-2CD1-418A-84DE-3F38ABE7398D}"/>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2" name="Freeform 41">
              <a:extLst>
                <a:ext uri="{FF2B5EF4-FFF2-40B4-BE49-F238E27FC236}">
                  <a16:creationId xmlns:a16="http://schemas.microsoft.com/office/drawing/2014/main" id="{B7EA4B72-1CA4-476A-B6D6-852CAC06C8C0}"/>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3" name="Freeform 42">
              <a:extLst>
                <a:ext uri="{FF2B5EF4-FFF2-40B4-BE49-F238E27FC236}">
                  <a16:creationId xmlns:a16="http://schemas.microsoft.com/office/drawing/2014/main" id="{9BCDC689-AB36-471E-A19F-6DF6BDFA4802}"/>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4" name="Freeform 43">
              <a:extLst>
                <a:ext uri="{FF2B5EF4-FFF2-40B4-BE49-F238E27FC236}">
                  <a16:creationId xmlns:a16="http://schemas.microsoft.com/office/drawing/2014/main" id="{F84B1191-49BD-42D8-9DD8-54B1025B855D}"/>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5" name="Freeform 44">
              <a:extLst>
                <a:ext uri="{FF2B5EF4-FFF2-40B4-BE49-F238E27FC236}">
                  <a16:creationId xmlns:a16="http://schemas.microsoft.com/office/drawing/2014/main" id="{3F36B0B7-B248-4C36-ACAA-F57D604F9962}"/>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6" name="Freeform 45">
              <a:extLst>
                <a:ext uri="{FF2B5EF4-FFF2-40B4-BE49-F238E27FC236}">
                  <a16:creationId xmlns:a16="http://schemas.microsoft.com/office/drawing/2014/main" id="{6C40B266-66D2-4AA5-AF83-82341DD03386}"/>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7" name="Freeform 46">
              <a:extLst>
                <a:ext uri="{FF2B5EF4-FFF2-40B4-BE49-F238E27FC236}">
                  <a16:creationId xmlns:a16="http://schemas.microsoft.com/office/drawing/2014/main" id="{0F6CDDCC-C889-48AC-B016-7F6405161B43}"/>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8" name="Freeform 47">
              <a:extLst>
                <a:ext uri="{FF2B5EF4-FFF2-40B4-BE49-F238E27FC236}">
                  <a16:creationId xmlns:a16="http://schemas.microsoft.com/office/drawing/2014/main" id="{292792DB-44D2-43DB-9EBE-FD22D8E4DBED}"/>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9" name="Freeform 48">
              <a:extLst>
                <a:ext uri="{FF2B5EF4-FFF2-40B4-BE49-F238E27FC236}">
                  <a16:creationId xmlns:a16="http://schemas.microsoft.com/office/drawing/2014/main" id="{A70696E9-E2B2-4865-A0C3-E3E4E7CAB854}"/>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0" name="Freeform 49">
              <a:extLst>
                <a:ext uri="{FF2B5EF4-FFF2-40B4-BE49-F238E27FC236}">
                  <a16:creationId xmlns:a16="http://schemas.microsoft.com/office/drawing/2014/main" id="{8131D599-F06F-4922-A462-921AB0B9CFB1}"/>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1" name="Freeform 50">
              <a:extLst>
                <a:ext uri="{FF2B5EF4-FFF2-40B4-BE49-F238E27FC236}">
                  <a16:creationId xmlns:a16="http://schemas.microsoft.com/office/drawing/2014/main" id="{5737B435-E8F8-4CDD-89CD-FF0682FDEDF2}"/>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2" name="Freeform 51">
              <a:extLst>
                <a:ext uri="{FF2B5EF4-FFF2-40B4-BE49-F238E27FC236}">
                  <a16:creationId xmlns:a16="http://schemas.microsoft.com/office/drawing/2014/main" id="{BC9AEEE5-3792-4999-8681-0EA0B20F09F5}"/>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3" name="Freeform 52">
              <a:extLst>
                <a:ext uri="{FF2B5EF4-FFF2-40B4-BE49-F238E27FC236}">
                  <a16:creationId xmlns:a16="http://schemas.microsoft.com/office/drawing/2014/main" id="{D1D6BC8B-EF90-45E5-B12E-445E7D0308BA}"/>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4" name="Freeform 53">
              <a:extLst>
                <a:ext uri="{FF2B5EF4-FFF2-40B4-BE49-F238E27FC236}">
                  <a16:creationId xmlns:a16="http://schemas.microsoft.com/office/drawing/2014/main" id="{C63921BB-161E-4135-A152-58519C262B47}"/>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5" name="Freeform 54">
              <a:extLst>
                <a:ext uri="{FF2B5EF4-FFF2-40B4-BE49-F238E27FC236}">
                  <a16:creationId xmlns:a16="http://schemas.microsoft.com/office/drawing/2014/main" id="{B6D7A211-0B1F-4C02-A9F3-006FB08102CF}"/>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6" name="Freeform 55">
              <a:extLst>
                <a:ext uri="{FF2B5EF4-FFF2-40B4-BE49-F238E27FC236}">
                  <a16:creationId xmlns:a16="http://schemas.microsoft.com/office/drawing/2014/main" id="{A0B3206B-507B-4015-A9A2-E0896DFADFD2}"/>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7" name="Freeform 56">
              <a:extLst>
                <a:ext uri="{FF2B5EF4-FFF2-40B4-BE49-F238E27FC236}">
                  <a16:creationId xmlns:a16="http://schemas.microsoft.com/office/drawing/2014/main" id="{984BAC3F-9CA8-4015-A952-B9446F68D3BD}"/>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8" name="Freeform 57">
              <a:extLst>
                <a:ext uri="{FF2B5EF4-FFF2-40B4-BE49-F238E27FC236}">
                  <a16:creationId xmlns:a16="http://schemas.microsoft.com/office/drawing/2014/main" id="{4CDFC29E-4326-4DB6-9AAB-572FEBFC9487}"/>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9" name="Freeform 58">
              <a:extLst>
                <a:ext uri="{FF2B5EF4-FFF2-40B4-BE49-F238E27FC236}">
                  <a16:creationId xmlns:a16="http://schemas.microsoft.com/office/drawing/2014/main" id="{76FF4184-4BBE-41C5-9C00-615CF27EECAC}"/>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50" name="Freeform 59">
              <a:extLst>
                <a:ext uri="{FF2B5EF4-FFF2-40B4-BE49-F238E27FC236}">
                  <a16:creationId xmlns:a16="http://schemas.microsoft.com/office/drawing/2014/main" id="{1DC69F4A-1996-4C8C-9C03-DD93CF410081}"/>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51" name="Freeform 60">
              <a:extLst>
                <a:ext uri="{FF2B5EF4-FFF2-40B4-BE49-F238E27FC236}">
                  <a16:creationId xmlns:a16="http://schemas.microsoft.com/office/drawing/2014/main" id="{756AAD03-1CA0-40B0-B5AC-5BA605B2947F}"/>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52" name="Freeform 61">
              <a:extLst>
                <a:ext uri="{FF2B5EF4-FFF2-40B4-BE49-F238E27FC236}">
                  <a16:creationId xmlns:a16="http://schemas.microsoft.com/office/drawing/2014/main" id="{5D3472D0-A7F1-4E13-9454-78B7364B2EBD}"/>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53" name="Freeform 62">
              <a:extLst>
                <a:ext uri="{FF2B5EF4-FFF2-40B4-BE49-F238E27FC236}">
                  <a16:creationId xmlns:a16="http://schemas.microsoft.com/office/drawing/2014/main" id="{02302272-5BAA-46C1-8B4E-932590DED077}"/>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grpSp>
      <p:sp>
        <p:nvSpPr>
          <p:cNvPr id="254" name="Picture Placeholder 253">
            <a:extLst>
              <a:ext uri="{FF2B5EF4-FFF2-40B4-BE49-F238E27FC236}">
                <a16:creationId xmlns:a16="http://schemas.microsoft.com/office/drawing/2014/main" id="{E5AF71EF-D58B-4930-B671-3D00D2D01AC7}"/>
              </a:ext>
            </a:extLst>
          </p:cNvPr>
          <p:cNvSpPr>
            <a:spLocks noGrp="1"/>
          </p:cNvSpPr>
          <p:nvPr>
            <p:ph type="pic" sz="quarter" idx="22" hasCustomPrompt="1"/>
          </p:nvPr>
        </p:nvSpPr>
        <p:spPr>
          <a:xfrm>
            <a:off x="4122030" y="1032580"/>
            <a:ext cx="503097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sp>
        <p:nvSpPr>
          <p:cNvPr id="70" name="Text Placeholder 135">
            <a:extLst>
              <a:ext uri="{FF2B5EF4-FFF2-40B4-BE49-F238E27FC236}">
                <a16:creationId xmlns:a16="http://schemas.microsoft.com/office/drawing/2014/main" id="{0443CBF0-AF90-4B9B-A3C5-CDEF3FF57FA5}"/>
              </a:ext>
            </a:extLst>
          </p:cNvPr>
          <p:cNvSpPr>
            <a:spLocks noGrp="1"/>
          </p:cNvSpPr>
          <p:nvPr>
            <p:ph type="body" sz="quarter" idx="23" hasCustomPrompt="1"/>
          </p:nvPr>
        </p:nvSpPr>
        <p:spPr>
          <a:xfrm>
            <a:off x="2398823" y="630906"/>
            <a:ext cx="216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Tree>
    <p:extLst>
      <p:ext uri="{BB962C8B-B14F-4D97-AF65-F5344CB8AC3E}">
        <p14:creationId xmlns:p14="http://schemas.microsoft.com/office/powerpoint/2010/main" val="114180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B-partner">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0DF213-662F-4F0F-AF3A-12E90D6AB403}"/>
              </a:ext>
            </a:extLst>
          </p:cNvPr>
          <p:cNvSpPr/>
          <p:nvPr userDrawn="1"/>
        </p:nvSpPr>
        <p:spPr>
          <a:xfrm>
            <a:off x="-1" y="-1"/>
            <a:ext cx="9153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66" name="Picture Placeholder 2">
            <a:extLst>
              <a:ext uri="{FF2B5EF4-FFF2-40B4-BE49-F238E27FC236}">
                <a16:creationId xmlns:a16="http://schemas.microsoft.com/office/drawing/2014/main" id="{A60525C7-BF5C-4763-BFD2-4489EB5B78B7}"/>
              </a:ext>
            </a:extLst>
          </p:cNvPr>
          <p:cNvSpPr>
            <a:spLocks noGrp="1"/>
          </p:cNvSpPr>
          <p:nvPr>
            <p:ph type="pic" sz="quarter" idx="18" hasCustomPrompt="1"/>
          </p:nvPr>
        </p:nvSpPr>
        <p:spPr>
          <a:xfrm>
            <a:off x="375050" y="5410207"/>
            <a:ext cx="1454741" cy="923925"/>
          </a:xfrm>
        </p:spPr>
        <p:txBody>
          <a:bodyPr/>
          <a:lstStyle>
            <a:lvl1pPr>
              <a:defRPr sz="1600">
                <a:solidFill>
                  <a:schemeClr val="tx1">
                    <a:lumMod val="50000"/>
                    <a:lumOff val="50000"/>
                  </a:schemeClr>
                </a:solidFill>
              </a:defRPr>
            </a:lvl1pPr>
          </a:lstStyle>
          <a:p>
            <a:r>
              <a:rPr lang="en-AU" dirty="0"/>
              <a:t>Click to add partner logos</a:t>
            </a:r>
          </a:p>
        </p:txBody>
      </p:sp>
      <p:sp>
        <p:nvSpPr>
          <p:cNvPr id="67" name="Picture Placeholder 2">
            <a:extLst>
              <a:ext uri="{FF2B5EF4-FFF2-40B4-BE49-F238E27FC236}">
                <a16:creationId xmlns:a16="http://schemas.microsoft.com/office/drawing/2014/main" id="{2B0AC9A8-08B7-4674-84A9-EE81504DB88C}"/>
              </a:ext>
            </a:extLst>
          </p:cNvPr>
          <p:cNvSpPr>
            <a:spLocks noGrp="1"/>
          </p:cNvSpPr>
          <p:nvPr>
            <p:ph type="pic" sz="quarter" idx="19" hasCustomPrompt="1"/>
          </p:nvPr>
        </p:nvSpPr>
        <p:spPr>
          <a:xfrm>
            <a:off x="1951398" y="5410207"/>
            <a:ext cx="1454741" cy="923925"/>
          </a:xfrm>
        </p:spPr>
        <p:txBody>
          <a:bodyPr/>
          <a:lstStyle>
            <a:lvl1pPr>
              <a:defRPr sz="1600">
                <a:solidFill>
                  <a:schemeClr val="tx1">
                    <a:lumMod val="50000"/>
                    <a:lumOff val="50000"/>
                  </a:schemeClr>
                </a:solidFill>
              </a:defRPr>
            </a:lvl1pPr>
          </a:lstStyle>
          <a:p>
            <a:r>
              <a:rPr lang="en-AU" dirty="0"/>
              <a:t>Click to add partner logos</a:t>
            </a:r>
          </a:p>
        </p:txBody>
      </p:sp>
      <p:sp>
        <p:nvSpPr>
          <p:cNvPr id="68" name="Picture Placeholder 2">
            <a:extLst>
              <a:ext uri="{FF2B5EF4-FFF2-40B4-BE49-F238E27FC236}">
                <a16:creationId xmlns:a16="http://schemas.microsoft.com/office/drawing/2014/main" id="{05998953-BBE0-4246-B9BC-50453554F00A}"/>
              </a:ext>
            </a:extLst>
          </p:cNvPr>
          <p:cNvSpPr>
            <a:spLocks noGrp="1"/>
          </p:cNvSpPr>
          <p:nvPr>
            <p:ph type="pic" sz="quarter" idx="20" hasCustomPrompt="1"/>
          </p:nvPr>
        </p:nvSpPr>
        <p:spPr>
          <a:xfrm>
            <a:off x="3527746" y="5410207"/>
            <a:ext cx="1454741" cy="923925"/>
          </a:xfrm>
        </p:spPr>
        <p:txBody>
          <a:bodyPr/>
          <a:lstStyle>
            <a:lvl1pPr>
              <a:defRPr sz="1600">
                <a:solidFill>
                  <a:schemeClr val="tx1">
                    <a:lumMod val="50000"/>
                    <a:lumOff val="50000"/>
                  </a:schemeClr>
                </a:solidFill>
              </a:defRPr>
            </a:lvl1pPr>
          </a:lstStyle>
          <a:p>
            <a:r>
              <a:rPr lang="en-AU" dirty="0"/>
              <a:t>Click to add partner logos</a:t>
            </a:r>
          </a:p>
        </p:txBody>
      </p:sp>
      <p:sp>
        <p:nvSpPr>
          <p:cNvPr id="132" name="Text Placeholder 140">
            <a:extLst>
              <a:ext uri="{FF2B5EF4-FFF2-40B4-BE49-F238E27FC236}">
                <a16:creationId xmlns:a16="http://schemas.microsoft.com/office/drawing/2014/main" id="{CF59814C-B444-4ECE-A32B-683E53AD2059}"/>
              </a:ext>
            </a:extLst>
          </p:cNvPr>
          <p:cNvSpPr>
            <a:spLocks noGrp="1"/>
          </p:cNvSpPr>
          <p:nvPr>
            <p:ph type="body" sz="quarter" idx="17" hasCustomPrompt="1"/>
          </p:nvPr>
        </p:nvSpPr>
        <p:spPr>
          <a:xfrm>
            <a:off x="2279326" y="686887"/>
            <a:ext cx="2832628"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74" name="Text Placeholder 135">
            <a:extLst>
              <a:ext uri="{FF2B5EF4-FFF2-40B4-BE49-F238E27FC236}">
                <a16:creationId xmlns:a16="http://schemas.microsoft.com/office/drawing/2014/main" id="{4AA778C4-F038-4603-85A2-34141147C14C}"/>
              </a:ext>
            </a:extLst>
          </p:cNvPr>
          <p:cNvSpPr>
            <a:spLocks noGrp="1"/>
          </p:cNvSpPr>
          <p:nvPr>
            <p:ph type="body" sz="quarter" idx="21" hasCustomPrompt="1"/>
          </p:nvPr>
        </p:nvSpPr>
        <p:spPr>
          <a:xfrm>
            <a:off x="2359719" y="630906"/>
            <a:ext cx="216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69" name="Subtitle 139">
            <a:extLst>
              <a:ext uri="{FF2B5EF4-FFF2-40B4-BE49-F238E27FC236}">
                <a16:creationId xmlns:a16="http://schemas.microsoft.com/office/drawing/2014/main" id="{DFE50FBB-C502-4D0B-8245-7273FBAD1510}"/>
              </a:ext>
            </a:extLst>
          </p:cNvPr>
          <p:cNvSpPr>
            <a:spLocks noGrp="1"/>
          </p:cNvSpPr>
          <p:nvPr>
            <p:ph type="subTitle" idx="1" hasCustomPrompt="1"/>
          </p:nvPr>
        </p:nvSpPr>
        <p:spPr>
          <a:xfrm>
            <a:off x="486083" y="2487775"/>
            <a:ext cx="3579152"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6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75" name="Picture Placeholder 74">
            <a:extLst>
              <a:ext uri="{FF2B5EF4-FFF2-40B4-BE49-F238E27FC236}">
                <a16:creationId xmlns:a16="http://schemas.microsoft.com/office/drawing/2014/main" id="{8A8C76C3-30D3-442D-B999-658DC30E69C3}"/>
              </a:ext>
            </a:extLst>
          </p:cNvPr>
          <p:cNvSpPr>
            <a:spLocks noGrp="1"/>
          </p:cNvSpPr>
          <p:nvPr>
            <p:ph type="pic" sz="quarter" idx="22" hasCustomPrompt="1"/>
          </p:nvPr>
        </p:nvSpPr>
        <p:spPr>
          <a:xfrm>
            <a:off x="4122030" y="1032580"/>
            <a:ext cx="503097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grpSp>
        <p:nvGrpSpPr>
          <p:cNvPr id="133" name="Group 4">
            <a:extLst>
              <a:ext uri="{FF2B5EF4-FFF2-40B4-BE49-F238E27FC236}">
                <a16:creationId xmlns:a16="http://schemas.microsoft.com/office/drawing/2014/main" id="{EEDF0969-53B1-44A0-8DF6-45900D9BEADA}"/>
              </a:ext>
            </a:extLst>
          </p:cNvPr>
          <p:cNvGrpSpPr>
            <a:grpSpLocks noChangeAspect="1"/>
          </p:cNvGrpSpPr>
          <p:nvPr userDrawn="1"/>
        </p:nvGrpSpPr>
        <p:grpSpPr bwMode="auto">
          <a:xfrm>
            <a:off x="607255" y="616633"/>
            <a:ext cx="1440000" cy="1443689"/>
            <a:chOff x="2864" y="1181"/>
            <a:chExt cx="1952" cy="1957"/>
          </a:xfrm>
        </p:grpSpPr>
        <p:sp>
          <p:nvSpPr>
            <p:cNvPr id="134" name="AutoShape 3">
              <a:extLst>
                <a:ext uri="{FF2B5EF4-FFF2-40B4-BE49-F238E27FC236}">
                  <a16:creationId xmlns:a16="http://schemas.microsoft.com/office/drawing/2014/main" id="{19A2099F-82AC-4D5D-888B-DAC48F1CB4E5}"/>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5" name="Rectangle 5">
              <a:extLst>
                <a:ext uri="{FF2B5EF4-FFF2-40B4-BE49-F238E27FC236}">
                  <a16:creationId xmlns:a16="http://schemas.microsoft.com/office/drawing/2014/main" id="{9C4B9C5A-B965-44B1-98B9-93B0F1DE6C47}"/>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6" name="Freeform 6">
              <a:extLst>
                <a:ext uri="{FF2B5EF4-FFF2-40B4-BE49-F238E27FC236}">
                  <a16:creationId xmlns:a16="http://schemas.microsoft.com/office/drawing/2014/main" id="{1434A23D-964B-4295-A535-D6F6200C3B48}"/>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7" name="Freeform 7">
              <a:extLst>
                <a:ext uri="{FF2B5EF4-FFF2-40B4-BE49-F238E27FC236}">
                  <a16:creationId xmlns:a16="http://schemas.microsoft.com/office/drawing/2014/main" id="{C2D4040B-8648-488A-BDE6-76C3F00EDC5D}"/>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8" name="Freeform 8">
              <a:extLst>
                <a:ext uri="{FF2B5EF4-FFF2-40B4-BE49-F238E27FC236}">
                  <a16:creationId xmlns:a16="http://schemas.microsoft.com/office/drawing/2014/main" id="{7FE6A7EF-7042-4DC5-9A82-F864CB0E4641}"/>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39" name="Freeform 9">
              <a:extLst>
                <a:ext uri="{FF2B5EF4-FFF2-40B4-BE49-F238E27FC236}">
                  <a16:creationId xmlns:a16="http://schemas.microsoft.com/office/drawing/2014/main" id="{6BA327C1-0C20-453C-9685-9A19D675B0C3}"/>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1" name="Freeform 10">
              <a:extLst>
                <a:ext uri="{FF2B5EF4-FFF2-40B4-BE49-F238E27FC236}">
                  <a16:creationId xmlns:a16="http://schemas.microsoft.com/office/drawing/2014/main" id="{151E8CF1-6536-4EB0-9227-43CEFBC2A682}"/>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2" name="Freeform 11">
              <a:extLst>
                <a:ext uri="{FF2B5EF4-FFF2-40B4-BE49-F238E27FC236}">
                  <a16:creationId xmlns:a16="http://schemas.microsoft.com/office/drawing/2014/main" id="{7D548CD7-C4F1-4E62-BD11-89EB371404E6}"/>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3" name="Freeform 12">
              <a:extLst>
                <a:ext uri="{FF2B5EF4-FFF2-40B4-BE49-F238E27FC236}">
                  <a16:creationId xmlns:a16="http://schemas.microsoft.com/office/drawing/2014/main" id="{8AAA7435-15EA-4DD0-8C4E-DF397F4B444F}"/>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4" name="Freeform 13">
              <a:extLst>
                <a:ext uri="{FF2B5EF4-FFF2-40B4-BE49-F238E27FC236}">
                  <a16:creationId xmlns:a16="http://schemas.microsoft.com/office/drawing/2014/main" id="{AC444245-DBBD-4EF5-8527-BC5A6B9554F4}"/>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5" name="Freeform 14">
              <a:extLst>
                <a:ext uri="{FF2B5EF4-FFF2-40B4-BE49-F238E27FC236}">
                  <a16:creationId xmlns:a16="http://schemas.microsoft.com/office/drawing/2014/main" id="{6A7700CB-1749-4000-8712-7576E3E202F7}"/>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6" name="Freeform 15">
              <a:extLst>
                <a:ext uri="{FF2B5EF4-FFF2-40B4-BE49-F238E27FC236}">
                  <a16:creationId xmlns:a16="http://schemas.microsoft.com/office/drawing/2014/main" id="{E8284FDE-7D59-4F7E-A593-FE357C23FE53}"/>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7" name="Freeform 16">
              <a:extLst>
                <a:ext uri="{FF2B5EF4-FFF2-40B4-BE49-F238E27FC236}">
                  <a16:creationId xmlns:a16="http://schemas.microsoft.com/office/drawing/2014/main" id="{56E97FD3-2439-495E-9CED-B00FAC87BECC}"/>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8" name="Freeform 17">
              <a:extLst>
                <a:ext uri="{FF2B5EF4-FFF2-40B4-BE49-F238E27FC236}">
                  <a16:creationId xmlns:a16="http://schemas.microsoft.com/office/drawing/2014/main" id="{9BF69514-4C74-4903-A556-4786BFFB2D48}"/>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49" name="Freeform 18">
              <a:extLst>
                <a:ext uri="{FF2B5EF4-FFF2-40B4-BE49-F238E27FC236}">
                  <a16:creationId xmlns:a16="http://schemas.microsoft.com/office/drawing/2014/main" id="{94FB72D9-3941-4D63-AAEA-5D8C875869B5}"/>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0" name="Freeform 19">
              <a:extLst>
                <a:ext uri="{FF2B5EF4-FFF2-40B4-BE49-F238E27FC236}">
                  <a16:creationId xmlns:a16="http://schemas.microsoft.com/office/drawing/2014/main" id="{A44BEDB4-0E40-4309-98BA-2B022616CA93}"/>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1" name="Freeform 20">
              <a:extLst>
                <a:ext uri="{FF2B5EF4-FFF2-40B4-BE49-F238E27FC236}">
                  <a16:creationId xmlns:a16="http://schemas.microsoft.com/office/drawing/2014/main" id="{4894922E-9BB1-42DC-B154-0D2FA6C2B83F}"/>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2" name="Rectangle 21">
              <a:extLst>
                <a:ext uri="{FF2B5EF4-FFF2-40B4-BE49-F238E27FC236}">
                  <a16:creationId xmlns:a16="http://schemas.microsoft.com/office/drawing/2014/main" id="{8F0B02EF-6CD7-497A-8416-9203D706EA20}"/>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3" name="Freeform 22">
              <a:extLst>
                <a:ext uri="{FF2B5EF4-FFF2-40B4-BE49-F238E27FC236}">
                  <a16:creationId xmlns:a16="http://schemas.microsoft.com/office/drawing/2014/main" id="{FFFE5A6E-BE44-427B-A63B-1348792C903B}"/>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4" name="Freeform 23">
              <a:extLst>
                <a:ext uri="{FF2B5EF4-FFF2-40B4-BE49-F238E27FC236}">
                  <a16:creationId xmlns:a16="http://schemas.microsoft.com/office/drawing/2014/main" id="{A9D95AD4-51FD-4BC1-A944-5D9801DF8EF8}"/>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5" name="Freeform 24">
              <a:extLst>
                <a:ext uri="{FF2B5EF4-FFF2-40B4-BE49-F238E27FC236}">
                  <a16:creationId xmlns:a16="http://schemas.microsoft.com/office/drawing/2014/main" id="{A85240E6-E7EA-467F-8D5D-FC29EAEC5B0D}"/>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6" name="Freeform 25">
              <a:extLst>
                <a:ext uri="{FF2B5EF4-FFF2-40B4-BE49-F238E27FC236}">
                  <a16:creationId xmlns:a16="http://schemas.microsoft.com/office/drawing/2014/main" id="{5B1224C5-9D05-4DA3-9D8A-DD247B08EC06}"/>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7" name="Freeform 26">
              <a:extLst>
                <a:ext uri="{FF2B5EF4-FFF2-40B4-BE49-F238E27FC236}">
                  <a16:creationId xmlns:a16="http://schemas.microsoft.com/office/drawing/2014/main" id="{C9B8D699-7174-463A-8FA0-E5F1B1CD0EE2}"/>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8" name="Freeform 27">
              <a:extLst>
                <a:ext uri="{FF2B5EF4-FFF2-40B4-BE49-F238E27FC236}">
                  <a16:creationId xmlns:a16="http://schemas.microsoft.com/office/drawing/2014/main" id="{30768851-5318-4231-853F-76C3CDCD77FA}"/>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59" name="Freeform 28">
              <a:extLst>
                <a:ext uri="{FF2B5EF4-FFF2-40B4-BE49-F238E27FC236}">
                  <a16:creationId xmlns:a16="http://schemas.microsoft.com/office/drawing/2014/main" id="{76B467BB-EC25-4D2C-BCA4-8EEBD39994A3}"/>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0" name="Freeform 29">
              <a:extLst>
                <a:ext uri="{FF2B5EF4-FFF2-40B4-BE49-F238E27FC236}">
                  <a16:creationId xmlns:a16="http://schemas.microsoft.com/office/drawing/2014/main" id="{755C1353-4105-459D-8005-34E7D71B46C8}"/>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1" name="Freeform 30">
              <a:extLst>
                <a:ext uri="{FF2B5EF4-FFF2-40B4-BE49-F238E27FC236}">
                  <a16:creationId xmlns:a16="http://schemas.microsoft.com/office/drawing/2014/main" id="{3DB7C414-4406-47EA-B728-C38B71F56AFE}"/>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2" name="Freeform 31">
              <a:extLst>
                <a:ext uri="{FF2B5EF4-FFF2-40B4-BE49-F238E27FC236}">
                  <a16:creationId xmlns:a16="http://schemas.microsoft.com/office/drawing/2014/main" id="{A729E131-6F71-49FE-BA08-211DAD99A198}"/>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3" name="Freeform 32">
              <a:extLst>
                <a:ext uri="{FF2B5EF4-FFF2-40B4-BE49-F238E27FC236}">
                  <a16:creationId xmlns:a16="http://schemas.microsoft.com/office/drawing/2014/main" id="{CBD93934-EDB7-4A50-8DB8-8623D46DF094}"/>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4" name="Freeform 34">
              <a:extLst>
                <a:ext uri="{FF2B5EF4-FFF2-40B4-BE49-F238E27FC236}">
                  <a16:creationId xmlns:a16="http://schemas.microsoft.com/office/drawing/2014/main" id="{F2FD5D12-6BF8-4582-B136-199C190B9BA5}"/>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5" name="Freeform 35">
              <a:extLst>
                <a:ext uri="{FF2B5EF4-FFF2-40B4-BE49-F238E27FC236}">
                  <a16:creationId xmlns:a16="http://schemas.microsoft.com/office/drawing/2014/main" id="{D5C054A4-8FF7-4C7F-8ABF-E4992E80E8DC}"/>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6" name="Freeform 36">
              <a:extLst>
                <a:ext uri="{FF2B5EF4-FFF2-40B4-BE49-F238E27FC236}">
                  <a16:creationId xmlns:a16="http://schemas.microsoft.com/office/drawing/2014/main" id="{E9EEDCCE-A760-4104-8468-DF6CD487F15A}"/>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7" name="Freeform 37">
              <a:extLst>
                <a:ext uri="{FF2B5EF4-FFF2-40B4-BE49-F238E27FC236}">
                  <a16:creationId xmlns:a16="http://schemas.microsoft.com/office/drawing/2014/main" id="{C9FAD36D-4558-4126-BD35-1EF559FCF68F}"/>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8" name="Freeform 38">
              <a:extLst>
                <a:ext uri="{FF2B5EF4-FFF2-40B4-BE49-F238E27FC236}">
                  <a16:creationId xmlns:a16="http://schemas.microsoft.com/office/drawing/2014/main" id="{A31A7B4A-DD9A-4DD1-9F38-8B1678CF70BE}"/>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69" name="Freeform 39">
              <a:extLst>
                <a:ext uri="{FF2B5EF4-FFF2-40B4-BE49-F238E27FC236}">
                  <a16:creationId xmlns:a16="http://schemas.microsoft.com/office/drawing/2014/main" id="{E7413065-3D87-4A2E-A803-75E056CE799D}"/>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0" name="Freeform 40">
              <a:extLst>
                <a:ext uri="{FF2B5EF4-FFF2-40B4-BE49-F238E27FC236}">
                  <a16:creationId xmlns:a16="http://schemas.microsoft.com/office/drawing/2014/main" id="{E55D8205-6E61-4CA7-A32D-442F3B1D087A}"/>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1" name="Freeform 41">
              <a:extLst>
                <a:ext uri="{FF2B5EF4-FFF2-40B4-BE49-F238E27FC236}">
                  <a16:creationId xmlns:a16="http://schemas.microsoft.com/office/drawing/2014/main" id="{EFF0C211-5D10-47DF-974A-A4AD21C5DCCB}"/>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2" name="Freeform 42">
              <a:extLst>
                <a:ext uri="{FF2B5EF4-FFF2-40B4-BE49-F238E27FC236}">
                  <a16:creationId xmlns:a16="http://schemas.microsoft.com/office/drawing/2014/main" id="{04AED5B5-2D67-4755-A04D-C8B2E7D9BF30}"/>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3" name="Freeform 43">
              <a:extLst>
                <a:ext uri="{FF2B5EF4-FFF2-40B4-BE49-F238E27FC236}">
                  <a16:creationId xmlns:a16="http://schemas.microsoft.com/office/drawing/2014/main" id="{9B4E303C-6126-4141-BD8E-481DF95E82DB}"/>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4" name="Freeform 44">
              <a:extLst>
                <a:ext uri="{FF2B5EF4-FFF2-40B4-BE49-F238E27FC236}">
                  <a16:creationId xmlns:a16="http://schemas.microsoft.com/office/drawing/2014/main" id="{C715DB69-1A15-4523-9BC8-241609E0F72E}"/>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5" name="Freeform 45">
              <a:extLst>
                <a:ext uri="{FF2B5EF4-FFF2-40B4-BE49-F238E27FC236}">
                  <a16:creationId xmlns:a16="http://schemas.microsoft.com/office/drawing/2014/main" id="{30CFD044-8BA0-4B49-8F46-6CF46E04774C}"/>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6" name="Freeform 46">
              <a:extLst>
                <a:ext uri="{FF2B5EF4-FFF2-40B4-BE49-F238E27FC236}">
                  <a16:creationId xmlns:a16="http://schemas.microsoft.com/office/drawing/2014/main" id="{D0535F04-7016-48AE-B2AD-1D5F985BD156}"/>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7" name="Freeform 47">
              <a:extLst>
                <a:ext uri="{FF2B5EF4-FFF2-40B4-BE49-F238E27FC236}">
                  <a16:creationId xmlns:a16="http://schemas.microsoft.com/office/drawing/2014/main" id="{915B7E9C-CA44-4FC9-B5F5-E68A95D8B7BB}"/>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8" name="Freeform 48">
              <a:extLst>
                <a:ext uri="{FF2B5EF4-FFF2-40B4-BE49-F238E27FC236}">
                  <a16:creationId xmlns:a16="http://schemas.microsoft.com/office/drawing/2014/main" id="{A2EA4CD8-905E-4664-8D87-C6552A00E208}"/>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79" name="Freeform 49">
              <a:extLst>
                <a:ext uri="{FF2B5EF4-FFF2-40B4-BE49-F238E27FC236}">
                  <a16:creationId xmlns:a16="http://schemas.microsoft.com/office/drawing/2014/main" id="{38ADEC8B-DC21-45BF-B053-9704A696DC40}"/>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0" name="Freeform 50">
              <a:extLst>
                <a:ext uri="{FF2B5EF4-FFF2-40B4-BE49-F238E27FC236}">
                  <a16:creationId xmlns:a16="http://schemas.microsoft.com/office/drawing/2014/main" id="{0C84EF33-43EC-4714-A146-9ECBD8769359}"/>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1" name="Freeform 51">
              <a:extLst>
                <a:ext uri="{FF2B5EF4-FFF2-40B4-BE49-F238E27FC236}">
                  <a16:creationId xmlns:a16="http://schemas.microsoft.com/office/drawing/2014/main" id="{45197129-06CE-4542-847D-60EB4B46CFE2}"/>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2" name="Freeform 52">
              <a:extLst>
                <a:ext uri="{FF2B5EF4-FFF2-40B4-BE49-F238E27FC236}">
                  <a16:creationId xmlns:a16="http://schemas.microsoft.com/office/drawing/2014/main" id="{49724149-D986-4562-81EA-4450338111F1}"/>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3" name="Freeform 53">
              <a:extLst>
                <a:ext uri="{FF2B5EF4-FFF2-40B4-BE49-F238E27FC236}">
                  <a16:creationId xmlns:a16="http://schemas.microsoft.com/office/drawing/2014/main" id="{33DD1268-DBDE-40B0-B3B0-FFBE574C5C54}"/>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4" name="Freeform 54">
              <a:extLst>
                <a:ext uri="{FF2B5EF4-FFF2-40B4-BE49-F238E27FC236}">
                  <a16:creationId xmlns:a16="http://schemas.microsoft.com/office/drawing/2014/main" id="{59DEFC8A-7E72-434B-89E0-D3DE02631E56}"/>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5" name="Freeform 55">
              <a:extLst>
                <a:ext uri="{FF2B5EF4-FFF2-40B4-BE49-F238E27FC236}">
                  <a16:creationId xmlns:a16="http://schemas.microsoft.com/office/drawing/2014/main" id="{F637DA00-54E2-444C-A560-F54995B3140B}"/>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6" name="Freeform 56">
              <a:extLst>
                <a:ext uri="{FF2B5EF4-FFF2-40B4-BE49-F238E27FC236}">
                  <a16:creationId xmlns:a16="http://schemas.microsoft.com/office/drawing/2014/main" id="{BFDB6D14-5F2A-43F1-BEF4-71D0E63A43F4}"/>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7" name="Freeform 57">
              <a:extLst>
                <a:ext uri="{FF2B5EF4-FFF2-40B4-BE49-F238E27FC236}">
                  <a16:creationId xmlns:a16="http://schemas.microsoft.com/office/drawing/2014/main" id="{5AE0B8F0-9F84-4595-9CCC-4CB85326FD87}"/>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8" name="Freeform 58">
              <a:extLst>
                <a:ext uri="{FF2B5EF4-FFF2-40B4-BE49-F238E27FC236}">
                  <a16:creationId xmlns:a16="http://schemas.microsoft.com/office/drawing/2014/main" id="{D9847DD5-AE1F-4448-A4F2-1CAFB69277C8}"/>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89" name="Freeform 59">
              <a:extLst>
                <a:ext uri="{FF2B5EF4-FFF2-40B4-BE49-F238E27FC236}">
                  <a16:creationId xmlns:a16="http://schemas.microsoft.com/office/drawing/2014/main" id="{76E7736D-FA04-4EB4-ACA3-36DF0EE2CB2E}"/>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0" name="Freeform 60">
              <a:extLst>
                <a:ext uri="{FF2B5EF4-FFF2-40B4-BE49-F238E27FC236}">
                  <a16:creationId xmlns:a16="http://schemas.microsoft.com/office/drawing/2014/main" id="{4D630A59-AEBF-44F1-9BEF-D9655EBCC124}"/>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1" name="Freeform 61">
              <a:extLst>
                <a:ext uri="{FF2B5EF4-FFF2-40B4-BE49-F238E27FC236}">
                  <a16:creationId xmlns:a16="http://schemas.microsoft.com/office/drawing/2014/main" id="{1E1D60D2-3F4A-4107-8038-2277529B5CB9}"/>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92" name="Freeform 62">
              <a:extLst>
                <a:ext uri="{FF2B5EF4-FFF2-40B4-BE49-F238E27FC236}">
                  <a16:creationId xmlns:a16="http://schemas.microsoft.com/office/drawing/2014/main" id="{B112D252-340C-479F-BFBF-018D7C240D67}"/>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grpSp>
    </p:spTree>
    <p:extLst>
      <p:ext uri="{BB962C8B-B14F-4D97-AF65-F5344CB8AC3E}">
        <p14:creationId xmlns:p14="http://schemas.microsoft.com/office/powerpoint/2010/main" val="2532158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326571" y="1532415"/>
            <a:ext cx="8467006" cy="4376944"/>
          </a:xfr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9779B32D-F9FA-4261-B185-C59FA1578162}" type="datetime1">
              <a:rPr lang="en-AU" noProof="0" smtClean="0"/>
              <a:t>2/09/2020</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7" name="Title 6">
            <a:extLst>
              <a:ext uri="{FF2B5EF4-FFF2-40B4-BE49-F238E27FC236}">
                <a16:creationId xmlns:a16="http://schemas.microsoft.com/office/drawing/2014/main" id="{56D70131-8A9F-45A2-829C-77B95B4CCE8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343477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326570" y="1532415"/>
            <a:ext cx="3960697" cy="4376944"/>
          </a:xfr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9779B32D-F9FA-4261-B185-C59FA1578162}" type="datetime1">
              <a:rPr lang="en-AU" noProof="0" smtClean="0"/>
              <a:t>2/09/2020</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4743574" y="1532415"/>
            <a:ext cx="4050000" cy="4376944"/>
          </a:xfr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dirty="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8" name="Title 7">
            <a:extLst>
              <a:ext uri="{FF2B5EF4-FFF2-40B4-BE49-F238E27FC236}">
                <a16:creationId xmlns:a16="http://schemas.microsoft.com/office/drawing/2014/main" id="{89D4E990-62AF-46B4-A31C-611ACC34EF98}"/>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887583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7653400A-F88E-43AE-A990-A2146D650ECD}" type="datetime1">
              <a:rPr lang="en-AU" noProof="0" smtClean="0"/>
              <a:t>2/09/2020</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326570" y="1532415"/>
            <a:ext cx="8467003" cy="4459190"/>
          </a:xfrm>
        </p:spPr>
        <p:txBody>
          <a:bodyPr numCol="2" spcCol="360000"/>
          <a:lstStyle>
            <a:lvl1pPr>
              <a:defRPr/>
            </a:lvl1pPr>
          </a:lstStyle>
          <a:p>
            <a:pPr lvl="0"/>
            <a:r>
              <a:rPr lang="en-AU" noProof="0" dirty="0"/>
              <a:t>There are five type style levels. To access the type styles, click on the text and press the ‘Increase / Decrease List Level’ buttons in the Paragraph section of the Home ribbon.</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3" name="Title 2">
            <a:extLst>
              <a:ext uri="{FF2B5EF4-FFF2-40B4-BE49-F238E27FC236}">
                <a16:creationId xmlns:a16="http://schemas.microsoft.com/office/drawing/2014/main" id="{E52D306C-AC12-4BE2-9FF4-865AD11908FC}"/>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72266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343E2C-891A-4EFA-B177-79A203A954BF}"/>
              </a:ext>
            </a:extLst>
          </p:cNvPr>
          <p:cNvSpPr>
            <a:spLocks noGrp="1"/>
          </p:cNvSpPr>
          <p:nvPr>
            <p:ph type="dt" sz="half" idx="10"/>
          </p:nvPr>
        </p:nvSpPr>
        <p:spPr/>
        <p:txBody>
          <a:bodyPr/>
          <a:lstStyle/>
          <a:p>
            <a:fld id="{0F757AC4-CA73-4AA5-94CF-7FC707DB7435}" type="datetime1">
              <a:rPr lang="en-AU" noProof="0" smtClean="0"/>
              <a:t>2/09/2020</a:t>
            </a:fld>
            <a:endParaRPr lang="en-AU" noProof="0"/>
          </a:p>
        </p:txBody>
      </p:sp>
      <p:sp>
        <p:nvSpPr>
          <p:cNvPr id="5" name="Footer Placeholder 4">
            <a:extLst>
              <a:ext uri="{FF2B5EF4-FFF2-40B4-BE49-F238E27FC236}">
                <a16:creationId xmlns:a16="http://schemas.microsoft.com/office/drawing/2014/main" id="{79D28311-B38F-4316-93C3-A38E25C4D847}"/>
              </a:ext>
            </a:extLst>
          </p:cNvPr>
          <p:cNvSpPr>
            <a:spLocks noGrp="1"/>
          </p:cNvSpPr>
          <p:nvPr>
            <p:ph type="ftr" sz="quarter" idx="11"/>
          </p:nvPr>
        </p:nvSpPr>
        <p:spPr/>
        <p:txBody>
          <a:bodyPr/>
          <a:lstStyle/>
          <a:p>
            <a:endParaRPr lang="en-AU" noProof="0"/>
          </a:p>
        </p:txBody>
      </p:sp>
      <p:sp>
        <p:nvSpPr>
          <p:cNvPr id="6" name="Slide Number Placeholder 5">
            <a:extLst>
              <a:ext uri="{FF2B5EF4-FFF2-40B4-BE49-F238E27FC236}">
                <a16:creationId xmlns:a16="http://schemas.microsoft.com/office/drawing/2014/main" id="{ABBBCB2E-0337-4FDD-956F-BDAC9ED1A6B4}"/>
              </a:ext>
            </a:extLst>
          </p:cNvPr>
          <p:cNvSpPr>
            <a:spLocks noGrp="1"/>
          </p:cNvSpPr>
          <p:nvPr>
            <p:ph type="sldNum" sz="quarter" idx="12"/>
          </p:nvPr>
        </p:nvSpPr>
        <p:spPr/>
        <p:txBody>
          <a:bodyPr/>
          <a:lstStyle/>
          <a:p>
            <a:fld id="{DC22DD25-61AE-413C-B4D2-EF2365C9B2E1}" type="slidenum">
              <a:rPr lang="en-AU" noProof="0" smtClean="0"/>
              <a:t>‹#›</a:t>
            </a:fld>
            <a:endParaRPr lang="en-AU" noProof="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26570" y="1532415"/>
            <a:ext cx="8467003" cy="4459189"/>
          </a:xfrm>
        </p:spPr>
        <p:txBody>
          <a:bodyPr numCol="3"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3" name="Title 2">
            <a:extLst>
              <a:ext uri="{FF2B5EF4-FFF2-40B4-BE49-F238E27FC236}">
                <a16:creationId xmlns:a16="http://schemas.microsoft.com/office/drawing/2014/main" id="{AFF5CCD1-CC6B-4701-871E-0AE3CFE644EA}"/>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148229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4903986" cy="6857998"/>
          </a:xfrm>
          <a:solidFill>
            <a:schemeClr val="bg1">
              <a:lumMod val="85000"/>
            </a:schemeClr>
          </a:solidFill>
        </p:spPr>
        <p:txBody>
          <a:bodyPr lIns="360000" tIns="360000" rIns="720000" bIns="360000">
            <a:normAutofit/>
          </a:bodyPr>
          <a:lstStyle>
            <a:lvl1pPr algn="r">
              <a:defRPr lang="en-AU" noProof="0"/>
            </a:lvl1pPr>
          </a:lstStyle>
          <a:p>
            <a:r>
              <a:rPr lang="en-US" noProof="0"/>
              <a:t>Click icon to add picture</a:t>
            </a:r>
            <a:endParaRPr lang="en-AU" noProof="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3611168" y="0"/>
            <a:ext cx="554235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dirty="0"/>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3197229" y="1167586"/>
            <a:ext cx="3412331"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1800"/>
          </a:p>
        </p:txBody>
      </p:sp>
      <p:sp>
        <p:nvSpPr>
          <p:cNvPr id="25" name="Text Placeholder 140">
            <a:extLst>
              <a:ext uri="{FF2B5EF4-FFF2-40B4-BE49-F238E27FC236}">
                <a16:creationId xmlns:a16="http://schemas.microsoft.com/office/drawing/2014/main" id="{1E7CA0C9-C706-491C-A6A8-FDB0B12A2176}"/>
              </a:ext>
            </a:extLst>
          </p:cNvPr>
          <p:cNvSpPr>
            <a:spLocks noGrp="1"/>
          </p:cNvSpPr>
          <p:nvPr>
            <p:ph type="body" sz="quarter" idx="17" hasCustomPrompt="1"/>
          </p:nvPr>
        </p:nvSpPr>
        <p:spPr>
          <a:xfrm>
            <a:off x="375048" y="5394944"/>
            <a:ext cx="2086868" cy="707231"/>
          </a:xfrm>
        </p:spPr>
        <p:txBody>
          <a:bodyPr>
            <a:no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1" name="Text Placeholder 135">
            <a:extLst>
              <a:ext uri="{FF2B5EF4-FFF2-40B4-BE49-F238E27FC236}">
                <a16:creationId xmlns:a16="http://schemas.microsoft.com/office/drawing/2014/main" id="{17A51544-3ECD-4ABC-8447-3699A67ACCCD}"/>
              </a:ext>
            </a:extLst>
          </p:cNvPr>
          <p:cNvSpPr>
            <a:spLocks noGrp="1"/>
          </p:cNvSpPr>
          <p:nvPr>
            <p:ph type="body" sz="quarter" idx="16" hasCustomPrompt="1"/>
          </p:nvPr>
        </p:nvSpPr>
        <p:spPr>
          <a:xfrm>
            <a:off x="455441" y="5338960"/>
            <a:ext cx="216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12" name="Text Placeholder 135">
            <a:extLst>
              <a:ext uri="{FF2B5EF4-FFF2-40B4-BE49-F238E27FC236}">
                <a16:creationId xmlns:a16="http://schemas.microsoft.com/office/drawing/2014/main" id="{B7B6EA53-04A3-48B6-AB9E-AE88845B6A18}"/>
              </a:ext>
            </a:extLst>
          </p:cNvPr>
          <p:cNvSpPr>
            <a:spLocks noGrp="1"/>
          </p:cNvSpPr>
          <p:nvPr>
            <p:ph type="body" sz="quarter" idx="14" hasCustomPrompt="1"/>
          </p:nvPr>
        </p:nvSpPr>
        <p:spPr>
          <a:xfrm>
            <a:off x="607255" y="616633"/>
            <a:ext cx="1260000" cy="1260000"/>
          </a:xfrm>
          <a:blipFill dpi="0" rotWithShape="1">
            <a:blip r:embed="rId2" cstate="screen">
              <a:extLst>
                <a:ext uri="{28A0092B-C50C-407E-A947-70E740481C1C}">
                  <a14:useLocalDpi xmlns:a14="http://schemas.microsoft.com/office/drawing/2010/main" val="0"/>
                </a:ext>
              </a:extLst>
            </a:blip>
            <a:srcRect/>
            <a:stretch>
              <a:fillRect/>
            </a:stretch>
          </a:blipFill>
        </p:spPr>
        <p:txBody>
          <a:bodyPr>
            <a:normAutofit/>
          </a:bodyPr>
          <a:lstStyle>
            <a:lvl1pPr>
              <a:defRPr sz="200">
                <a:solidFill>
                  <a:schemeClr val="tx2"/>
                </a:solidFill>
              </a:defRPr>
            </a:lvl1pPr>
            <a:lvl2pPr marL="0" indent="0">
              <a:defRPr sz="200">
                <a:solidFill>
                  <a:schemeClr val="tx2"/>
                </a:solidFill>
              </a:defRPr>
            </a:lvl2pPr>
            <a:lvl3pPr marL="0" indent="0">
              <a:defRPr sz="200">
                <a:solidFill>
                  <a:schemeClr val="tx2"/>
                </a:solidFill>
              </a:defRPr>
            </a:lvl3pPr>
            <a:lvl4pPr>
              <a:defRPr sz="200">
                <a:solidFill>
                  <a:schemeClr val="tx2"/>
                </a:solidFill>
              </a:defRPr>
            </a:lvl4pPr>
            <a:lvl5pPr>
              <a:defRPr sz="200">
                <a:solidFill>
                  <a:schemeClr val="tx2"/>
                </a:solidFill>
              </a:defRPr>
            </a:lvl5pPr>
            <a:lvl6pPr>
              <a:defRPr sz="200">
                <a:solidFill>
                  <a:schemeClr val="tx2"/>
                </a:solidFill>
              </a:defRPr>
            </a:lvl6pPr>
            <a:lvl7pPr>
              <a:defRPr sz="200">
                <a:solidFill>
                  <a:schemeClr val="tx2"/>
                </a:solidFill>
              </a:defRPr>
            </a:lvl7pPr>
            <a:lvl8pPr>
              <a:defRPr sz="200">
                <a:solidFill>
                  <a:schemeClr val="tx2"/>
                </a:solidFill>
              </a:defRPr>
            </a:lvl8pPr>
            <a:lvl9pPr>
              <a:defRPr sz="200">
                <a:solidFill>
                  <a:schemeClr val="tx2"/>
                </a:solidFill>
              </a:defRPr>
            </a:lvl9pPr>
          </a:lstStyle>
          <a:p>
            <a:pPr lvl="0"/>
            <a:r>
              <a:rPr lang="en-AU" noProof="0"/>
              <a:t>       </a:t>
            </a:r>
          </a:p>
        </p:txBody>
      </p:sp>
      <p:sp>
        <p:nvSpPr>
          <p:cNvPr id="26" name="Subtitle 25">
            <a:extLst>
              <a:ext uri="{FF2B5EF4-FFF2-40B4-BE49-F238E27FC236}">
                <a16:creationId xmlns:a16="http://schemas.microsoft.com/office/drawing/2014/main" id="{6EEB2435-9CCC-4FE5-8E11-8FE65430F000}"/>
              </a:ext>
            </a:extLst>
          </p:cNvPr>
          <p:cNvSpPr>
            <a:spLocks noGrp="1"/>
          </p:cNvSpPr>
          <p:nvPr>
            <p:ph type="subTitle" idx="1" hasCustomPrompt="1"/>
          </p:nvPr>
        </p:nvSpPr>
        <p:spPr>
          <a:xfrm>
            <a:off x="3069170" y="0"/>
            <a:ext cx="6084357" cy="6879660"/>
          </a:xfrm>
          <a:custGeom>
            <a:avLst/>
            <a:gdLst>
              <a:gd name="connsiteX0" fmla="*/ 1684339 w 6084357"/>
              <a:gd name="connsiteY0" fmla="*/ 0 h 6879660"/>
              <a:gd name="connsiteX1" fmla="*/ 6084357 w 6084357"/>
              <a:gd name="connsiteY1" fmla="*/ 0 h 6879660"/>
              <a:gd name="connsiteX2" fmla="*/ 6084357 w 6084357"/>
              <a:gd name="connsiteY2" fmla="*/ 6879660 h 6879660"/>
              <a:gd name="connsiteX3" fmla="*/ 1684339 w 6084357"/>
              <a:gd name="connsiteY3" fmla="*/ 6879660 h 6879660"/>
              <a:gd name="connsiteX4" fmla="*/ 0 w 6084357"/>
              <a:gd name="connsiteY4" fmla="*/ 6437231 h 687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4357" h="6879660">
                <a:moveTo>
                  <a:pt x="1684339" y="0"/>
                </a:moveTo>
                <a:lnTo>
                  <a:pt x="6084357" y="0"/>
                </a:lnTo>
                <a:lnTo>
                  <a:pt x="6084357" y="6879660"/>
                </a:lnTo>
                <a:lnTo>
                  <a:pt x="1684339" y="6879660"/>
                </a:lnTo>
                <a:lnTo>
                  <a:pt x="0" y="6437231"/>
                </a:lnTo>
                <a:close/>
              </a:path>
            </a:pathLst>
          </a:custGeom>
          <a:solidFill>
            <a:schemeClr val="tx2"/>
          </a:solidFill>
        </p:spPr>
        <p:txBody>
          <a:bodyPr wrap="square" lIns="2304000" tIns="2700000" rIns="720000" bIns="18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Divider slide title</a:t>
            </a:r>
          </a:p>
          <a:p>
            <a:pPr lvl="1"/>
            <a:r>
              <a:rPr lang="en-AU" noProof="0" dirty="0"/>
              <a:t>Two</a:t>
            </a:r>
          </a:p>
          <a:p>
            <a:pPr lvl="2"/>
            <a:r>
              <a:rPr lang="en-AU" noProof="0" dirty="0"/>
              <a:t>Three</a:t>
            </a:r>
          </a:p>
          <a:p>
            <a:pPr lvl="8"/>
            <a:r>
              <a:rPr lang="en-AU" noProof="0" dirty="0"/>
              <a:t>four</a:t>
            </a:r>
          </a:p>
        </p:txBody>
      </p:sp>
    </p:spTree>
    <p:extLst>
      <p:ext uri="{BB962C8B-B14F-4D97-AF65-F5344CB8AC3E}">
        <p14:creationId xmlns:p14="http://schemas.microsoft.com/office/powerpoint/2010/main" val="3623541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B">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D45A0A4-174E-49D1-AFFA-8BAA5D9DAA82}"/>
              </a:ext>
            </a:extLst>
          </p:cNvPr>
          <p:cNvSpPr/>
          <p:nvPr userDrawn="1"/>
        </p:nvSpPr>
        <p:spPr>
          <a:xfrm>
            <a:off x="0" y="-1"/>
            <a:ext cx="9153002"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grpSp>
        <p:nvGrpSpPr>
          <p:cNvPr id="80" name="Group 4">
            <a:extLst>
              <a:ext uri="{FF2B5EF4-FFF2-40B4-BE49-F238E27FC236}">
                <a16:creationId xmlns:a16="http://schemas.microsoft.com/office/drawing/2014/main" id="{37897F24-DF87-4E8C-B6E6-84ACE89698D4}"/>
              </a:ext>
            </a:extLst>
          </p:cNvPr>
          <p:cNvGrpSpPr>
            <a:grpSpLocks noChangeAspect="1"/>
          </p:cNvGrpSpPr>
          <p:nvPr userDrawn="1"/>
        </p:nvGrpSpPr>
        <p:grpSpPr bwMode="auto">
          <a:xfrm>
            <a:off x="421066" y="453777"/>
            <a:ext cx="1662286" cy="1666547"/>
            <a:chOff x="2864" y="1181"/>
            <a:chExt cx="1952" cy="1957"/>
          </a:xfrm>
        </p:grpSpPr>
        <p:sp>
          <p:nvSpPr>
            <p:cNvPr id="81" name="AutoShape 3">
              <a:extLst>
                <a:ext uri="{FF2B5EF4-FFF2-40B4-BE49-F238E27FC236}">
                  <a16:creationId xmlns:a16="http://schemas.microsoft.com/office/drawing/2014/main" id="{C3489EAF-F8D9-4809-8ED8-CA8FC381617B}"/>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2" name="Rectangle 5">
              <a:extLst>
                <a:ext uri="{FF2B5EF4-FFF2-40B4-BE49-F238E27FC236}">
                  <a16:creationId xmlns:a16="http://schemas.microsoft.com/office/drawing/2014/main" id="{E188D0CE-6AD7-4ED5-84C7-F8441A63FCBE}"/>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3" name="Freeform 6">
              <a:extLst>
                <a:ext uri="{FF2B5EF4-FFF2-40B4-BE49-F238E27FC236}">
                  <a16:creationId xmlns:a16="http://schemas.microsoft.com/office/drawing/2014/main" id="{8B32A4EB-35BB-41CF-AEE9-23374677DA89}"/>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4" name="Freeform 7">
              <a:extLst>
                <a:ext uri="{FF2B5EF4-FFF2-40B4-BE49-F238E27FC236}">
                  <a16:creationId xmlns:a16="http://schemas.microsoft.com/office/drawing/2014/main" id="{34350D2F-D10C-448A-84B4-0C2AAAF15515}"/>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5" name="Freeform 8">
              <a:extLst>
                <a:ext uri="{FF2B5EF4-FFF2-40B4-BE49-F238E27FC236}">
                  <a16:creationId xmlns:a16="http://schemas.microsoft.com/office/drawing/2014/main" id="{87442180-3B44-4131-A01F-50CDB6873C6A}"/>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6" name="Freeform 9">
              <a:extLst>
                <a:ext uri="{FF2B5EF4-FFF2-40B4-BE49-F238E27FC236}">
                  <a16:creationId xmlns:a16="http://schemas.microsoft.com/office/drawing/2014/main" id="{92E27D8F-E45D-424E-B690-E9D6FDD20738}"/>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7" name="Freeform 10">
              <a:extLst>
                <a:ext uri="{FF2B5EF4-FFF2-40B4-BE49-F238E27FC236}">
                  <a16:creationId xmlns:a16="http://schemas.microsoft.com/office/drawing/2014/main" id="{CE2282AC-63FC-4968-9EE5-3854BECCC5BC}"/>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8" name="Freeform 11">
              <a:extLst>
                <a:ext uri="{FF2B5EF4-FFF2-40B4-BE49-F238E27FC236}">
                  <a16:creationId xmlns:a16="http://schemas.microsoft.com/office/drawing/2014/main" id="{9614E605-56C7-4203-88F7-A249DD372F5C}"/>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9" name="Freeform 12">
              <a:extLst>
                <a:ext uri="{FF2B5EF4-FFF2-40B4-BE49-F238E27FC236}">
                  <a16:creationId xmlns:a16="http://schemas.microsoft.com/office/drawing/2014/main" id="{1435CB18-F431-488B-8432-F0E31B702F5B}"/>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0" name="Freeform 13">
              <a:extLst>
                <a:ext uri="{FF2B5EF4-FFF2-40B4-BE49-F238E27FC236}">
                  <a16:creationId xmlns:a16="http://schemas.microsoft.com/office/drawing/2014/main" id="{F4CED4D6-709F-485D-BF96-D587F46124C1}"/>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1" name="Freeform 14">
              <a:extLst>
                <a:ext uri="{FF2B5EF4-FFF2-40B4-BE49-F238E27FC236}">
                  <a16:creationId xmlns:a16="http://schemas.microsoft.com/office/drawing/2014/main" id="{960C9BFD-13B6-462B-A28C-D59B3AE96110}"/>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2" name="Freeform 15">
              <a:extLst>
                <a:ext uri="{FF2B5EF4-FFF2-40B4-BE49-F238E27FC236}">
                  <a16:creationId xmlns:a16="http://schemas.microsoft.com/office/drawing/2014/main" id="{38E33990-C726-43C6-AAE9-3042C6086C4A}"/>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3" name="Freeform 16">
              <a:extLst>
                <a:ext uri="{FF2B5EF4-FFF2-40B4-BE49-F238E27FC236}">
                  <a16:creationId xmlns:a16="http://schemas.microsoft.com/office/drawing/2014/main" id="{28AD98D8-8750-428F-AEDB-9E3B072B0427}"/>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4" name="Freeform 17">
              <a:extLst>
                <a:ext uri="{FF2B5EF4-FFF2-40B4-BE49-F238E27FC236}">
                  <a16:creationId xmlns:a16="http://schemas.microsoft.com/office/drawing/2014/main" id="{65DFD512-B7BC-4460-98F2-580FE2DEBA8C}"/>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5" name="Freeform 18">
              <a:extLst>
                <a:ext uri="{FF2B5EF4-FFF2-40B4-BE49-F238E27FC236}">
                  <a16:creationId xmlns:a16="http://schemas.microsoft.com/office/drawing/2014/main" id="{816B12A3-B6E3-4C94-A503-F805AFA52EE1}"/>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6" name="Freeform 19">
              <a:extLst>
                <a:ext uri="{FF2B5EF4-FFF2-40B4-BE49-F238E27FC236}">
                  <a16:creationId xmlns:a16="http://schemas.microsoft.com/office/drawing/2014/main" id="{52E838E1-95FA-4863-A612-5CD074D83507}"/>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7" name="Freeform 20">
              <a:extLst>
                <a:ext uri="{FF2B5EF4-FFF2-40B4-BE49-F238E27FC236}">
                  <a16:creationId xmlns:a16="http://schemas.microsoft.com/office/drawing/2014/main" id="{3757F951-EC8B-4808-89A7-F72EE6B318DA}"/>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8" name="Rectangle 21">
              <a:extLst>
                <a:ext uri="{FF2B5EF4-FFF2-40B4-BE49-F238E27FC236}">
                  <a16:creationId xmlns:a16="http://schemas.microsoft.com/office/drawing/2014/main" id="{1455BC2A-95E3-4B3A-B766-F9B3448544AF}"/>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9" name="Freeform 22">
              <a:extLst>
                <a:ext uri="{FF2B5EF4-FFF2-40B4-BE49-F238E27FC236}">
                  <a16:creationId xmlns:a16="http://schemas.microsoft.com/office/drawing/2014/main" id="{AE15192B-445F-460F-85D4-DE1D65481BCC}"/>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0" name="Freeform 23">
              <a:extLst>
                <a:ext uri="{FF2B5EF4-FFF2-40B4-BE49-F238E27FC236}">
                  <a16:creationId xmlns:a16="http://schemas.microsoft.com/office/drawing/2014/main" id="{02FC4BA9-60CC-4EA7-9E2C-A5781AF9EDA8}"/>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1" name="Freeform 24">
              <a:extLst>
                <a:ext uri="{FF2B5EF4-FFF2-40B4-BE49-F238E27FC236}">
                  <a16:creationId xmlns:a16="http://schemas.microsoft.com/office/drawing/2014/main" id="{F867C6F2-77CB-454F-AD03-4AF6BCD3183E}"/>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2" name="Freeform 25">
              <a:extLst>
                <a:ext uri="{FF2B5EF4-FFF2-40B4-BE49-F238E27FC236}">
                  <a16:creationId xmlns:a16="http://schemas.microsoft.com/office/drawing/2014/main" id="{45C184A9-C9A7-4BE9-B8AA-670D53F495D7}"/>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3" name="Freeform 26">
              <a:extLst>
                <a:ext uri="{FF2B5EF4-FFF2-40B4-BE49-F238E27FC236}">
                  <a16:creationId xmlns:a16="http://schemas.microsoft.com/office/drawing/2014/main" id="{639F1355-F9BF-4E35-ACCA-3CF569604CF8}"/>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4" name="Freeform 27">
              <a:extLst>
                <a:ext uri="{FF2B5EF4-FFF2-40B4-BE49-F238E27FC236}">
                  <a16:creationId xmlns:a16="http://schemas.microsoft.com/office/drawing/2014/main" id="{0BB969C3-B2B2-4A95-9E0D-147BDC6AB6B7}"/>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5" name="Freeform 28">
              <a:extLst>
                <a:ext uri="{FF2B5EF4-FFF2-40B4-BE49-F238E27FC236}">
                  <a16:creationId xmlns:a16="http://schemas.microsoft.com/office/drawing/2014/main" id="{57AB5BEA-00D2-4949-A82F-228D2DF5D690}"/>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6" name="Freeform 29">
              <a:extLst>
                <a:ext uri="{FF2B5EF4-FFF2-40B4-BE49-F238E27FC236}">
                  <a16:creationId xmlns:a16="http://schemas.microsoft.com/office/drawing/2014/main" id="{55839B15-6AD5-4624-97BA-D5F76E026A8D}"/>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7" name="Freeform 30">
              <a:extLst>
                <a:ext uri="{FF2B5EF4-FFF2-40B4-BE49-F238E27FC236}">
                  <a16:creationId xmlns:a16="http://schemas.microsoft.com/office/drawing/2014/main" id="{F1AECCAA-F917-4046-A275-45746EE1480A}"/>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8" name="Freeform 31">
              <a:extLst>
                <a:ext uri="{FF2B5EF4-FFF2-40B4-BE49-F238E27FC236}">
                  <a16:creationId xmlns:a16="http://schemas.microsoft.com/office/drawing/2014/main" id="{EFC2605C-AC3F-4985-9EAA-9D07535AD8DB}"/>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9" name="Freeform 32">
              <a:extLst>
                <a:ext uri="{FF2B5EF4-FFF2-40B4-BE49-F238E27FC236}">
                  <a16:creationId xmlns:a16="http://schemas.microsoft.com/office/drawing/2014/main" id="{DD2FD06C-F665-400C-A2DA-05B4080530DE}"/>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0" name="Freeform 34">
              <a:extLst>
                <a:ext uri="{FF2B5EF4-FFF2-40B4-BE49-F238E27FC236}">
                  <a16:creationId xmlns:a16="http://schemas.microsoft.com/office/drawing/2014/main" id="{F9D84D94-901A-4825-AE62-4D5E6B758BAE}"/>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1" name="Freeform 35">
              <a:extLst>
                <a:ext uri="{FF2B5EF4-FFF2-40B4-BE49-F238E27FC236}">
                  <a16:creationId xmlns:a16="http://schemas.microsoft.com/office/drawing/2014/main" id="{E697AA8F-F3A2-4AA2-82F7-C12FDEB951C7}"/>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2" name="Freeform 36">
              <a:extLst>
                <a:ext uri="{FF2B5EF4-FFF2-40B4-BE49-F238E27FC236}">
                  <a16:creationId xmlns:a16="http://schemas.microsoft.com/office/drawing/2014/main" id="{6663BAD3-DE57-4E7D-8928-8A3D29359169}"/>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3" name="Freeform 37">
              <a:extLst>
                <a:ext uri="{FF2B5EF4-FFF2-40B4-BE49-F238E27FC236}">
                  <a16:creationId xmlns:a16="http://schemas.microsoft.com/office/drawing/2014/main" id="{588E81B4-B58F-4FB1-BD66-9303C62B0626}"/>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4" name="Freeform 38">
              <a:extLst>
                <a:ext uri="{FF2B5EF4-FFF2-40B4-BE49-F238E27FC236}">
                  <a16:creationId xmlns:a16="http://schemas.microsoft.com/office/drawing/2014/main" id="{A594E9CB-B4F5-4674-B6D8-8EA0AEB5AF24}"/>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5" name="Freeform 39">
              <a:extLst>
                <a:ext uri="{FF2B5EF4-FFF2-40B4-BE49-F238E27FC236}">
                  <a16:creationId xmlns:a16="http://schemas.microsoft.com/office/drawing/2014/main" id="{E9EE944B-2537-4E86-BB79-01B08A98BDE3}"/>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6" name="Freeform 40">
              <a:extLst>
                <a:ext uri="{FF2B5EF4-FFF2-40B4-BE49-F238E27FC236}">
                  <a16:creationId xmlns:a16="http://schemas.microsoft.com/office/drawing/2014/main" id="{37F641CA-A99B-4BD2-A7F3-C62EB5FA53E2}"/>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7" name="Freeform 41">
              <a:extLst>
                <a:ext uri="{FF2B5EF4-FFF2-40B4-BE49-F238E27FC236}">
                  <a16:creationId xmlns:a16="http://schemas.microsoft.com/office/drawing/2014/main" id="{3F7E6118-0496-4290-AA76-92DD7696A73D}"/>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8" name="Freeform 42">
              <a:extLst>
                <a:ext uri="{FF2B5EF4-FFF2-40B4-BE49-F238E27FC236}">
                  <a16:creationId xmlns:a16="http://schemas.microsoft.com/office/drawing/2014/main" id="{CDEB2522-C9F4-45AB-B832-03D7C279076C}"/>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9" name="Freeform 43">
              <a:extLst>
                <a:ext uri="{FF2B5EF4-FFF2-40B4-BE49-F238E27FC236}">
                  <a16:creationId xmlns:a16="http://schemas.microsoft.com/office/drawing/2014/main" id="{057DAF99-B071-4689-AE85-49CF17FFE86D}"/>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0" name="Freeform 44">
              <a:extLst>
                <a:ext uri="{FF2B5EF4-FFF2-40B4-BE49-F238E27FC236}">
                  <a16:creationId xmlns:a16="http://schemas.microsoft.com/office/drawing/2014/main" id="{2AD55BEA-5647-4233-8812-D97172F30DB6}"/>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1" name="Freeform 45">
              <a:extLst>
                <a:ext uri="{FF2B5EF4-FFF2-40B4-BE49-F238E27FC236}">
                  <a16:creationId xmlns:a16="http://schemas.microsoft.com/office/drawing/2014/main" id="{B7A2A249-84E7-4314-BA61-DBCDCB58DA85}"/>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2" name="Freeform 46">
              <a:extLst>
                <a:ext uri="{FF2B5EF4-FFF2-40B4-BE49-F238E27FC236}">
                  <a16:creationId xmlns:a16="http://schemas.microsoft.com/office/drawing/2014/main" id="{080CB9C7-879F-4C5F-B900-E42905A1A8E0}"/>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3" name="Freeform 47">
              <a:extLst>
                <a:ext uri="{FF2B5EF4-FFF2-40B4-BE49-F238E27FC236}">
                  <a16:creationId xmlns:a16="http://schemas.microsoft.com/office/drawing/2014/main" id="{85D5ED3B-6B44-4242-8789-CFAE1432934F}"/>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4" name="Freeform 48">
              <a:extLst>
                <a:ext uri="{FF2B5EF4-FFF2-40B4-BE49-F238E27FC236}">
                  <a16:creationId xmlns:a16="http://schemas.microsoft.com/office/drawing/2014/main" id="{44123FC8-6160-45EE-9F87-6181F127D526}"/>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5" name="Freeform 49">
              <a:extLst>
                <a:ext uri="{FF2B5EF4-FFF2-40B4-BE49-F238E27FC236}">
                  <a16:creationId xmlns:a16="http://schemas.microsoft.com/office/drawing/2014/main" id="{8E63F81C-B7AD-447D-82E2-F6A801B1ABFF}"/>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6" name="Freeform 50">
              <a:extLst>
                <a:ext uri="{FF2B5EF4-FFF2-40B4-BE49-F238E27FC236}">
                  <a16:creationId xmlns:a16="http://schemas.microsoft.com/office/drawing/2014/main" id="{1B215EF7-12A0-4E3D-B169-EC7F61B8CCA0}"/>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7" name="Freeform 51">
              <a:extLst>
                <a:ext uri="{FF2B5EF4-FFF2-40B4-BE49-F238E27FC236}">
                  <a16:creationId xmlns:a16="http://schemas.microsoft.com/office/drawing/2014/main" id="{1AB5A98F-EEF6-4431-A296-5210F55AF861}"/>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8" name="Freeform 52">
              <a:extLst>
                <a:ext uri="{FF2B5EF4-FFF2-40B4-BE49-F238E27FC236}">
                  <a16:creationId xmlns:a16="http://schemas.microsoft.com/office/drawing/2014/main" id="{AE991A24-3E0D-4D0F-B18B-E90EACF85DD6}"/>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9" name="Freeform 53">
              <a:extLst>
                <a:ext uri="{FF2B5EF4-FFF2-40B4-BE49-F238E27FC236}">
                  <a16:creationId xmlns:a16="http://schemas.microsoft.com/office/drawing/2014/main" id="{917F8D29-F091-40D7-83CB-7973CF99E4A3}"/>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0" name="Freeform 54">
              <a:extLst>
                <a:ext uri="{FF2B5EF4-FFF2-40B4-BE49-F238E27FC236}">
                  <a16:creationId xmlns:a16="http://schemas.microsoft.com/office/drawing/2014/main" id="{8B994471-93F7-4139-8030-677E01D4D22C}"/>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1" name="Freeform 55">
              <a:extLst>
                <a:ext uri="{FF2B5EF4-FFF2-40B4-BE49-F238E27FC236}">
                  <a16:creationId xmlns:a16="http://schemas.microsoft.com/office/drawing/2014/main" id="{05E330A0-5581-4F4F-A039-823CBB4C2500}"/>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2" name="Freeform 56">
              <a:extLst>
                <a:ext uri="{FF2B5EF4-FFF2-40B4-BE49-F238E27FC236}">
                  <a16:creationId xmlns:a16="http://schemas.microsoft.com/office/drawing/2014/main" id="{E73C40F5-7283-4E3D-A087-181455AA5936}"/>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3" name="Freeform 57">
              <a:extLst>
                <a:ext uri="{FF2B5EF4-FFF2-40B4-BE49-F238E27FC236}">
                  <a16:creationId xmlns:a16="http://schemas.microsoft.com/office/drawing/2014/main" id="{64EEF324-5B97-42E0-8919-10228AFBF006}"/>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4" name="Freeform 58">
              <a:extLst>
                <a:ext uri="{FF2B5EF4-FFF2-40B4-BE49-F238E27FC236}">
                  <a16:creationId xmlns:a16="http://schemas.microsoft.com/office/drawing/2014/main" id="{F2CA6A11-D1E3-4E3C-8A26-2E66CE9229A2}"/>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5" name="Freeform 59">
              <a:extLst>
                <a:ext uri="{FF2B5EF4-FFF2-40B4-BE49-F238E27FC236}">
                  <a16:creationId xmlns:a16="http://schemas.microsoft.com/office/drawing/2014/main" id="{478F9720-5495-467D-974F-AB6027FFB180}"/>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6" name="Freeform 60">
              <a:extLst>
                <a:ext uri="{FF2B5EF4-FFF2-40B4-BE49-F238E27FC236}">
                  <a16:creationId xmlns:a16="http://schemas.microsoft.com/office/drawing/2014/main" id="{F57D5781-C76E-4D29-8622-D9AEF8EBA2F4}"/>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8" name="Freeform 61">
              <a:extLst>
                <a:ext uri="{FF2B5EF4-FFF2-40B4-BE49-F238E27FC236}">
                  <a16:creationId xmlns:a16="http://schemas.microsoft.com/office/drawing/2014/main" id="{84BDD055-1F96-4693-89A0-C50330B0441E}"/>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0" name="Freeform 62">
              <a:extLst>
                <a:ext uri="{FF2B5EF4-FFF2-40B4-BE49-F238E27FC236}">
                  <a16:creationId xmlns:a16="http://schemas.microsoft.com/office/drawing/2014/main" id="{C96029DA-312F-4980-9972-EFCDC3310E5A}"/>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gr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487475" y="2487775"/>
            <a:ext cx="3579152"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194" name="Picture Placeholder 193">
            <a:extLst>
              <a:ext uri="{FF2B5EF4-FFF2-40B4-BE49-F238E27FC236}">
                <a16:creationId xmlns:a16="http://schemas.microsoft.com/office/drawing/2014/main" id="{377C17A3-B515-4A5D-8E36-2ADFC9B9D427}"/>
              </a:ext>
            </a:extLst>
          </p:cNvPr>
          <p:cNvSpPr>
            <a:spLocks noGrp="1"/>
          </p:cNvSpPr>
          <p:nvPr>
            <p:ph type="pic" sz="quarter" idx="13"/>
          </p:nvPr>
        </p:nvSpPr>
        <p:spPr>
          <a:xfrm>
            <a:off x="4332992" y="-2"/>
            <a:ext cx="4820009" cy="6879660"/>
          </a:xfrm>
          <a:custGeom>
            <a:avLst/>
            <a:gdLst>
              <a:gd name="connsiteX0" fmla="*/ 1684339 w 4820009"/>
              <a:gd name="connsiteY0" fmla="*/ 0 h 6879660"/>
              <a:gd name="connsiteX1" fmla="*/ 4820009 w 4820009"/>
              <a:gd name="connsiteY1" fmla="*/ 0 h 6879660"/>
              <a:gd name="connsiteX2" fmla="*/ 4820009 w 4820009"/>
              <a:gd name="connsiteY2" fmla="*/ 6879660 h 6879660"/>
              <a:gd name="connsiteX3" fmla="*/ 1684339 w 4820009"/>
              <a:gd name="connsiteY3" fmla="*/ 6879660 h 6879660"/>
              <a:gd name="connsiteX4" fmla="*/ 0 w 4820009"/>
              <a:gd name="connsiteY4" fmla="*/ 6437231 h 687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009" h="6879660">
                <a:moveTo>
                  <a:pt x="1684339" y="0"/>
                </a:moveTo>
                <a:lnTo>
                  <a:pt x="4820009" y="0"/>
                </a:lnTo>
                <a:lnTo>
                  <a:pt x="4820009" y="6879660"/>
                </a:lnTo>
                <a:lnTo>
                  <a:pt x="1684339" y="6879660"/>
                </a:lnTo>
                <a:lnTo>
                  <a:pt x="0" y="6437231"/>
                </a:lnTo>
                <a:close/>
              </a:path>
            </a:pathLst>
          </a:custGeom>
          <a:solidFill>
            <a:schemeClr val="bg1">
              <a:lumMod val="85000"/>
            </a:schemeClr>
          </a:solidFill>
        </p:spPr>
        <p:txBody>
          <a:bodyPr wrap="square" lIns="360000" tIns="360000" rIns="360000" bIns="360000">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0" name="Text Placeholder 135">
            <a:extLst>
              <a:ext uri="{FF2B5EF4-FFF2-40B4-BE49-F238E27FC236}">
                <a16:creationId xmlns:a16="http://schemas.microsoft.com/office/drawing/2014/main" id="{39EEEB41-070B-4D49-8171-7FAFC7D938AF}"/>
              </a:ext>
            </a:extLst>
          </p:cNvPr>
          <p:cNvSpPr>
            <a:spLocks noGrp="1"/>
          </p:cNvSpPr>
          <p:nvPr>
            <p:ph type="body" sz="quarter" idx="18" hasCustomPrompt="1"/>
          </p:nvPr>
        </p:nvSpPr>
        <p:spPr>
          <a:xfrm>
            <a:off x="567867" y="5338960"/>
            <a:ext cx="216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71" name="Text Placeholder 140">
            <a:extLst>
              <a:ext uri="{FF2B5EF4-FFF2-40B4-BE49-F238E27FC236}">
                <a16:creationId xmlns:a16="http://schemas.microsoft.com/office/drawing/2014/main" id="{1D0C5B8E-9987-4DD1-A424-38B5EB8B98E6}"/>
              </a:ext>
            </a:extLst>
          </p:cNvPr>
          <p:cNvSpPr>
            <a:spLocks noGrp="1"/>
          </p:cNvSpPr>
          <p:nvPr>
            <p:ph type="body" sz="quarter" idx="19" hasCustomPrompt="1"/>
          </p:nvPr>
        </p:nvSpPr>
        <p:spPr>
          <a:xfrm>
            <a:off x="487475" y="5394944"/>
            <a:ext cx="3579152"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Tree>
    <p:extLst>
      <p:ext uri="{BB962C8B-B14F-4D97-AF65-F5344CB8AC3E}">
        <p14:creationId xmlns:p14="http://schemas.microsoft.com/office/powerpoint/2010/main" val="3577489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C">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90DF213-662F-4F0F-AF3A-12E90D6AB403}"/>
              </a:ext>
            </a:extLst>
          </p:cNvPr>
          <p:cNvSpPr/>
          <p:nvPr userDrawn="1"/>
        </p:nvSpPr>
        <p:spPr>
          <a:xfrm>
            <a:off x="-1" y="-1"/>
            <a:ext cx="9153001"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464855" y="2487775"/>
            <a:ext cx="4499468"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600"/>
              </a:spcAft>
              <a:buNone/>
              <a:defRPr sz="3800" b="1">
                <a:solidFill>
                  <a:schemeClr val="tx2"/>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67" name="Text Placeholder 140">
            <a:extLst>
              <a:ext uri="{FF2B5EF4-FFF2-40B4-BE49-F238E27FC236}">
                <a16:creationId xmlns:a16="http://schemas.microsoft.com/office/drawing/2014/main" id="{F997F199-0CF9-40C8-9EAA-1BE7B409F103}"/>
              </a:ext>
            </a:extLst>
          </p:cNvPr>
          <p:cNvSpPr>
            <a:spLocks noGrp="1"/>
          </p:cNvSpPr>
          <p:nvPr>
            <p:ph type="body" sz="quarter" idx="17" hasCustomPrompt="1"/>
          </p:nvPr>
        </p:nvSpPr>
        <p:spPr>
          <a:xfrm>
            <a:off x="464855" y="5394944"/>
            <a:ext cx="3579152" cy="707231"/>
          </a:xfrm>
        </p:spPr>
        <p:txBody>
          <a:bodyPr>
            <a:normAutofit/>
          </a:bodyPr>
          <a:lstStyle>
            <a:lvl1pPr>
              <a:spcBef>
                <a:spcPts val="0"/>
              </a:spcBef>
              <a:spcAft>
                <a:spcPts val="600"/>
              </a:spcAft>
              <a:defRPr sz="1600" b="1">
                <a:solidFill>
                  <a:schemeClr val="tx2"/>
                </a:solidFill>
              </a:defRPr>
            </a:lvl1pPr>
            <a:lvl2pPr marL="0" indent="0">
              <a:spcBef>
                <a:spcPts val="0"/>
              </a:spcBef>
              <a:buNone/>
              <a:defRPr sz="1600">
                <a:solidFill>
                  <a:schemeClr val="tx2"/>
                </a:solidFill>
              </a:defRPr>
            </a:lvl2pPr>
            <a:lvl3pPr marL="0" indent="0">
              <a:spcBef>
                <a:spcPts val="0"/>
              </a:spcBef>
              <a:buNone/>
              <a:defRPr sz="1600" b="0">
                <a:solidFill>
                  <a:schemeClr val="tx2"/>
                </a:solidFill>
              </a:defRPr>
            </a:lvl3pPr>
            <a:lvl4pPr>
              <a:spcBef>
                <a:spcPts val="0"/>
              </a:spcBef>
              <a:defRPr sz="1600" b="0">
                <a:solidFill>
                  <a:schemeClr val="tx2"/>
                </a:solidFill>
              </a:defRPr>
            </a:lvl4pPr>
            <a:lvl5pPr>
              <a:spcBef>
                <a:spcPts val="0"/>
              </a:spcBef>
              <a:defRPr sz="1600" b="0">
                <a:solidFill>
                  <a:schemeClr val="tx2"/>
                </a:solidFill>
              </a:defRPr>
            </a:lvl5pPr>
            <a:lvl6pPr>
              <a:spcBef>
                <a:spcPts val="0"/>
              </a:spcBef>
              <a:defRPr sz="1600" b="0">
                <a:solidFill>
                  <a:schemeClr val="tx2"/>
                </a:solidFill>
              </a:defRPr>
            </a:lvl6pPr>
            <a:lvl7pPr>
              <a:spcBef>
                <a:spcPts val="0"/>
              </a:spcBef>
              <a:defRPr sz="1600" b="0">
                <a:solidFill>
                  <a:schemeClr val="tx2"/>
                </a:solidFill>
              </a:defRPr>
            </a:lvl7pPr>
            <a:lvl8pPr>
              <a:spcBef>
                <a:spcPts val="0"/>
              </a:spcBef>
              <a:defRPr sz="1600">
                <a:solidFill>
                  <a:schemeClr val="tx2"/>
                </a:solidFill>
              </a:defRPr>
            </a:lvl8pPr>
            <a:lvl9pPr>
              <a:spcBef>
                <a:spcPts val="0"/>
              </a:spcBef>
              <a:defRPr sz="1600">
                <a:solidFill>
                  <a:schemeClr val="tx2"/>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68" name="Text Placeholder 135">
            <a:extLst>
              <a:ext uri="{FF2B5EF4-FFF2-40B4-BE49-F238E27FC236}">
                <a16:creationId xmlns:a16="http://schemas.microsoft.com/office/drawing/2014/main" id="{6020C5ED-8684-4963-B702-A20B7E17DD7E}"/>
              </a:ext>
            </a:extLst>
          </p:cNvPr>
          <p:cNvSpPr>
            <a:spLocks noGrp="1"/>
          </p:cNvSpPr>
          <p:nvPr>
            <p:ph type="body" sz="quarter" idx="16" hasCustomPrompt="1"/>
          </p:nvPr>
        </p:nvSpPr>
        <p:spPr>
          <a:xfrm>
            <a:off x="545247" y="5338960"/>
            <a:ext cx="216000" cy="10800"/>
          </a:xfrm>
          <a:solidFill>
            <a:schemeClr val="tx2"/>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grpSp>
        <p:nvGrpSpPr>
          <p:cNvPr id="66" name="Group 4">
            <a:extLst>
              <a:ext uri="{FF2B5EF4-FFF2-40B4-BE49-F238E27FC236}">
                <a16:creationId xmlns:a16="http://schemas.microsoft.com/office/drawing/2014/main" id="{704F5866-81AF-49E6-B4EB-DD6D2560FEC3}"/>
              </a:ext>
            </a:extLst>
          </p:cNvPr>
          <p:cNvGrpSpPr>
            <a:grpSpLocks noChangeAspect="1"/>
          </p:cNvGrpSpPr>
          <p:nvPr userDrawn="1"/>
        </p:nvGrpSpPr>
        <p:grpSpPr bwMode="auto">
          <a:xfrm>
            <a:off x="607255" y="616633"/>
            <a:ext cx="1256780" cy="1260000"/>
            <a:chOff x="2864" y="1181"/>
            <a:chExt cx="1952" cy="1957"/>
          </a:xfrm>
        </p:grpSpPr>
        <p:sp>
          <p:nvSpPr>
            <p:cNvPr id="69" name="AutoShape 3">
              <a:extLst>
                <a:ext uri="{FF2B5EF4-FFF2-40B4-BE49-F238E27FC236}">
                  <a16:creationId xmlns:a16="http://schemas.microsoft.com/office/drawing/2014/main" id="{00867E46-1BF5-442D-A0A5-F8E783CBEF7C}"/>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0" name="Rectangle 5">
              <a:extLst>
                <a:ext uri="{FF2B5EF4-FFF2-40B4-BE49-F238E27FC236}">
                  <a16:creationId xmlns:a16="http://schemas.microsoft.com/office/drawing/2014/main" id="{E992B825-3444-4976-BADD-449241902E42}"/>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2" name="Freeform 6">
              <a:extLst>
                <a:ext uri="{FF2B5EF4-FFF2-40B4-BE49-F238E27FC236}">
                  <a16:creationId xmlns:a16="http://schemas.microsoft.com/office/drawing/2014/main" id="{B7A36325-C8C8-43D7-8F3C-B7ADCF806F74}"/>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3" name="Freeform 7">
              <a:extLst>
                <a:ext uri="{FF2B5EF4-FFF2-40B4-BE49-F238E27FC236}">
                  <a16:creationId xmlns:a16="http://schemas.microsoft.com/office/drawing/2014/main" id="{02EBE5C1-67B0-4021-A4D6-F36C1E207602}"/>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4" name="Freeform 8">
              <a:extLst>
                <a:ext uri="{FF2B5EF4-FFF2-40B4-BE49-F238E27FC236}">
                  <a16:creationId xmlns:a16="http://schemas.microsoft.com/office/drawing/2014/main" id="{3AC9CC64-EED2-41B1-9D70-62F468B5EFEB}"/>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5" name="Freeform 9">
              <a:extLst>
                <a:ext uri="{FF2B5EF4-FFF2-40B4-BE49-F238E27FC236}">
                  <a16:creationId xmlns:a16="http://schemas.microsoft.com/office/drawing/2014/main" id="{2C369124-A4C6-43AF-BEE0-D0484F771B24}"/>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6" name="Freeform 10">
              <a:extLst>
                <a:ext uri="{FF2B5EF4-FFF2-40B4-BE49-F238E27FC236}">
                  <a16:creationId xmlns:a16="http://schemas.microsoft.com/office/drawing/2014/main" id="{DA2B60C1-4D9C-4921-A53E-CB741140BAC5}"/>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7" name="Freeform 11">
              <a:extLst>
                <a:ext uri="{FF2B5EF4-FFF2-40B4-BE49-F238E27FC236}">
                  <a16:creationId xmlns:a16="http://schemas.microsoft.com/office/drawing/2014/main" id="{516687D2-F9EB-40A6-8C33-4628B952AAAD}"/>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8" name="Freeform 12">
              <a:extLst>
                <a:ext uri="{FF2B5EF4-FFF2-40B4-BE49-F238E27FC236}">
                  <a16:creationId xmlns:a16="http://schemas.microsoft.com/office/drawing/2014/main" id="{1F98E951-E4F5-4244-A392-06F4C5CBE3E6}"/>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79" name="Freeform 13">
              <a:extLst>
                <a:ext uri="{FF2B5EF4-FFF2-40B4-BE49-F238E27FC236}">
                  <a16:creationId xmlns:a16="http://schemas.microsoft.com/office/drawing/2014/main" id="{D73B3FAF-1360-400B-A34D-DE7FA61DA50F}"/>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0" name="Freeform 14">
              <a:extLst>
                <a:ext uri="{FF2B5EF4-FFF2-40B4-BE49-F238E27FC236}">
                  <a16:creationId xmlns:a16="http://schemas.microsoft.com/office/drawing/2014/main" id="{0E3E0443-559E-40A4-AC83-B7C7B46D6201}"/>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1" name="Freeform 15">
              <a:extLst>
                <a:ext uri="{FF2B5EF4-FFF2-40B4-BE49-F238E27FC236}">
                  <a16:creationId xmlns:a16="http://schemas.microsoft.com/office/drawing/2014/main" id="{3B6D64C0-503A-4A3E-8856-A2D00080CB29}"/>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2" name="Freeform 16">
              <a:extLst>
                <a:ext uri="{FF2B5EF4-FFF2-40B4-BE49-F238E27FC236}">
                  <a16:creationId xmlns:a16="http://schemas.microsoft.com/office/drawing/2014/main" id="{344E608E-FA53-4EE6-8B32-A176787AD1C7}"/>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3" name="Freeform 17">
              <a:extLst>
                <a:ext uri="{FF2B5EF4-FFF2-40B4-BE49-F238E27FC236}">
                  <a16:creationId xmlns:a16="http://schemas.microsoft.com/office/drawing/2014/main" id="{82E59E1A-FE23-4484-A602-50A63C2BB83B}"/>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4" name="Freeform 18">
              <a:extLst>
                <a:ext uri="{FF2B5EF4-FFF2-40B4-BE49-F238E27FC236}">
                  <a16:creationId xmlns:a16="http://schemas.microsoft.com/office/drawing/2014/main" id="{AB8B48A5-027C-4C8C-B2BA-66106412CDD3}"/>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5" name="Freeform 19">
              <a:extLst>
                <a:ext uri="{FF2B5EF4-FFF2-40B4-BE49-F238E27FC236}">
                  <a16:creationId xmlns:a16="http://schemas.microsoft.com/office/drawing/2014/main" id="{18367D32-5FB5-44FE-BF95-D094631A2725}"/>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6" name="Freeform 20">
              <a:extLst>
                <a:ext uri="{FF2B5EF4-FFF2-40B4-BE49-F238E27FC236}">
                  <a16:creationId xmlns:a16="http://schemas.microsoft.com/office/drawing/2014/main" id="{EFD63C50-7B28-4BB5-96CD-4FC0FA7C4408}"/>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7" name="Rectangle 21">
              <a:extLst>
                <a:ext uri="{FF2B5EF4-FFF2-40B4-BE49-F238E27FC236}">
                  <a16:creationId xmlns:a16="http://schemas.microsoft.com/office/drawing/2014/main" id="{0CFDB50E-769E-4CC4-959A-767A1BD5C6DD}"/>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8" name="Freeform 22">
              <a:extLst>
                <a:ext uri="{FF2B5EF4-FFF2-40B4-BE49-F238E27FC236}">
                  <a16:creationId xmlns:a16="http://schemas.microsoft.com/office/drawing/2014/main" id="{B25B96F8-0F1A-443B-A745-968636FB76F9}"/>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89" name="Freeform 23">
              <a:extLst>
                <a:ext uri="{FF2B5EF4-FFF2-40B4-BE49-F238E27FC236}">
                  <a16:creationId xmlns:a16="http://schemas.microsoft.com/office/drawing/2014/main" id="{B3CE29F3-B1CB-4E2E-8D44-BD05F8C9E45A}"/>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0" name="Freeform 24">
              <a:extLst>
                <a:ext uri="{FF2B5EF4-FFF2-40B4-BE49-F238E27FC236}">
                  <a16:creationId xmlns:a16="http://schemas.microsoft.com/office/drawing/2014/main" id="{5F2BD262-D743-46CB-A02D-8FC6A20BA99F}"/>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1" name="Freeform 25">
              <a:extLst>
                <a:ext uri="{FF2B5EF4-FFF2-40B4-BE49-F238E27FC236}">
                  <a16:creationId xmlns:a16="http://schemas.microsoft.com/office/drawing/2014/main" id="{27696AC0-6BD9-4800-AD55-9D14D1D92F09}"/>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2" name="Freeform 26">
              <a:extLst>
                <a:ext uri="{FF2B5EF4-FFF2-40B4-BE49-F238E27FC236}">
                  <a16:creationId xmlns:a16="http://schemas.microsoft.com/office/drawing/2014/main" id="{0DFCE9BD-D104-4F2A-B32B-3F10C6285087}"/>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3" name="Freeform 27">
              <a:extLst>
                <a:ext uri="{FF2B5EF4-FFF2-40B4-BE49-F238E27FC236}">
                  <a16:creationId xmlns:a16="http://schemas.microsoft.com/office/drawing/2014/main" id="{B84E4709-431B-4D50-A86F-228E2DDFDFD8}"/>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4" name="Freeform 28">
              <a:extLst>
                <a:ext uri="{FF2B5EF4-FFF2-40B4-BE49-F238E27FC236}">
                  <a16:creationId xmlns:a16="http://schemas.microsoft.com/office/drawing/2014/main" id="{460EDE2F-28EA-4986-8B02-E77F134F97B7}"/>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5" name="Freeform 29">
              <a:extLst>
                <a:ext uri="{FF2B5EF4-FFF2-40B4-BE49-F238E27FC236}">
                  <a16:creationId xmlns:a16="http://schemas.microsoft.com/office/drawing/2014/main" id="{4E929A16-7E2A-435C-BC1F-5DBB58D2F283}"/>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6" name="Freeform 30">
              <a:extLst>
                <a:ext uri="{FF2B5EF4-FFF2-40B4-BE49-F238E27FC236}">
                  <a16:creationId xmlns:a16="http://schemas.microsoft.com/office/drawing/2014/main" id="{419B1465-08DD-43B7-BA12-F0249462AA38}"/>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7" name="Freeform 31">
              <a:extLst>
                <a:ext uri="{FF2B5EF4-FFF2-40B4-BE49-F238E27FC236}">
                  <a16:creationId xmlns:a16="http://schemas.microsoft.com/office/drawing/2014/main" id="{7E485DB7-2FC6-4F7D-8FD2-0683F1994018}"/>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8" name="Freeform 32">
              <a:extLst>
                <a:ext uri="{FF2B5EF4-FFF2-40B4-BE49-F238E27FC236}">
                  <a16:creationId xmlns:a16="http://schemas.microsoft.com/office/drawing/2014/main" id="{8930586B-B0D5-4F03-BE69-A95CA228DF8C}"/>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99" name="Freeform 34">
              <a:extLst>
                <a:ext uri="{FF2B5EF4-FFF2-40B4-BE49-F238E27FC236}">
                  <a16:creationId xmlns:a16="http://schemas.microsoft.com/office/drawing/2014/main" id="{29527089-AB6C-4BA1-8CA4-BBEF23F00C5F}"/>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0" name="Freeform 35">
              <a:extLst>
                <a:ext uri="{FF2B5EF4-FFF2-40B4-BE49-F238E27FC236}">
                  <a16:creationId xmlns:a16="http://schemas.microsoft.com/office/drawing/2014/main" id="{4A16389F-042C-4CD5-9594-F9963A5A01C0}"/>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1" name="Freeform 36">
              <a:extLst>
                <a:ext uri="{FF2B5EF4-FFF2-40B4-BE49-F238E27FC236}">
                  <a16:creationId xmlns:a16="http://schemas.microsoft.com/office/drawing/2014/main" id="{6B904AFC-1AE6-4549-BD77-A401BAE5E437}"/>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2" name="Freeform 37">
              <a:extLst>
                <a:ext uri="{FF2B5EF4-FFF2-40B4-BE49-F238E27FC236}">
                  <a16:creationId xmlns:a16="http://schemas.microsoft.com/office/drawing/2014/main" id="{0CA5B956-56EC-4BDE-B2E4-66104DACFC99}"/>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3" name="Freeform 38">
              <a:extLst>
                <a:ext uri="{FF2B5EF4-FFF2-40B4-BE49-F238E27FC236}">
                  <a16:creationId xmlns:a16="http://schemas.microsoft.com/office/drawing/2014/main" id="{A80A7CDF-090E-4E2A-8816-160E0CF0DEB3}"/>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4" name="Freeform 39">
              <a:extLst>
                <a:ext uri="{FF2B5EF4-FFF2-40B4-BE49-F238E27FC236}">
                  <a16:creationId xmlns:a16="http://schemas.microsoft.com/office/drawing/2014/main" id="{A72A4A94-54E6-4069-90FB-67FA293A4827}"/>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5" name="Freeform 40">
              <a:extLst>
                <a:ext uri="{FF2B5EF4-FFF2-40B4-BE49-F238E27FC236}">
                  <a16:creationId xmlns:a16="http://schemas.microsoft.com/office/drawing/2014/main" id="{717900C0-C738-43B9-8986-FD0513356E13}"/>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6" name="Freeform 41">
              <a:extLst>
                <a:ext uri="{FF2B5EF4-FFF2-40B4-BE49-F238E27FC236}">
                  <a16:creationId xmlns:a16="http://schemas.microsoft.com/office/drawing/2014/main" id="{A9AD3EAD-6FD9-4AD6-B87E-7C8FBAAF6BF6}"/>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7" name="Freeform 42">
              <a:extLst>
                <a:ext uri="{FF2B5EF4-FFF2-40B4-BE49-F238E27FC236}">
                  <a16:creationId xmlns:a16="http://schemas.microsoft.com/office/drawing/2014/main" id="{B63EE469-D93B-4B30-9FDA-B2065EE1B19C}"/>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8" name="Freeform 43">
              <a:extLst>
                <a:ext uri="{FF2B5EF4-FFF2-40B4-BE49-F238E27FC236}">
                  <a16:creationId xmlns:a16="http://schemas.microsoft.com/office/drawing/2014/main" id="{B7606B58-2606-4B88-84C4-EAAB3AF23260}"/>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09" name="Freeform 44">
              <a:extLst>
                <a:ext uri="{FF2B5EF4-FFF2-40B4-BE49-F238E27FC236}">
                  <a16:creationId xmlns:a16="http://schemas.microsoft.com/office/drawing/2014/main" id="{266CC504-A588-4948-8EBD-43727372217F}"/>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0" name="Freeform 45">
              <a:extLst>
                <a:ext uri="{FF2B5EF4-FFF2-40B4-BE49-F238E27FC236}">
                  <a16:creationId xmlns:a16="http://schemas.microsoft.com/office/drawing/2014/main" id="{23C151DC-68CD-499A-80C6-5C2AF3A48B0B}"/>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1" name="Freeform 46">
              <a:extLst>
                <a:ext uri="{FF2B5EF4-FFF2-40B4-BE49-F238E27FC236}">
                  <a16:creationId xmlns:a16="http://schemas.microsoft.com/office/drawing/2014/main" id="{806EDA6A-E4B6-4F25-AD2F-2250B0716ECB}"/>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2" name="Freeform 47">
              <a:extLst>
                <a:ext uri="{FF2B5EF4-FFF2-40B4-BE49-F238E27FC236}">
                  <a16:creationId xmlns:a16="http://schemas.microsoft.com/office/drawing/2014/main" id="{F18D44B4-FCDE-44F0-ACF1-E4C6F64EA867}"/>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3" name="Freeform 48">
              <a:extLst>
                <a:ext uri="{FF2B5EF4-FFF2-40B4-BE49-F238E27FC236}">
                  <a16:creationId xmlns:a16="http://schemas.microsoft.com/office/drawing/2014/main" id="{9F466797-5B15-462F-9437-F17E5A6BB807}"/>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4" name="Freeform 49">
              <a:extLst>
                <a:ext uri="{FF2B5EF4-FFF2-40B4-BE49-F238E27FC236}">
                  <a16:creationId xmlns:a16="http://schemas.microsoft.com/office/drawing/2014/main" id="{4D1E115A-6AF3-4FED-86D0-CFA159F32B3D}"/>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5" name="Freeform 50">
              <a:extLst>
                <a:ext uri="{FF2B5EF4-FFF2-40B4-BE49-F238E27FC236}">
                  <a16:creationId xmlns:a16="http://schemas.microsoft.com/office/drawing/2014/main" id="{E4CD996B-6CC2-4A56-9EA0-3F04EF82D17F}"/>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6" name="Freeform 51">
              <a:extLst>
                <a:ext uri="{FF2B5EF4-FFF2-40B4-BE49-F238E27FC236}">
                  <a16:creationId xmlns:a16="http://schemas.microsoft.com/office/drawing/2014/main" id="{24F2446F-3849-4482-BC3E-97124235EA5A}"/>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7" name="Freeform 52">
              <a:extLst>
                <a:ext uri="{FF2B5EF4-FFF2-40B4-BE49-F238E27FC236}">
                  <a16:creationId xmlns:a16="http://schemas.microsoft.com/office/drawing/2014/main" id="{B7067752-2A5D-42B1-AB3E-18B76107FFED}"/>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8" name="Freeform 53">
              <a:extLst>
                <a:ext uri="{FF2B5EF4-FFF2-40B4-BE49-F238E27FC236}">
                  <a16:creationId xmlns:a16="http://schemas.microsoft.com/office/drawing/2014/main" id="{2ACA393E-A1C2-44C6-85A5-959CB0AA5E50}"/>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19" name="Freeform 54">
              <a:extLst>
                <a:ext uri="{FF2B5EF4-FFF2-40B4-BE49-F238E27FC236}">
                  <a16:creationId xmlns:a16="http://schemas.microsoft.com/office/drawing/2014/main" id="{1E50F933-A102-49FE-AB89-70881685B17C}"/>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0" name="Freeform 55">
              <a:extLst>
                <a:ext uri="{FF2B5EF4-FFF2-40B4-BE49-F238E27FC236}">
                  <a16:creationId xmlns:a16="http://schemas.microsoft.com/office/drawing/2014/main" id="{2BC9D408-EA8E-4927-9492-AA7CC2BC8D88}"/>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1" name="Freeform 56">
              <a:extLst>
                <a:ext uri="{FF2B5EF4-FFF2-40B4-BE49-F238E27FC236}">
                  <a16:creationId xmlns:a16="http://schemas.microsoft.com/office/drawing/2014/main" id="{2487F5FE-51F0-495F-AFF4-E22ACE07DAE6}"/>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2" name="Freeform 57">
              <a:extLst>
                <a:ext uri="{FF2B5EF4-FFF2-40B4-BE49-F238E27FC236}">
                  <a16:creationId xmlns:a16="http://schemas.microsoft.com/office/drawing/2014/main" id="{FB77AC1E-2A05-497E-83E5-DAA9D70F921A}"/>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3" name="Freeform 58">
              <a:extLst>
                <a:ext uri="{FF2B5EF4-FFF2-40B4-BE49-F238E27FC236}">
                  <a16:creationId xmlns:a16="http://schemas.microsoft.com/office/drawing/2014/main" id="{E2BD8910-DFF4-4AD1-8A40-97BDA381D9DA}"/>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4" name="Freeform 59">
              <a:extLst>
                <a:ext uri="{FF2B5EF4-FFF2-40B4-BE49-F238E27FC236}">
                  <a16:creationId xmlns:a16="http://schemas.microsoft.com/office/drawing/2014/main" id="{899643D0-C3C9-4998-9D80-AA99C6A50478}"/>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5" name="Freeform 60">
              <a:extLst>
                <a:ext uri="{FF2B5EF4-FFF2-40B4-BE49-F238E27FC236}">
                  <a16:creationId xmlns:a16="http://schemas.microsoft.com/office/drawing/2014/main" id="{19732CFA-0521-4732-8A1F-048BD1F88AD1}"/>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6" name="Freeform 61">
              <a:extLst>
                <a:ext uri="{FF2B5EF4-FFF2-40B4-BE49-F238E27FC236}">
                  <a16:creationId xmlns:a16="http://schemas.microsoft.com/office/drawing/2014/main" id="{80783DB2-E8C8-4A4E-8CA6-9504991B73F0}"/>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127" name="Freeform 62">
              <a:extLst>
                <a:ext uri="{FF2B5EF4-FFF2-40B4-BE49-F238E27FC236}">
                  <a16:creationId xmlns:a16="http://schemas.microsoft.com/office/drawing/2014/main" id="{C0B3A882-66E9-4B1D-80B4-2CAA3F1B10D3}"/>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grpSp>
      <p:sp>
        <p:nvSpPr>
          <p:cNvPr id="128" name="Picture Placeholder 127">
            <a:extLst>
              <a:ext uri="{FF2B5EF4-FFF2-40B4-BE49-F238E27FC236}">
                <a16:creationId xmlns:a16="http://schemas.microsoft.com/office/drawing/2014/main" id="{31FF7547-DB01-4846-AA48-477E9E9AD829}"/>
              </a:ext>
            </a:extLst>
          </p:cNvPr>
          <p:cNvSpPr>
            <a:spLocks noGrp="1"/>
          </p:cNvSpPr>
          <p:nvPr>
            <p:ph type="pic" sz="quarter" idx="13"/>
          </p:nvPr>
        </p:nvSpPr>
        <p:spPr>
          <a:xfrm>
            <a:off x="4332992" y="-2"/>
            <a:ext cx="4820009" cy="6879660"/>
          </a:xfrm>
          <a:custGeom>
            <a:avLst/>
            <a:gdLst>
              <a:gd name="connsiteX0" fmla="*/ 1684339 w 4820009"/>
              <a:gd name="connsiteY0" fmla="*/ 0 h 6879660"/>
              <a:gd name="connsiteX1" fmla="*/ 4820009 w 4820009"/>
              <a:gd name="connsiteY1" fmla="*/ 0 h 6879660"/>
              <a:gd name="connsiteX2" fmla="*/ 4820009 w 4820009"/>
              <a:gd name="connsiteY2" fmla="*/ 6879660 h 6879660"/>
              <a:gd name="connsiteX3" fmla="*/ 1684339 w 4820009"/>
              <a:gd name="connsiteY3" fmla="*/ 6879660 h 6879660"/>
              <a:gd name="connsiteX4" fmla="*/ 0 w 4820009"/>
              <a:gd name="connsiteY4" fmla="*/ 6437231 h 687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20009" h="6879660">
                <a:moveTo>
                  <a:pt x="1684339" y="0"/>
                </a:moveTo>
                <a:lnTo>
                  <a:pt x="4820009" y="0"/>
                </a:lnTo>
                <a:lnTo>
                  <a:pt x="4820009" y="6879660"/>
                </a:lnTo>
                <a:lnTo>
                  <a:pt x="1684339" y="6879660"/>
                </a:lnTo>
                <a:lnTo>
                  <a:pt x="0" y="6437231"/>
                </a:lnTo>
                <a:close/>
              </a:path>
            </a:pathLst>
          </a:custGeom>
          <a:noFill/>
        </p:spPr>
        <p:txBody>
          <a:bodyPr wrap="square" lIns="360000" tIns="360000" rIns="360000" bIns="360000">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Tree>
    <p:extLst>
      <p:ext uri="{BB962C8B-B14F-4D97-AF65-F5344CB8AC3E}">
        <p14:creationId xmlns:p14="http://schemas.microsoft.com/office/powerpoint/2010/main" val="2027564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and Present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8129662" y="101089"/>
            <a:ext cx="93392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hasCustomPrompt="1"/>
          </p:nvPr>
        </p:nvSpPr>
        <p:spPr>
          <a:xfrm>
            <a:off x="4509105" y="433468"/>
            <a:ext cx="4201425" cy="6424532"/>
          </a:xfrm>
          <a:blipFill>
            <a:blip r:embed="rId2" cstate="screen">
              <a:extLst>
                <a:ext uri="{28A0092B-C50C-407E-A947-70E740481C1C}">
                  <a14:useLocalDpi xmlns:a14="http://schemas.microsoft.com/office/drawing/2010/main" val="0"/>
                </a:ext>
              </a:extLst>
            </a:blip>
            <a:srcRect/>
            <a:stretch>
              <a:fillRect l="-19758" t="-6747" r="-21524" b="-1345"/>
            </a:stretch>
          </a:blipFill>
        </p:spPr>
        <p:txBody>
          <a:bodyPr>
            <a:normAutofit/>
          </a:bodyPr>
          <a:lstStyle>
            <a:lvl1pPr rtl="0">
              <a:defRPr sz="1600">
                <a:solidFill>
                  <a:schemeClr val="tx1">
                    <a:lumMod val="50000"/>
                    <a:lumOff val="50000"/>
                  </a:schemeClr>
                </a:solidFill>
              </a:defRPr>
            </a:lvl1pPr>
          </a:lstStyle>
          <a:p>
            <a:r>
              <a:rPr lang="en-AU" dirty="0"/>
              <a:t>Click icon to add image of presenter</a:t>
            </a:r>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p:txBody>
          <a:bodyPr/>
          <a:lstStyle/>
          <a:p>
            <a:endParaRPr lang="en-AU" noProof="0" dirty="0"/>
          </a:p>
        </p:txBody>
      </p:sp>
      <p:sp>
        <p:nvSpPr>
          <p:cNvPr id="2" name="Title 1">
            <a:extLst>
              <a:ext uri="{FF2B5EF4-FFF2-40B4-BE49-F238E27FC236}">
                <a16:creationId xmlns:a16="http://schemas.microsoft.com/office/drawing/2014/main" id="{C0D4EEBE-3DFE-49C7-A0BD-46E115FF01EC}"/>
              </a:ext>
            </a:extLst>
          </p:cNvPr>
          <p:cNvSpPr>
            <a:spLocks noGrp="1"/>
          </p:cNvSpPr>
          <p:nvPr>
            <p:ph type="title"/>
          </p:nvPr>
        </p:nvSpPr>
        <p:spPr>
          <a:xfrm>
            <a:off x="1273573" y="395066"/>
            <a:ext cx="2979114" cy="887360"/>
          </a:xfrm>
        </p:spPr>
        <p:txBody>
          <a:bodyPr/>
          <a:lstStyle/>
          <a:p>
            <a:r>
              <a:rPr lang="en-US"/>
              <a:t>Click to edit Master title style</a:t>
            </a:r>
            <a:endParaRPr lang="en-AU" dirty="0"/>
          </a:p>
        </p:txBody>
      </p:sp>
      <p:sp>
        <p:nvSpPr>
          <p:cNvPr id="12" name="Content Placeholder 11">
            <a:extLst>
              <a:ext uri="{FF2B5EF4-FFF2-40B4-BE49-F238E27FC236}">
                <a16:creationId xmlns:a16="http://schemas.microsoft.com/office/drawing/2014/main" id="{1E88FB60-9BD8-44D2-8E99-9179BF91B620}"/>
              </a:ext>
            </a:extLst>
          </p:cNvPr>
          <p:cNvSpPr>
            <a:spLocks noGrp="1"/>
          </p:cNvSpPr>
          <p:nvPr>
            <p:ph sz="quarter" idx="20"/>
          </p:nvPr>
        </p:nvSpPr>
        <p:spPr>
          <a:xfrm>
            <a:off x="325099" y="1531937"/>
            <a:ext cx="3927587" cy="4496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067396629"/>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8129662" y="101089"/>
            <a:ext cx="93392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25100" y="1532415"/>
            <a:ext cx="4657171"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5196872" y="433469"/>
            <a:ext cx="3513658" cy="573903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2" name="Title 1">
            <a:extLst>
              <a:ext uri="{FF2B5EF4-FFF2-40B4-BE49-F238E27FC236}">
                <a16:creationId xmlns:a16="http://schemas.microsoft.com/office/drawing/2014/main" id="{C0D4EEBE-3DFE-49C7-A0BD-46E115FF01EC}"/>
              </a:ext>
            </a:extLst>
          </p:cNvPr>
          <p:cNvSpPr>
            <a:spLocks noGrp="1"/>
          </p:cNvSpPr>
          <p:nvPr>
            <p:ph type="title"/>
          </p:nvPr>
        </p:nvSpPr>
        <p:spPr>
          <a:xfrm>
            <a:off x="1273572" y="395066"/>
            <a:ext cx="3708699" cy="887360"/>
          </a:xfrm>
        </p:spPr>
        <p:txBody>
          <a:bodyPr/>
          <a:lstStyle/>
          <a:p>
            <a:r>
              <a:rPr lang="en-US"/>
              <a:t>Click to edit Master title style</a:t>
            </a:r>
            <a:endParaRPr lang="en-AU" dirty="0"/>
          </a:p>
        </p:txBody>
      </p:sp>
      <p:sp>
        <p:nvSpPr>
          <p:cNvPr id="7" name="Date Placeholder 6">
            <a:extLst>
              <a:ext uri="{FF2B5EF4-FFF2-40B4-BE49-F238E27FC236}">
                <a16:creationId xmlns:a16="http://schemas.microsoft.com/office/drawing/2014/main" id="{57C063AA-F11D-434D-BF4B-6BEC7C09DE74}"/>
              </a:ext>
            </a:extLst>
          </p:cNvPr>
          <p:cNvSpPr>
            <a:spLocks noGrp="1"/>
          </p:cNvSpPr>
          <p:nvPr>
            <p:ph type="dt" sz="half" idx="15"/>
          </p:nvPr>
        </p:nvSpPr>
        <p:spPr/>
        <p:txBody>
          <a:bodyPr/>
          <a:lstStyle/>
          <a:p>
            <a:fld id="{15C1EA3C-26E9-4B87-838B-C7B127160328}" type="datetime1">
              <a:rPr lang="en-AU" noProof="0" smtClean="0"/>
              <a:t>2/09/2020</a:t>
            </a:fld>
            <a:endParaRPr lang="en-AU" noProof="0" dirty="0"/>
          </a:p>
        </p:txBody>
      </p:sp>
      <p:sp>
        <p:nvSpPr>
          <p:cNvPr id="10" name="Footer Placeholder 9">
            <a:extLst>
              <a:ext uri="{FF2B5EF4-FFF2-40B4-BE49-F238E27FC236}">
                <a16:creationId xmlns:a16="http://schemas.microsoft.com/office/drawing/2014/main" id="{728B481F-F48B-4165-9994-0C92BB7AD60F}"/>
              </a:ext>
            </a:extLst>
          </p:cNvPr>
          <p:cNvSpPr>
            <a:spLocks noGrp="1"/>
          </p:cNvSpPr>
          <p:nvPr>
            <p:ph type="ftr" sz="quarter" idx="16"/>
          </p:nvPr>
        </p:nvSpPr>
        <p:spPr/>
        <p:txBody>
          <a:bodyPr/>
          <a:lstStyle/>
          <a:p>
            <a:endParaRPr lang="en-AU" noProof="0" dirty="0"/>
          </a:p>
        </p:txBody>
      </p:sp>
      <p:sp>
        <p:nvSpPr>
          <p:cNvPr id="11" name="Slide Number Placeholder 10">
            <a:extLst>
              <a:ext uri="{FF2B5EF4-FFF2-40B4-BE49-F238E27FC236}">
                <a16:creationId xmlns:a16="http://schemas.microsoft.com/office/drawing/2014/main" id="{D03F73FE-784F-4046-9FDF-D1F44B563173}"/>
              </a:ext>
            </a:extLst>
          </p:cNvPr>
          <p:cNvSpPr>
            <a:spLocks noGrp="1"/>
          </p:cNvSpPr>
          <p:nvPr>
            <p:ph type="sldNum" sz="quarter" idx="17"/>
          </p:nvPr>
        </p:nvSpPr>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41304277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8129662" y="101089"/>
            <a:ext cx="93392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26570" y="1532415"/>
            <a:ext cx="4655701"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5196872" y="433470"/>
            <a:ext cx="3513658" cy="278050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5196872" y="3394577"/>
            <a:ext cx="3513658" cy="277793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2" name="Title 1">
            <a:extLst>
              <a:ext uri="{FF2B5EF4-FFF2-40B4-BE49-F238E27FC236}">
                <a16:creationId xmlns:a16="http://schemas.microsoft.com/office/drawing/2014/main" id="{A665CCD6-E84C-46D8-B655-FF2A3AA24FBC}"/>
              </a:ext>
            </a:extLst>
          </p:cNvPr>
          <p:cNvSpPr>
            <a:spLocks noGrp="1"/>
          </p:cNvSpPr>
          <p:nvPr>
            <p:ph type="title"/>
          </p:nvPr>
        </p:nvSpPr>
        <p:spPr>
          <a:xfrm>
            <a:off x="1273573" y="395066"/>
            <a:ext cx="3708700" cy="887360"/>
          </a:xfrm>
        </p:spPr>
        <p:txBody>
          <a:bodyPr/>
          <a:lstStyle/>
          <a:p>
            <a:r>
              <a:rPr lang="en-US"/>
              <a:t>Click to edit Master title style</a:t>
            </a:r>
            <a:endParaRPr lang="en-AU" dirty="0"/>
          </a:p>
        </p:txBody>
      </p:sp>
      <p:sp>
        <p:nvSpPr>
          <p:cNvPr id="7" name="Date Placeholder 6">
            <a:extLst>
              <a:ext uri="{FF2B5EF4-FFF2-40B4-BE49-F238E27FC236}">
                <a16:creationId xmlns:a16="http://schemas.microsoft.com/office/drawing/2014/main" id="{85E36CDA-AA08-4310-819C-A57DD13C891A}"/>
              </a:ext>
            </a:extLst>
          </p:cNvPr>
          <p:cNvSpPr>
            <a:spLocks noGrp="1"/>
          </p:cNvSpPr>
          <p:nvPr>
            <p:ph type="dt" sz="half" idx="16"/>
          </p:nvPr>
        </p:nvSpPr>
        <p:spPr/>
        <p:txBody>
          <a:bodyPr/>
          <a:lstStyle/>
          <a:p>
            <a:fld id="{15C1EA3C-26E9-4B87-838B-C7B127160328}" type="datetime1">
              <a:rPr lang="en-AU" noProof="0" smtClean="0"/>
              <a:t>2/09/2020</a:t>
            </a:fld>
            <a:endParaRPr lang="en-AU" noProof="0" dirty="0"/>
          </a:p>
        </p:txBody>
      </p:sp>
      <p:sp>
        <p:nvSpPr>
          <p:cNvPr id="10" name="Footer Placeholder 9">
            <a:extLst>
              <a:ext uri="{FF2B5EF4-FFF2-40B4-BE49-F238E27FC236}">
                <a16:creationId xmlns:a16="http://schemas.microsoft.com/office/drawing/2014/main" id="{56647F71-61AB-4F70-949E-DB7E75E787EC}"/>
              </a:ext>
            </a:extLst>
          </p:cNvPr>
          <p:cNvSpPr>
            <a:spLocks noGrp="1"/>
          </p:cNvSpPr>
          <p:nvPr>
            <p:ph type="ftr" sz="quarter" idx="17"/>
          </p:nvPr>
        </p:nvSpPr>
        <p:spPr/>
        <p:txBody>
          <a:bodyPr/>
          <a:lstStyle/>
          <a:p>
            <a:endParaRPr lang="en-AU" noProof="0" dirty="0"/>
          </a:p>
        </p:txBody>
      </p:sp>
      <p:sp>
        <p:nvSpPr>
          <p:cNvPr id="11" name="Slide Number Placeholder 10">
            <a:extLst>
              <a:ext uri="{FF2B5EF4-FFF2-40B4-BE49-F238E27FC236}">
                <a16:creationId xmlns:a16="http://schemas.microsoft.com/office/drawing/2014/main" id="{4A11B402-7956-4408-A9AD-6233932E3776}"/>
              </a:ext>
            </a:extLst>
          </p:cNvPr>
          <p:cNvSpPr>
            <a:spLocks noGrp="1"/>
          </p:cNvSpPr>
          <p:nvPr>
            <p:ph type="sldNum" sz="quarter" idx="18"/>
          </p:nvPr>
        </p:nvSpPr>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3027403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8129662" y="101089"/>
            <a:ext cx="93392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26570" y="1532415"/>
            <a:ext cx="4655701"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5196870" y="433469"/>
            <a:ext cx="1755000" cy="2780503"/>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5196872" y="3394578"/>
            <a:ext cx="3513658" cy="2777930"/>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7117616" y="433469"/>
            <a:ext cx="1592913" cy="2780503"/>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p:txBody>
          <a:bodyPr/>
          <a:lstStyle/>
          <a:p>
            <a:endParaRPr lang="en-AU" noProof="0" dirty="0"/>
          </a:p>
        </p:txBody>
      </p:sp>
      <p:sp>
        <p:nvSpPr>
          <p:cNvPr id="2" name="Title 1">
            <a:extLst>
              <a:ext uri="{FF2B5EF4-FFF2-40B4-BE49-F238E27FC236}">
                <a16:creationId xmlns:a16="http://schemas.microsoft.com/office/drawing/2014/main" id="{BF46986A-A45F-4DE0-B24B-35B0EAD4745D}"/>
              </a:ext>
            </a:extLst>
          </p:cNvPr>
          <p:cNvSpPr>
            <a:spLocks noGrp="1"/>
          </p:cNvSpPr>
          <p:nvPr>
            <p:ph type="title"/>
          </p:nvPr>
        </p:nvSpPr>
        <p:spPr>
          <a:xfrm>
            <a:off x="1273573" y="395066"/>
            <a:ext cx="3708700" cy="887360"/>
          </a:xfrm>
        </p:spPr>
        <p:txBody>
          <a:bodyPr/>
          <a:lstStyle/>
          <a:p>
            <a:r>
              <a:rPr lang="en-US"/>
              <a:t>Click to edit Master title style</a:t>
            </a:r>
            <a:endParaRPr lang="en-AU" dirty="0"/>
          </a:p>
        </p:txBody>
      </p:sp>
      <p:sp>
        <p:nvSpPr>
          <p:cNvPr id="4" name="Date Placeholder 3">
            <a:extLst>
              <a:ext uri="{FF2B5EF4-FFF2-40B4-BE49-F238E27FC236}">
                <a16:creationId xmlns:a16="http://schemas.microsoft.com/office/drawing/2014/main" id="{0DD9B7D2-3266-43A3-90E3-F519CAA00283}"/>
              </a:ext>
            </a:extLst>
          </p:cNvPr>
          <p:cNvSpPr>
            <a:spLocks noGrp="1"/>
          </p:cNvSpPr>
          <p:nvPr>
            <p:ph type="dt" sz="half" idx="19"/>
          </p:nvPr>
        </p:nvSpPr>
        <p:spPr/>
        <p:txBody>
          <a:bodyPr/>
          <a:lstStyle/>
          <a:p>
            <a:fld id="{15C1EA3C-26E9-4B87-838B-C7B127160328}" type="datetime1">
              <a:rPr lang="en-AU" noProof="0" smtClean="0"/>
              <a:t>2/09/2020</a:t>
            </a:fld>
            <a:endParaRPr lang="en-AU" noProof="0" dirty="0"/>
          </a:p>
        </p:txBody>
      </p:sp>
      <p:sp>
        <p:nvSpPr>
          <p:cNvPr id="6" name="Slide Number Placeholder 5">
            <a:extLst>
              <a:ext uri="{FF2B5EF4-FFF2-40B4-BE49-F238E27FC236}">
                <a16:creationId xmlns:a16="http://schemas.microsoft.com/office/drawing/2014/main" id="{3323AEE1-F4C5-412B-8057-91CD07660663}"/>
              </a:ext>
            </a:extLst>
          </p:cNvPr>
          <p:cNvSpPr>
            <a:spLocks noGrp="1"/>
          </p:cNvSpPr>
          <p:nvPr>
            <p:ph type="sldNum" sz="quarter" idx="20"/>
          </p:nvPr>
        </p:nvSpPr>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3792675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8129662" y="101089"/>
            <a:ext cx="93392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26570" y="1532415"/>
            <a:ext cx="4655701"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5196870" y="433469"/>
            <a:ext cx="1755000" cy="277793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5196872" y="3394577"/>
            <a:ext cx="3513658" cy="277535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7117616" y="433477"/>
            <a:ext cx="1592913" cy="1322423"/>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7117616" y="1939078"/>
            <a:ext cx="1592913" cy="1272321"/>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p:txBody>
          <a:bodyPr/>
          <a:lstStyle/>
          <a:p>
            <a:endParaRPr lang="en-AU" noProof="0" dirty="0"/>
          </a:p>
        </p:txBody>
      </p:sp>
      <p:sp>
        <p:nvSpPr>
          <p:cNvPr id="2" name="Title 1">
            <a:extLst>
              <a:ext uri="{FF2B5EF4-FFF2-40B4-BE49-F238E27FC236}">
                <a16:creationId xmlns:a16="http://schemas.microsoft.com/office/drawing/2014/main" id="{71E60E68-1A09-4860-801B-1E090EA013BE}"/>
              </a:ext>
            </a:extLst>
          </p:cNvPr>
          <p:cNvSpPr>
            <a:spLocks noGrp="1"/>
          </p:cNvSpPr>
          <p:nvPr>
            <p:ph type="title"/>
          </p:nvPr>
        </p:nvSpPr>
        <p:spPr>
          <a:xfrm>
            <a:off x="1273573" y="395066"/>
            <a:ext cx="3708700" cy="887360"/>
          </a:xfrm>
        </p:spPr>
        <p:txBody>
          <a:bodyPr/>
          <a:lstStyle/>
          <a:p>
            <a:r>
              <a:rPr lang="en-US"/>
              <a:t>Click to edit Master title style</a:t>
            </a:r>
            <a:endParaRPr lang="en-AU" dirty="0"/>
          </a:p>
        </p:txBody>
      </p:sp>
      <p:sp>
        <p:nvSpPr>
          <p:cNvPr id="4" name="Date Placeholder 3">
            <a:extLst>
              <a:ext uri="{FF2B5EF4-FFF2-40B4-BE49-F238E27FC236}">
                <a16:creationId xmlns:a16="http://schemas.microsoft.com/office/drawing/2014/main" id="{B7A83492-1660-44F3-B16E-E09C0EEDF9E0}"/>
              </a:ext>
            </a:extLst>
          </p:cNvPr>
          <p:cNvSpPr>
            <a:spLocks noGrp="1"/>
          </p:cNvSpPr>
          <p:nvPr>
            <p:ph type="dt" sz="half" idx="20"/>
          </p:nvPr>
        </p:nvSpPr>
        <p:spPr/>
        <p:txBody>
          <a:bodyPr/>
          <a:lstStyle/>
          <a:p>
            <a:fld id="{15C1EA3C-26E9-4B87-838B-C7B127160328}" type="datetime1">
              <a:rPr lang="en-AU" noProof="0" smtClean="0"/>
              <a:t>2/09/2020</a:t>
            </a:fld>
            <a:endParaRPr lang="en-AU" noProof="0" dirty="0"/>
          </a:p>
        </p:txBody>
      </p:sp>
      <p:sp>
        <p:nvSpPr>
          <p:cNvPr id="6" name="Slide Number Placeholder 5">
            <a:extLst>
              <a:ext uri="{FF2B5EF4-FFF2-40B4-BE49-F238E27FC236}">
                <a16:creationId xmlns:a16="http://schemas.microsoft.com/office/drawing/2014/main" id="{A5B487AC-7944-4F9E-83A1-02B02A7742F4}"/>
              </a:ext>
            </a:extLst>
          </p:cNvPr>
          <p:cNvSpPr>
            <a:spLocks noGrp="1"/>
          </p:cNvSpPr>
          <p:nvPr>
            <p:ph type="sldNum" sz="quarter" idx="21"/>
          </p:nvPr>
        </p:nvSpPr>
        <p:spPr/>
        <p:txBody>
          <a:bodyPr/>
          <a:lstStyle/>
          <a:p>
            <a:fld id="{DC22DD25-61AE-413C-B4D2-EF2365C9B2E1}" type="slidenum">
              <a:rPr lang="en-AU" noProof="0" smtClean="0"/>
              <a:pPr/>
              <a:t>‹#›</a:t>
            </a:fld>
            <a:endParaRPr lang="en-AU" noProof="0" dirty="0"/>
          </a:p>
        </p:txBody>
      </p:sp>
    </p:spTree>
    <p:extLst>
      <p:ext uri="{BB962C8B-B14F-4D97-AF65-F5344CB8AC3E}">
        <p14:creationId xmlns:p14="http://schemas.microsoft.com/office/powerpoint/2010/main" val="3780456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8129662" y="101089"/>
            <a:ext cx="933929"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433471" y="433473"/>
            <a:ext cx="8277066" cy="5991061"/>
          </a:xfrm>
          <a:solidFill>
            <a:schemeClr val="bg1">
              <a:lumMod val="85000"/>
            </a:schemeClr>
          </a:solidFill>
        </p:spPr>
        <p:txBody>
          <a:bodyPr lIns="936000" tIns="180000" rIns="180000" bIns="180000">
            <a:normAutofit/>
          </a:bodyPr>
          <a:lstStyle>
            <a:lvl1pPr algn="l" rtl="0">
              <a:defRPr sz="1600">
                <a:solidFill>
                  <a:schemeClr val="tx1">
                    <a:lumMod val="50000"/>
                    <a:lumOff val="50000"/>
                  </a:schemeClr>
                </a:solidFill>
              </a:defRPr>
            </a:lvl1pPr>
          </a:lstStyle>
          <a:p>
            <a:r>
              <a:rPr lang="en-US"/>
              <a:t>Click icon to add picture</a:t>
            </a:r>
            <a:endParaRPr lang="en-AU"/>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1735339" y="2007045"/>
            <a:ext cx="2224340" cy="826466"/>
          </a:xfrm>
        </p:spPr>
        <p:txBody>
          <a:bodyPr/>
          <a:lstStyle>
            <a:lvl1pPr>
              <a:spcBef>
                <a:spcPts val="500"/>
              </a:spcBef>
              <a:defRPr b="1">
                <a:solidFill>
                  <a:schemeClr val="bg1"/>
                </a:solidFill>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a:solidFill>
                  <a:schemeClr val="bg1"/>
                </a:solidFill>
              </a:defRPr>
            </a:lvl6pPr>
            <a:lvl7pPr>
              <a:defRPr sz="2000" b="0">
                <a:solidFill>
                  <a:schemeClr val="bg1"/>
                </a:solidFill>
              </a:defRPr>
            </a:lvl7pPr>
            <a:lvl8pPr>
              <a:defRPr sz="2000">
                <a:solidFill>
                  <a:schemeClr val="bg1"/>
                </a:solidFill>
              </a:defRPr>
            </a:lvl8pPr>
            <a:lvl9pPr>
              <a:defRPr sz="2000">
                <a:solidFill>
                  <a:schemeClr val="bg1"/>
                </a:solidFill>
              </a:defRPr>
            </a:lvl9pPr>
          </a:lstStyle>
          <a:p>
            <a:pPr lvl="0"/>
            <a:r>
              <a:rPr lang="en-AU" noProof="0" dirty="0"/>
              <a:t>Use this for dark images</a:t>
            </a:r>
          </a:p>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5209243" y="2007045"/>
            <a:ext cx="2224340" cy="826466"/>
          </a:xfrm>
        </p:spPr>
        <p:txBody>
          <a:bodyPr/>
          <a:lstStyle>
            <a:lvl1pPr>
              <a:spcBef>
                <a:spcPts val="500"/>
              </a:spcBef>
              <a:defRPr b="1">
                <a:solidFill>
                  <a:schemeClr val="tx2"/>
                </a:solidFill>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a:solidFill>
                  <a:schemeClr val="tx2"/>
                </a:solidFill>
              </a:defRPr>
            </a:lvl6pPr>
            <a:lvl7pPr>
              <a:defRPr sz="2000" b="0">
                <a:solidFill>
                  <a:schemeClr val="tx2"/>
                </a:solidFill>
              </a:defRPr>
            </a:lvl7pPr>
            <a:lvl8pPr>
              <a:defRPr sz="2000">
                <a:solidFill>
                  <a:schemeClr val="tx2"/>
                </a:solidFill>
              </a:defRPr>
            </a:lvl8pPr>
            <a:lvl9pPr>
              <a:defRPr sz="2000">
                <a:solidFill>
                  <a:schemeClr val="tx2"/>
                </a:solidFill>
              </a:defRPr>
            </a:lvl9pPr>
          </a:lstStyle>
          <a:p>
            <a:pPr lvl="0"/>
            <a:r>
              <a:rPr lang="en-AU" noProof="0" dirty="0"/>
              <a:t>Use this for light images</a:t>
            </a:r>
            <a:br>
              <a:rPr lang="en-AU" noProof="0" dirty="0"/>
            </a:br>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sp>
        <p:nvSpPr>
          <p:cNvPr id="7" name="Text Placeholder 135">
            <a:extLst>
              <a:ext uri="{FF2B5EF4-FFF2-40B4-BE49-F238E27FC236}">
                <a16:creationId xmlns:a16="http://schemas.microsoft.com/office/drawing/2014/main" id="{101E6B8E-059C-4DCE-8053-9C813CD48538}"/>
              </a:ext>
            </a:extLst>
          </p:cNvPr>
          <p:cNvSpPr>
            <a:spLocks noGrp="1" noChangeAspect="1"/>
          </p:cNvSpPr>
          <p:nvPr>
            <p:ph type="body" sz="quarter" idx="15" hasCustomPrompt="1"/>
          </p:nvPr>
        </p:nvSpPr>
        <p:spPr>
          <a:xfrm>
            <a:off x="433470" y="433470"/>
            <a:ext cx="720000" cy="720000"/>
          </a:xfrm>
          <a:blipFill dpi="0" rotWithShape="1">
            <a:blip r:embed="rId2" cstate="screen">
              <a:extLst>
                <a:ext uri="{28A0092B-C50C-407E-A947-70E740481C1C}">
                  <a14:useLocalDpi xmlns:a14="http://schemas.microsoft.com/office/drawing/2010/main" val="0"/>
                </a:ext>
              </a:extLst>
            </a:blip>
            <a:srcRect/>
            <a:stretch>
              <a:fillRect/>
            </a:stretch>
          </a:blipFill>
        </p:spPr>
        <p:txBody>
          <a:bodyPr>
            <a:normAutofit/>
          </a:bodyPr>
          <a:lstStyle>
            <a:lvl1pPr>
              <a:defRPr sz="200">
                <a:solidFill>
                  <a:schemeClr val="tx2"/>
                </a:solidFill>
              </a:defRPr>
            </a:lvl1pPr>
            <a:lvl2pPr marL="0" indent="0">
              <a:defRPr sz="200">
                <a:solidFill>
                  <a:schemeClr val="tx2"/>
                </a:solidFill>
              </a:defRPr>
            </a:lvl2pPr>
            <a:lvl3pPr marL="0" indent="0">
              <a:defRPr sz="200">
                <a:solidFill>
                  <a:schemeClr val="tx2"/>
                </a:solidFill>
              </a:defRPr>
            </a:lvl3pPr>
            <a:lvl4pPr>
              <a:defRPr sz="200">
                <a:solidFill>
                  <a:schemeClr val="tx2"/>
                </a:solidFill>
              </a:defRPr>
            </a:lvl4pPr>
            <a:lvl5pPr>
              <a:defRPr sz="200">
                <a:solidFill>
                  <a:schemeClr val="tx2"/>
                </a:solidFill>
              </a:defRPr>
            </a:lvl5pPr>
            <a:lvl6pPr>
              <a:defRPr sz="200">
                <a:solidFill>
                  <a:schemeClr val="tx2"/>
                </a:solidFill>
              </a:defRPr>
            </a:lvl6pPr>
            <a:lvl7pPr>
              <a:defRPr sz="200">
                <a:solidFill>
                  <a:schemeClr val="tx2"/>
                </a:solidFill>
              </a:defRPr>
            </a:lvl7pPr>
            <a:lvl8pPr>
              <a:defRPr sz="200">
                <a:solidFill>
                  <a:schemeClr val="tx2"/>
                </a:solidFill>
              </a:defRPr>
            </a:lvl8pPr>
            <a:lvl9pPr>
              <a:defRPr sz="200">
                <a:solidFill>
                  <a:schemeClr val="tx2"/>
                </a:solidFill>
              </a:defRPr>
            </a:lvl9pPr>
          </a:lstStyle>
          <a:p>
            <a:pPr lvl="0"/>
            <a:r>
              <a:rPr lang="en-AU" noProof="0"/>
              <a:t>       </a:t>
            </a:r>
          </a:p>
        </p:txBody>
      </p:sp>
    </p:spTree>
    <p:extLst>
      <p:ext uri="{BB962C8B-B14F-4D97-AF65-F5344CB8AC3E}">
        <p14:creationId xmlns:p14="http://schemas.microsoft.com/office/powerpoint/2010/main" val="24138753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9153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487474" y="2525878"/>
            <a:ext cx="3579151" cy="677108"/>
          </a:xfrm>
          <a:prstGeom prst="rect">
            <a:avLst/>
          </a:prstGeom>
          <a:noFill/>
        </p:spPr>
        <p:txBody>
          <a:bodyPr wrap="square" rtlCol="0">
            <a:spAutoFit/>
          </a:bodyPr>
          <a:lstStyle/>
          <a:p>
            <a:r>
              <a:rPr lang="en-AU" sz="3800" b="1" kern="1200" dirty="0">
                <a:solidFill>
                  <a:schemeClr val="bg1"/>
                </a:solidFill>
                <a:latin typeface="+mj-lt"/>
                <a:ea typeface="+mn-ea"/>
                <a:cs typeface="+mn-cs"/>
              </a:rPr>
              <a:t>Thank you</a:t>
            </a:r>
          </a:p>
        </p:txBody>
      </p:sp>
      <p:sp>
        <p:nvSpPr>
          <p:cNvPr id="79" name="Text Placeholder 135">
            <a:extLst>
              <a:ext uri="{FF2B5EF4-FFF2-40B4-BE49-F238E27FC236}">
                <a16:creationId xmlns:a16="http://schemas.microsoft.com/office/drawing/2014/main" id="{E87707C1-F769-4D39-9A1C-1D073FF6F9C3}"/>
              </a:ext>
            </a:extLst>
          </p:cNvPr>
          <p:cNvSpPr>
            <a:spLocks noGrp="1"/>
          </p:cNvSpPr>
          <p:nvPr>
            <p:ph type="body" sz="quarter" idx="16" hasCustomPrompt="1"/>
          </p:nvPr>
        </p:nvSpPr>
        <p:spPr>
          <a:xfrm>
            <a:off x="567867" y="5338960"/>
            <a:ext cx="216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80" name="Text Placeholder 140">
            <a:extLst>
              <a:ext uri="{FF2B5EF4-FFF2-40B4-BE49-F238E27FC236}">
                <a16:creationId xmlns:a16="http://schemas.microsoft.com/office/drawing/2014/main" id="{53B70884-5EDB-4D16-B565-71037E500B36}"/>
              </a:ext>
            </a:extLst>
          </p:cNvPr>
          <p:cNvSpPr>
            <a:spLocks noGrp="1"/>
          </p:cNvSpPr>
          <p:nvPr>
            <p:ph type="body" sz="quarter" idx="17" hasCustomPrompt="1"/>
          </p:nvPr>
        </p:nvSpPr>
        <p:spPr>
          <a:xfrm>
            <a:off x="487475" y="5394944"/>
            <a:ext cx="3579152"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grpSp>
        <p:nvGrpSpPr>
          <p:cNvPr id="81" name="Group 4">
            <a:extLst>
              <a:ext uri="{FF2B5EF4-FFF2-40B4-BE49-F238E27FC236}">
                <a16:creationId xmlns:a16="http://schemas.microsoft.com/office/drawing/2014/main" id="{73D7045A-1CF1-44F6-8E2E-B9405FED9E2F}"/>
              </a:ext>
            </a:extLst>
          </p:cNvPr>
          <p:cNvGrpSpPr>
            <a:grpSpLocks noChangeAspect="1"/>
          </p:cNvGrpSpPr>
          <p:nvPr userDrawn="1"/>
        </p:nvGrpSpPr>
        <p:grpSpPr bwMode="auto">
          <a:xfrm>
            <a:off x="421066" y="453777"/>
            <a:ext cx="1662286" cy="1666547"/>
            <a:chOff x="2864" y="1181"/>
            <a:chExt cx="1952" cy="1957"/>
          </a:xfrm>
        </p:grpSpPr>
        <p:sp>
          <p:nvSpPr>
            <p:cNvPr id="82" name="AutoShape 3">
              <a:extLst>
                <a:ext uri="{FF2B5EF4-FFF2-40B4-BE49-F238E27FC236}">
                  <a16:creationId xmlns:a16="http://schemas.microsoft.com/office/drawing/2014/main" id="{04BEA57A-8E7B-4E24-BE7A-E0AADB5DBA8D}"/>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3" name="Rectangle 5">
              <a:extLst>
                <a:ext uri="{FF2B5EF4-FFF2-40B4-BE49-F238E27FC236}">
                  <a16:creationId xmlns:a16="http://schemas.microsoft.com/office/drawing/2014/main" id="{EFF044F0-4B98-4888-9641-C41102F0A953}"/>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4" name="Freeform 6">
              <a:extLst>
                <a:ext uri="{FF2B5EF4-FFF2-40B4-BE49-F238E27FC236}">
                  <a16:creationId xmlns:a16="http://schemas.microsoft.com/office/drawing/2014/main" id="{A4F2A23F-5984-4111-AD9E-E30821881205}"/>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5" name="Freeform 7">
              <a:extLst>
                <a:ext uri="{FF2B5EF4-FFF2-40B4-BE49-F238E27FC236}">
                  <a16:creationId xmlns:a16="http://schemas.microsoft.com/office/drawing/2014/main" id="{B3AE443D-FE04-4EDC-80FC-B314325A12E8}"/>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6" name="Freeform 8">
              <a:extLst>
                <a:ext uri="{FF2B5EF4-FFF2-40B4-BE49-F238E27FC236}">
                  <a16:creationId xmlns:a16="http://schemas.microsoft.com/office/drawing/2014/main" id="{79C7F0E7-88D6-4E4A-A312-AE6964CBA488}"/>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7" name="Freeform 9">
              <a:extLst>
                <a:ext uri="{FF2B5EF4-FFF2-40B4-BE49-F238E27FC236}">
                  <a16:creationId xmlns:a16="http://schemas.microsoft.com/office/drawing/2014/main" id="{F73247B3-9572-4E50-A9F9-D9B42DC0DF3B}"/>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8" name="Freeform 10">
              <a:extLst>
                <a:ext uri="{FF2B5EF4-FFF2-40B4-BE49-F238E27FC236}">
                  <a16:creationId xmlns:a16="http://schemas.microsoft.com/office/drawing/2014/main" id="{3259D609-76D9-45D0-B15F-0FA397DBBFF6}"/>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89" name="Freeform 11">
              <a:extLst>
                <a:ext uri="{FF2B5EF4-FFF2-40B4-BE49-F238E27FC236}">
                  <a16:creationId xmlns:a16="http://schemas.microsoft.com/office/drawing/2014/main" id="{5C2E2C7F-FF30-4A56-8534-D9965DD5E05F}"/>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0" name="Freeform 12">
              <a:extLst>
                <a:ext uri="{FF2B5EF4-FFF2-40B4-BE49-F238E27FC236}">
                  <a16:creationId xmlns:a16="http://schemas.microsoft.com/office/drawing/2014/main" id="{F687FBAE-B910-4327-B1A4-6FD6E81AB0D3}"/>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1" name="Freeform 13">
              <a:extLst>
                <a:ext uri="{FF2B5EF4-FFF2-40B4-BE49-F238E27FC236}">
                  <a16:creationId xmlns:a16="http://schemas.microsoft.com/office/drawing/2014/main" id="{1B1BC6E6-2BD9-4CA8-AD54-CC72783F8C6E}"/>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2" name="Freeform 14">
              <a:extLst>
                <a:ext uri="{FF2B5EF4-FFF2-40B4-BE49-F238E27FC236}">
                  <a16:creationId xmlns:a16="http://schemas.microsoft.com/office/drawing/2014/main" id="{0CDCD004-D1EF-443A-A818-883EEB3F37FA}"/>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3" name="Freeform 15">
              <a:extLst>
                <a:ext uri="{FF2B5EF4-FFF2-40B4-BE49-F238E27FC236}">
                  <a16:creationId xmlns:a16="http://schemas.microsoft.com/office/drawing/2014/main" id="{1E965659-AF38-4929-8B73-B87840A6AF6C}"/>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4" name="Freeform 16">
              <a:extLst>
                <a:ext uri="{FF2B5EF4-FFF2-40B4-BE49-F238E27FC236}">
                  <a16:creationId xmlns:a16="http://schemas.microsoft.com/office/drawing/2014/main" id="{A3D4EF62-702A-477E-B94D-96320B008A1C}"/>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5" name="Freeform 17">
              <a:extLst>
                <a:ext uri="{FF2B5EF4-FFF2-40B4-BE49-F238E27FC236}">
                  <a16:creationId xmlns:a16="http://schemas.microsoft.com/office/drawing/2014/main" id="{27C56C97-AC3A-4214-A776-9FF21C875E93}"/>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6" name="Freeform 18">
              <a:extLst>
                <a:ext uri="{FF2B5EF4-FFF2-40B4-BE49-F238E27FC236}">
                  <a16:creationId xmlns:a16="http://schemas.microsoft.com/office/drawing/2014/main" id="{E9D54D47-364F-4F9A-BAE3-C930CC7651DE}"/>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7" name="Freeform 19">
              <a:extLst>
                <a:ext uri="{FF2B5EF4-FFF2-40B4-BE49-F238E27FC236}">
                  <a16:creationId xmlns:a16="http://schemas.microsoft.com/office/drawing/2014/main" id="{0D8D1571-B8DF-4AF6-B70F-82B9CB7139B2}"/>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8" name="Freeform 20">
              <a:extLst>
                <a:ext uri="{FF2B5EF4-FFF2-40B4-BE49-F238E27FC236}">
                  <a16:creationId xmlns:a16="http://schemas.microsoft.com/office/drawing/2014/main" id="{FFFA97D6-566E-417D-A763-A6F698AD3F37}"/>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99" name="Rectangle 21">
              <a:extLst>
                <a:ext uri="{FF2B5EF4-FFF2-40B4-BE49-F238E27FC236}">
                  <a16:creationId xmlns:a16="http://schemas.microsoft.com/office/drawing/2014/main" id="{D26DF387-B00F-4137-B22B-FFA49E082536}"/>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0" name="Freeform 22">
              <a:extLst>
                <a:ext uri="{FF2B5EF4-FFF2-40B4-BE49-F238E27FC236}">
                  <a16:creationId xmlns:a16="http://schemas.microsoft.com/office/drawing/2014/main" id="{3DB8FBAB-4331-4D07-A90E-A7D5F0A46FD2}"/>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1" name="Freeform 23">
              <a:extLst>
                <a:ext uri="{FF2B5EF4-FFF2-40B4-BE49-F238E27FC236}">
                  <a16:creationId xmlns:a16="http://schemas.microsoft.com/office/drawing/2014/main" id="{2F259DE1-FFBE-4450-A752-4EC257B51305}"/>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2" name="Freeform 24">
              <a:extLst>
                <a:ext uri="{FF2B5EF4-FFF2-40B4-BE49-F238E27FC236}">
                  <a16:creationId xmlns:a16="http://schemas.microsoft.com/office/drawing/2014/main" id="{A32957BA-13D6-4ED9-977D-0C89E970E0B2}"/>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3" name="Freeform 25">
              <a:extLst>
                <a:ext uri="{FF2B5EF4-FFF2-40B4-BE49-F238E27FC236}">
                  <a16:creationId xmlns:a16="http://schemas.microsoft.com/office/drawing/2014/main" id="{B5BFEAC1-4E37-49A2-B67D-2BC8D109AFCF}"/>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4" name="Freeform 26">
              <a:extLst>
                <a:ext uri="{FF2B5EF4-FFF2-40B4-BE49-F238E27FC236}">
                  <a16:creationId xmlns:a16="http://schemas.microsoft.com/office/drawing/2014/main" id="{788C1048-9836-47D1-BF7E-9959787A6342}"/>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5" name="Freeform 27">
              <a:extLst>
                <a:ext uri="{FF2B5EF4-FFF2-40B4-BE49-F238E27FC236}">
                  <a16:creationId xmlns:a16="http://schemas.microsoft.com/office/drawing/2014/main" id="{C494BEF8-5481-49D8-A1DB-26A618F8D747}"/>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6" name="Freeform 28">
              <a:extLst>
                <a:ext uri="{FF2B5EF4-FFF2-40B4-BE49-F238E27FC236}">
                  <a16:creationId xmlns:a16="http://schemas.microsoft.com/office/drawing/2014/main" id="{FF78676F-BD80-4152-AF8A-17C051377F07}"/>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7" name="Freeform 29">
              <a:extLst>
                <a:ext uri="{FF2B5EF4-FFF2-40B4-BE49-F238E27FC236}">
                  <a16:creationId xmlns:a16="http://schemas.microsoft.com/office/drawing/2014/main" id="{A9BCBAEE-0E8B-4E88-B3AB-F4B67DAC3154}"/>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8" name="Freeform 30">
              <a:extLst>
                <a:ext uri="{FF2B5EF4-FFF2-40B4-BE49-F238E27FC236}">
                  <a16:creationId xmlns:a16="http://schemas.microsoft.com/office/drawing/2014/main" id="{0491E6F5-E006-496A-9B9D-6B4FD0E3CBAC}"/>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09" name="Freeform 31">
              <a:extLst>
                <a:ext uri="{FF2B5EF4-FFF2-40B4-BE49-F238E27FC236}">
                  <a16:creationId xmlns:a16="http://schemas.microsoft.com/office/drawing/2014/main" id="{7CEC1DFB-4708-49E7-81F5-C199ABD915A8}"/>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0" name="Freeform 32">
              <a:extLst>
                <a:ext uri="{FF2B5EF4-FFF2-40B4-BE49-F238E27FC236}">
                  <a16:creationId xmlns:a16="http://schemas.microsoft.com/office/drawing/2014/main" id="{EA921ED2-8301-42A8-A841-5319A0E91E07}"/>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1" name="Freeform 34">
              <a:extLst>
                <a:ext uri="{FF2B5EF4-FFF2-40B4-BE49-F238E27FC236}">
                  <a16:creationId xmlns:a16="http://schemas.microsoft.com/office/drawing/2014/main" id="{8E486F39-3893-4DC2-838D-2B51F0E74199}"/>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2" name="Freeform 35">
              <a:extLst>
                <a:ext uri="{FF2B5EF4-FFF2-40B4-BE49-F238E27FC236}">
                  <a16:creationId xmlns:a16="http://schemas.microsoft.com/office/drawing/2014/main" id="{CB2A0A8E-24F6-45A5-A95A-481A46553863}"/>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3" name="Freeform 36">
              <a:extLst>
                <a:ext uri="{FF2B5EF4-FFF2-40B4-BE49-F238E27FC236}">
                  <a16:creationId xmlns:a16="http://schemas.microsoft.com/office/drawing/2014/main" id="{04341E2F-C06C-4F36-8B74-BB7BF852FC14}"/>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4" name="Freeform 37">
              <a:extLst>
                <a:ext uri="{FF2B5EF4-FFF2-40B4-BE49-F238E27FC236}">
                  <a16:creationId xmlns:a16="http://schemas.microsoft.com/office/drawing/2014/main" id="{388F3EB0-17D8-4898-B8B9-58FD6F76CB30}"/>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5" name="Freeform 38">
              <a:extLst>
                <a:ext uri="{FF2B5EF4-FFF2-40B4-BE49-F238E27FC236}">
                  <a16:creationId xmlns:a16="http://schemas.microsoft.com/office/drawing/2014/main" id="{37E8FFD8-89F7-4657-9947-47E219EAFC7A}"/>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6" name="Freeform 39">
              <a:extLst>
                <a:ext uri="{FF2B5EF4-FFF2-40B4-BE49-F238E27FC236}">
                  <a16:creationId xmlns:a16="http://schemas.microsoft.com/office/drawing/2014/main" id="{23962857-2355-43B5-BA46-7156E544AED4}"/>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7" name="Freeform 40">
              <a:extLst>
                <a:ext uri="{FF2B5EF4-FFF2-40B4-BE49-F238E27FC236}">
                  <a16:creationId xmlns:a16="http://schemas.microsoft.com/office/drawing/2014/main" id="{C0C7C601-CD63-4A4C-987C-7C70F465AB10}"/>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8" name="Freeform 41">
              <a:extLst>
                <a:ext uri="{FF2B5EF4-FFF2-40B4-BE49-F238E27FC236}">
                  <a16:creationId xmlns:a16="http://schemas.microsoft.com/office/drawing/2014/main" id="{58E2A667-5C9E-492E-88B9-428AE358763D}"/>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19" name="Freeform 42">
              <a:extLst>
                <a:ext uri="{FF2B5EF4-FFF2-40B4-BE49-F238E27FC236}">
                  <a16:creationId xmlns:a16="http://schemas.microsoft.com/office/drawing/2014/main" id="{72A6983F-C2E1-40AE-B7C0-E427349DC592}"/>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0" name="Freeform 43">
              <a:extLst>
                <a:ext uri="{FF2B5EF4-FFF2-40B4-BE49-F238E27FC236}">
                  <a16:creationId xmlns:a16="http://schemas.microsoft.com/office/drawing/2014/main" id="{6CCF0988-C833-445A-94CB-07EF590C3465}"/>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1" name="Freeform 44">
              <a:extLst>
                <a:ext uri="{FF2B5EF4-FFF2-40B4-BE49-F238E27FC236}">
                  <a16:creationId xmlns:a16="http://schemas.microsoft.com/office/drawing/2014/main" id="{3A188AE4-9B9C-4C34-9F86-AF304C285083}"/>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2" name="Freeform 45">
              <a:extLst>
                <a:ext uri="{FF2B5EF4-FFF2-40B4-BE49-F238E27FC236}">
                  <a16:creationId xmlns:a16="http://schemas.microsoft.com/office/drawing/2014/main" id="{A89453D6-85C4-4E2D-8FA0-72A14EA515FA}"/>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3" name="Freeform 46">
              <a:extLst>
                <a:ext uri="{FF2B5EF4-FFF2-40B4-BE49-F238E27FC236}">
                  <a16:creationId xmlns:a16="http://schemas.microsoft.com/office/drawing/2014/main" id="{BD6BC0F7-C21F-400B-9ED4-BF35CE7FED3E}"/>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4" name="Freeform 47">
              <a:extLst>
                <a:ext uri="{FF2B5EF4-FFF2-40B4-BE49-F238E27FC236}">
                  <a16:creationId xmlns:a16="http://schemas.microsoft.com/office/drawing/2014/main" id="{0B5CBA8E-8322-4660-BE10-0D7C40BBF53F}"/>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5" name="Freeform 48">
              <a:extLst>
                <a:ext uri="{FF2B5EF4-FFF2-40B4-BE49-F238E27FC236}">
                  <a16:creationId xmlns:a16="http://schemas.microsoft.com/office/drawing/2014/main" id="{DEB21783-D296-4A05-BE34-BFE7D5553CE4}"/>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6" name="Freeform 49">
              <a:extLst>
                <a:ext uri="{FF2B5EF4-FFF2-40B4-BE49-F238E27FC236}">
                  <a16:creationId xmlns:a16="http://schemas.microsoft.com/office/drawing/2014/main" id="{18535967-D3E3-48C2-A56E-FAB7015A9001}"/>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7" name="Freeform 50">
              <a:extLst>
                <a:ext uri="{FF2B5EF4-FFF2-40B4-BE49-F238E27FC236}">
                  <a16:creationId xmlns:a16="http://schemas.microsoft.com/office/drawing/2014/main" id="{F0D8AE3F-FC91-4265-87AE-A22989B4E4BF}"/>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8" name="Freeform 51">
              <a:extLst>
                <a:ext uri="{FF2B5EF4-FFF2-40B4-BE49-F238E27FC236}">
                  <a16:creationId xmlns:a16="http://schemas.microsoft.com/office/drawing/2014/main" id="{CB3036C3-8B8F-466E-A40B-9F31B9B5391E}"/>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29" name="Freeform 52">
              <a:extLst>
                <a:ext uri="{FF2B5EF4-FFF2-40B4-BE49-F238E27FC236}">
                  <a16:creationId xmlns:a16="http://schemas.microsoft.com/office/drawing/2014/main" id="{51B64F91-1250-42C8-B692-DBEE837B5E20}"/>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0" name="Freeform 53">
              <a:extLst>
                <a:ext uri="{FF2B5EF4-FFF2-40B4-BE49-F238E27FC236}">
                  <a16:creationId xmlns:a16="http://schemas.microsoft.com/office/drawing/2014/main" id="{7A5E8821-26A6-4A47-9441-123CB1CD9DAF}"/>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1" name="Freeform 54">
              <a:extLst>
                <a:ext uri="{FF2B5EF4-FFF2-40B4-BE49-F238E27FC236}">
                  <a16:creationId xmlns:a16="http://schemas.microsoft.com/office/drawing/2014/main" id="{C9AD4000-AE32-4994-A808-D65FCD6671FC}"/>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2" name="Freeform 55">
              <a:extLst>
                <a:ext uri="{FF2B5EF4-FFF2-40B4-BE49-F238E27FC236}">
                  <a16:creationId xmlns:a16="http://schemas.microsoft.com/office/drawing/2014/main" id="{A73E2B1C-573F-4515-B15A-5415B63E2C49}"/>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3" name="Freeform 56">
              <a:extLst>
                <a:ext uri="{FF2B5EF4-FFF2-40B4-BE49-F238E27FC236}">
                  <a16:creationId xmlns:a16="http://schemas.microsoft.com/office/drawing/2014/main" id="{8B4526F5-E3C2-477E-A9BA-5C3B9B1BFF68}"/>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4" name="Freeform 57">
              <a:extLst>
                <a:ext uri="{FF2B5EF4-FFF2-40B4-BE49-F238E27FC236}">
                  <a16:creationId xmlns:a16="http://schemas.microsoft.com/office/drawing/2014/main" id="{E6C1F2F2-0690-4896-8B3E-7E5711AE7023}"/>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5" name="Freeform 58">
              <a:extLst>
                <a:ext uri="{FF2B5EF4-FFF2-40B4-BE49-F238E27FC236}">
                  <a16:creationId xmlns:a16="http://schemas.microsoft.com/office/drawing/2014/main" id="{2644BE99-447A-436A-ABB5-29D00547F7EA}"/>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6" name="Freeform 59">
              <a:extLst>
                <a:ext uri="{FF2B5EF4-FFF2-40B4-BE49-F238E27FC236}">
                  <a16:creationId xmlns:a16="http://schemas.microsoft.com/office/drawing/2014/main" id="{6B5285F8-7FA1-4849-9832-32B623D59C2F}"/>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38" name="Freeform 60">
              <a:extLst>
                <a:ext uri="{FF2B5EF4-FFF2-40B4-BE49-F238E27FC236}">
                  <a16:creationId xmlns:a16="http://schemas.microsoft.com/office/drawing/2014/main" id="{F258FBFF-3560-4321-9C39-990AB7BA50F6}"/>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0" name="Freeform 61">
              <a:extLst>
                <a:ext uri="{FF2B5EF4-FFF2-40B4-BE49-F238E27FC236}">
                  <a16:creationId xmlns:a16="http://schemas.microsoft.com/office/drawing/2014/main" id="{9543B324-060D-43F0-A83B-E3C6BBB4ABA6}"/>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1" name="Freeform 62">
              <a:extLst>
                <a:ext uri="{FF2B5EF4-FFF2-40B4-BE49-F238E27FC236}">
                  <a16:creationId xmlns:a16="http://schemas.microsoft.com/office/drawing/2014/main" id="{487AEC3D-AFC0-4B04-BCF3-E63D6E8C824C}"/>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grpSp>
      <p:sp>
        <p:nvSpPr>
          <p:cNvPr id="192" name="Picture Placeholder 191">
            <a:extLst>
              <a:ext uri="{FF2B5EF4-FFF2-40B4-BE49-F238E27FC236}">
                <a16:creationId xmlns:a16="http://schemas.microsoft.com/office/drawing/2014/main" id="{B93F5C33-3854-4C6B-9539-F8B8FD2316AC}"/>
              </a:ext>
            </a:extLst>
          </p:cNvPr>
          <p:cNvSpPr>
            <a:spLocks noGrp="1"/>
          </p:cNvSpPr>
          <p:nvPr>
            <p:ph type="pic" sz="quarter" idx="18" hasCustomPrompt="1"/>
          </p:nvPr>
        </p:nvSpPr>
        <p:spPr>
          <a:xfrm>
            <a:off x="4122030" y="1032580"/>
            <a:ext cx="503097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spTree>
    <p:extLst>
      <p:ext uri="{BB962C8B-B14F-4D97-AF65-F5344CB8AC3E}">
        <p14:creationId xmlns:p14="http://schemas.microsoft.com/office/powerpoint/2010/main" val="1245463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6C5FD4-26B4-4C9F-9FC8-80D375B3C3A3}"/>
              </a:ext>
            </a:extLst>
          </p:cNvPr>
          <p:cNvSpPr>
            <a:spLocks noGrp="1"/>
          </p:cNvSpPr>
          <p:nvPr>
            <p:ph type="sldNum" sz="quarter" idx="12"/>
          </p:nvPr>
        </p:nvSpPr>
        <p:spPr/>
        <p:txBody>
          <a:bodyPr/>
          <a:lstStyle/>
          <a:p>
            <a:fld id="{DC22DD25-61AE-413C-B4D2-EF2365C9B2E1}" type="slidenum">
              <a:rPr lang="en-AU" smtClean="0"/>
              <a:t>‹#›</a:t>
            </a:fld>
            <a:endParaRPr lang="en-AU"/>
          </a:p>
        </p:txBody>
      </p:sp>
      <p:sp>
        <p:nvSpPr>
          <p:cNvPr id="2" name="Title 1">
            <a:extLst>
              <a:ext uri="{FF2B5EF4-FFF2-40B4-BE49-F238E27FC236}">
                <a16:creationId xmlns:a16="http://schemas.microsoft.com/office/drawing/2014/main" id="{87670B07-410E-4D96-88F0-B617572F9BFE}"/>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897167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44981-6B58-4600-A406-3621534CE8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223FB2-CB80-456C-982C-D1EC9D95BC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C78200-5237-452F-BE69-DC2643999AEC}"/>
              </a:ext>
            </a:extLst>
          </p:cNvPr>
          <p:cNvSpPr>
            <a:spLocks noGrp="1"/>
          </p:cNvSpPr>
          <p:nvPr>
            <p:ph type="dt" sz="half" idx="10"/>
          </p:nvPr>
        </p:nvSpPr>
        <p:spPr/>
        <p:txBody>
          <a:bodyPr/>
          <a:lstStyle/>
          <a:p>
            <a:fld id="{AAE5AE3E-61F5-4658-A3F8-CD515DD8E16D}" type="datetimeFigureOut">
              <a:rPr lang="en-GB" smtClean="0"/>
              <a:t>07/09/2020</a:t>
            </a:fld>
            <a:endParaRPr lang="en-GB"/>
          </a:p>
        </p:txBody>
      </p:sp>
      <p:sp>
        <p:nvSpPr>
          <p:cNvPr id="5" name="Footer Placeholder 4">
            <a:extLst>
              <a:ext uri="{FF2B5EF4-FFF2-40B4-BE49-F238E27FC236}">
                <a16:creationId xmlns:a16="http://schemas.microsoft.com/office/drawing/2014/main" id="{5E6ABD5E-9BE9-491B-A265-310D997640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43D422-4E80-411A-A207-6AA375F5F2F9}"/>
              </a:ext>
            </a:extLst>
          </p:cNvPr>
          <p:cNvSpPr>
            <a:spLocks noGrp="1"/>
          </p:cNvSpPr>
          <p:nvPr>
            <p:ph type="sldNum" sz="quarter" idx="12"/>
          </p:nvPr>
        </p:nvSpPr>
        <p:spPr/>
        <p:txBody>
          <a:bodyPr/>
          <a:lstStyle/>
          <a:p>
            <a:fld id="{FB28D6AB-7250-43C3-B650-C4F99B02B99D}" type="slidenum">
              <a:rPr lang="en-GB" smtClean="0"/>
              <a:t>‹#›</a:t>
            </a:fld>
            <a:endParaRPr lang="en-GB"/>
          </a:p>
        </p:txBody>
      </p:sp>
    </p:spTree>
    <p:extLst>
      <p:ext uri="{BB962C8B-B14F-4D97-AF65-F5344CB8AC3E}">
        <p14:creationId xmlns:p14="http://schemas.microsoft.com/office/powerpoint/2010/main" val="1356334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9153001"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noProof="0"/>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487475" y="2487775"/>
            <a:ext cx="3579152"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t" anchorCtr="0">
            <a:noAutofit/>
          </a:bodyPr>
          <a:lstStyle>
            <a:lvl1pPr marL="0" indent="0" algn="l">
              <a:spcAft>
                <a:spcPts val="1200"/>
              </a:spcAft>
              <a:buNone/>
              <a:defRPr sz="3800" b="1">
                <a:solidFill>
                  <a:schemeClr val="bg1"/>
                </a:solidFill>
                <a:latin typeface="+mj-lt"/>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dirty="0"/>
              <a:t>Click to add title</a:t>
            </a:r>
          </a:p>
          <a:p>
            <a:pPr lvl="1"/>
            <a:r>
              <a:rPr lang="en-AU" noProof="0" dirty="0"/>
              <a:t>Two</a:t>
            </a:r>
          </a:p>
          <a:p>
            <a:pPr lvl="2"/>
            <a:r>
              <a:rPr lang="en-AU" noProof="0" dirty="0"/>
              <a:t>Three</a:t>
            </a:r>
          </a:p>
          <a:p>
            <a:pPr lvl="8"/>
            <a:r>
              <a:rPr lang="en-AU" noProof="0" dirty="0"/>
              <a:t>four</a:t>
            </a:r>
          </a:p>
        </p:txBody>
      </p:sp>
      <p:sp>
        <p:nvSpPr>
          <p:cNvPr id="146" name="Text Placeholder 135">
            <a:extLst>
              <a:ext uri="{FF2B5EF4-FFF2-40B4-BE49-F238E27FC236}">
                <a16:creationId xmlns:a16="http://schemas.microsoft.com/office/drawing/2014/main" id="{56E7987E-D425-4641-A476-A2F2AFEFA92C}"/>
              </a:ext>
            </a:extLst>
          </p:cNvPr>
          <p:cNvSpPr>
            <a:spLocks noGrp="1"/>
          </p:cNvSpPr>
          <p:nvPr>
            <p:ph type="body" sz="quarter" idx="16" hasCustomPrompt="1"/>
          </p:nvPr>
        </p:nvSpPr>
        <p:spPr>
          <a:xfrm>
            <a:off x="586247" y="5338960"/>
            <a:ext cx="216000" cy="10800"/>
          </a:xfrm>
          <a:solidFill>
            <a:schemeClr val="bg1"/>
          </a:solidFill>
        </p:spPr>
        <p:txBody>
          <a:bodyPr>
            <a:noAutofit/>
          </a:bodyPr>
          <a:lstStyle>
            <a:lvl1pPr>
              <a:defRPr sz="200">
                <a:solidFill>
                  <a:schemeClr val="accent2">
                    <a:alpha val="0"/>
                  </a:schemeClr>
                </a:solidFill>
              </a:defRPr>
            </a:lvl1pPr>
            <a:lvl2pPr marL="0" indent="0">
              <a:defRPr sz="200">
                <a:solidFill>
                  <a:schemeClr val="accent2">
                    <a:alpha val="0"/>
                  </a:schemeClr>
                </a:solidFill>
              </a:defRPr>
            </a:lvl2pPr>
            <a:lvl3pPr marL="0" indent="0">
              <a:defRPr sz="200">
                <a:solidFill>
                  <a:schemeClr val="accent2">
                    <a:alpha val="0"/>
                  </a:schemeClr>
                </a:solidFill>
              </a:defRPr>
            </a:lvl3pPr>
            <a:lvl4pPr>
              <a:defRPr sz="200">
                <a:solidFill>
                  <a:schemeClr val="accent2">
                    <a:alpha val="0"/>
                  </a:schemeClr>
                </a:solidFill>
              </a:defRPr>
            </a:lvl4pPr>
            <a:lvl5pPr>
              <a:defRPr sz="200">
                <a:solidFill>
                  <a:schemeClr val="tx2">
                    <a:alpha val="0"/>
                  </a:schemeClr>
                </a:solidFill>
              </a:defRPr>
            </a:lvl5pPr>
            <a:lvl6pPr>
              <a:defRPr sz="200">
                <a:solidFill>
                  <a:schemeClr val="tx2">
                    <a:alpha val="0"/>
                  </a:schemeClr>
                </a:solidFill>
              </a:defRPr>
            </a:lvl6pPr>
            <a:lvl7pPr>
              <a:defRPr sz="200">
                <a:solidFill>
                  <a:schemeClr val="tx2">
                    <a:alpha val="0"/>
                  </a:schemeClr>
                </a:solidFill>
              </a:defRPr>
            </a:lvl7pPr>
            <a:lvl8pPr>
              <a:defRPr sz="200">
                <a:solidFill>
                  <a:schemeClr val="tx2">
                    <a:alpha val="0"/>
                  </a:schemeClr>
                </a:solidFill>
              </a:defRPr>
            </a:lvl8pPr>
            <a:lvl9pPr>
              <a:defRPr sz="200">
                <a:solidFill>
                  <a:schemeClr val="tx2">
                    <a:alpha val="0"/>
                  </a:schemeClr>
                </a:solidFill>
              </a:defRPr>
            </a:lvl9pPr>
          </a:lstStyle>
          <a:p>
            <a:pPr lvl="0"/>
            <a:r>
              <a:rPr lang="en-AU" noProof="0" dirty="0"/>
              <a:t>    1</a:t>
            </a:r>
          </a:p>
          <a:p>
            <a:pPr lvl="1"/>
            <a:r>
              <a:rPr lang="en-AU" noProof="0" dirty="0"/>
              <a:t>2</a:t>
            </a:r>
          </a:p>
          <a:p>
            <a:pPr lvl="2"/>
            <a:r>
              <a:rPr lang="en-AU" noProof="0" dirty="0"/>
              <a:t>3</a:t>
            </a:r>
          </a:p>
          <a:p>
            <a:pPr lvl="3"/>
            <a:r>
              <a:rPr lang="en-AU" noProof="0" dirty="0"/>
              <a:t>4</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   </a:t>
            </a:r>
          </a:p>
        </p:txBody>
      </p:sp>
      <p:sp>
        <p:nvSpPr>
          <p:cNvPr id="147" name="Text Placeholder 140">
            <a:extLst>
              <a:ext uri="{FF2B5EF4-FFF2-40B4-BE49-F238E27FC236}">
                <a16:creationId xmlns:a16="http://schemas.microsoft.com/office/drawing/2014/main" id="{74859718-6497-4295-886B-BD752B23C840}"/>
              </a:ext>
            </a:extLst>
          </p:cNvPr>
          <p:cNvSpPr>
            <a:spLocks noGrp="1"/>
          </p:cNvSpPr>
          <p:nvPr>
            <p:ph type="body" sz="quarter" idx="17" hasCustomPrompt="1"/>
          </p:nvPr>
        </p:nvSpPr>
        <p:spPr>
          <a:xfrm>
            <a:off x="487475" y="5394944"/>
            <a:ext cx="3579152" cy="707231"/>
          </a:xfrm>
        </p:spPr>
        <p:txBody>
          <a:bodyPr>
            <a:normAutofit/>
          </a:bodyPr>
          <a:lstStyle>
            <a:lvl1pPr>
              <a:spcBef>
                <a:spcPts val="0"/>
              </a:spcBef>
              <a:spcAft>
                <a:spcPts val="600"/>
              </a:spcAft>
              <a:defRPr sz="1600" b="1">
                <a:solidFill>
                  <a:schemeClr val="bg1"/>
                </a:solidFill>
              </a:defRPr>
            </a:lvl1pPr>
            <a:lvl2pPr marL="0" indent="0">
              <a:spcBef>
                <a:spcPts val="0"/>
              </a:spcBef>
              <a:buNone/>
              <a:defRPr sz="1600">
                <a:solidFill>
                  <a:schemeClr val="bg1"/>
                </a:solidFill>
              </a:defRPr>
            </a:lvl2pPr>
            <a:lvl3pPr marL="0" indent="0">
              <a:spcBef>
                <a:spcPts val="0"/>
              </a:spcBef>
              <a:buNone/>
              <a:defRPr sz="1600" b="0">
                <a:solidFill>
                  <a:schemeClr val="bg1"/>
                </a:solidFill>
              </a:defRPr>
            </a:lvl3pPr>
            <a:lvl4pPr>
              <a:spcBef>
                <a:spcPts val="0"/>
              </a:spcBef>
              <a:defRPr sz="1600" b="0">
                <a:solidFill>
                  <a:schemeClr val="bg1"/>
                </a:solidFill>
              </a:defRPr>
            </a:lvl4pPr>
            <a:lvl5pPr>
              <a:spcBef>
                <a:spcPts val="0"/>
              </a:spcBef>
              <a:defRPr sz="1600" b="0">
                <a:solidFill>
                  <a:schemeClr val="bg1"/>
                </a:solidFill>
              </a:defRPr>
            </a:lvl5pPr>
            <a:lvl6pPr>
              <a:spcBef>
                <a:spcPts val="0"/>
              </a:spcBef>
              <a:defRPr sz="1600" b="0">
                <a:solidFill>
                  <a:schemeClr val="bg1"/>
                </a:solidFill>
              </a:defRPr>
            </a:lvl6pPr>
            <a:lvl7pPr>
              <a:spcBef>
                <a:spcPts val="0"/>
              </a:spcBef>
              <a:defRPr sz="1600" b="0">
                <a:solidFill>
                  <a:schemeClr val="bg1"/>
                </a:solidFill>
              </a:defRPr>
            </a:lvl7pPr>
            <a:lvl8pPr>
              <a:spcBef>
                <a:spcPts val="0"/>
              </a:spcBef>
              <a:defRPr sz="1600">
                <a:solidFill>
                  <a:schemeClr val="bg1"/>
                </a:solidFill>
              </a:defRPr>
            </a:lvl8pPr>
            <a:lvl9pPr>
              <a:spcBef>
                <a:spcPts val="0"/>
              </a:spcBef>
              <a:defRPr sz="1600">
                <a:solidFill>
                  <a:schemeClr val="bg1"/>
                </a:solidFill>
              </a:defRPr>
            </a:lvl9pPr>
          </a:lstStyle>
          <a:p>
            <a:pPr lvl="0"/>
            <a:r>
              <a:rPr lang="en-AU" noProof="0" dirty="0"/>
              <a:t>Click to add Identifier</a:t>
            </a:r>
          </a:p>
          <a:p>
            <a:pPr lvl="1"/>
            <a:r>
              <a:rPr lang="en-AU" noProof="0" dirty="0"/>
              <a:t>Second level</a:t>
            </a:r>
          </a:p>
          <a:p>
            <a:pPr lvl="2"/>
            <a:r>
              <a:rPr lang="en-AU" noProof="0" dirty="0"/>
              <a:t>Third level</a:t>
            </a:r>
          </a:p>
          <a:p>
            <a:pPr lvl="3"/>
            <a:r>
              <a:rPr lang="en-AU" noProof="0" dirty="0"/>
              <a:t>Fourth level</a:t>
            </a:r>
          </a:p>
          <a:p>
            <a:pPr lvl="4"/>
            <a:r>
              <a:rPr lang="en-AU" noProof="0" dirty="0"/>
              <a:t>5</a:t>
            </a:r>
          </a:p>
          <a:p>
            <a:pPr lvl="5"/>
            <a:r>
              <a:rPr lang="en-AU" noProof="0" dirty="0"/>
              <a:t>6</a:t>
            </a:r>
          </a:p>
          <a:p>
            <a:pPr lvl="6"/>
            <a:r>
              <a:rPr lang="en-AU" noProof="0" dirty="0"/>
              <a:t>7</a:t>
            </a:r>
          </a:p>
          <a:p>
            <a:pPr lvl="7"/>
            <a:r>
              <a:rPr lang="en-AU" noProof="0" dirty="0"/>
              <a:t>8</a:t>
            </a:r>
          </a:p>
          <a:p>
            <a:pPr lvl="8"/>
            <a:r>
              <a:rPr lang="en-AU" noProof="0" dirty="0"/>
              <a:t>9</a:t>
            </a:r>
          </a:p>
          <a:p>
            <a:pPr lvl="8"/>
            <a:r>
              <a:rPr lang="en-AU" noProof="0" dirty="0"/>
              <a:t>Fifth level</a:t>
            </a:r>
          </a:p>
        </p:txBody>
      </p:sp>
      <p:grpSp>
        <p:nvGrpSpPr>
          <p:cNvPr id="139" name="Group 4">
            <a:extLst>
              <a:ext uri="{FF2B5EF4-FFF2-40B4-BE49-F238E27FC236}">
                <a16:creationId xmlns:a16="http://schemas.microsoft.com/office/drawing/2014/main" id="{D3C3B792-698C-4BC7-AB47-C8E71AA3445F}"/>
              </a:ext>
            </a:extLst>
          </p:cNvPr>
          <p:cNvGrpSpPr>
            <a:grpSpLocks noChangeAspect="1"/>
          </p:cNvGrpSpPr>
          <p:nvPr userDrawn="1"/>
        </p:nvGrpSpPr>
        <p:grpSpPr bwMode="auto">
          <a:xfrm>
            <a:off x="421066" y="453777"/>
            <a:ext cx="1662286" cy="1666547"/>
            <a:chOff x="2864" y="1181"/>
            <a:chExt cx="1952" cy="1957"/>
          </a:xfrm>
        </p:grpSpPr>
        <p:sp>
          <p:nvSpPr>
            <p:cNvPr id="189" name="AutoShape 3">
              <a:extLst>
                <a:ext uri="{FF2B5EF4-FFF2-40B4-BE49-F238E27FC236}">
                  <a16:creationId xmlns:a16="http://schemas.microsoft.com/office/drawing/2014/main" id="{F1144B68-F3AB-4FC0-BDB5-7E64FCFA89C6}"/>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0" name="Rectangle 5">
              <a:extLst>
                <a:ext uri="{FF2B5EF4-FFF2-40B4-BE49-F238E27FC236}">
                  <a16:creationId xmlns:a16="http://schemas.microsoft.com/office/drawing/2014/main" id="{DB1CA0BC-10A9-4815-AEF4-80A802AE1AE3}"/>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1" name="Freeform 6">
              <a:extLst>
                <a:ext uri="{FF2B5EF4-FFF2-40B4-BE49-F238E27FC236}">
                  <a16:creationId xmlns:a16="http://schemas.microsoft.com/office/drawing/2014/main" id="{6E1FC530-9D25-4AFE-92F1-AA5B48437B22}"/>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2" name="Freeform 7">
              <a:extLst>
                <a:ext uri="{FF2B5EF4-FFF2-40B4-BE49-F238E27FC236}">
                  <a16:creationId xmlns:a16="http://schemas.microsoft.com/office/drawing/2014/main" id="{E5C9C0C4-A825-47A4-80DA-189FD4CDE719}"/>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3" name="Freeform 8">
              <a:extLst>
                <a:ext uri="{FF2B5EF4-FFF2-40B4-BE49-F238E27FC236}">
                  <a16:creationId xmlns:a16="http://schemas.microsoft.com/office/drawing/2014/main" id="{BF404745-ED8B-4880-AA08-7FB593373BD3}"/>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4" name="Freeform 9">
              <a:extLst>
                <a:ext uri="{FF2B5EF4-FFF2-40B4-BE49-F238E27FC236}">
                  <a16:creationId xmlns:a16="http://schemas.microsoft.com/office/drawing/2014/main" id="{3012DFAC-9036-4733-B93A-67CAA6065A5D}"/>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5" name="Freeform 10">
              <a:extLst>
                <a:ext uri="{FF2B5EF4-FFF2-40B4-BE49-F238E27FC236}">
                  <a16:creationId xmlns:a16="http://schemas.microsoft.com/office/drawing/2014/main" id="{62CE831A-B761-4D49-94FE-CD1FF83810F8}"/>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6" name="Freeform 11">
              <a:extLst>
                <a:ext uri="{FF2B5EF4-FFF2-40B4-BE49-F238E27FC236}">
                  <a16:creationId xmlns:a16="http://schemas.microsoft.com/office/drawing/2014/main" id="{4060AB50-F13B-4CAE-901B-119BFD5541AC}"/>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7" name="Freeform 12">
              <a:extLst>
                <a:ext uri="{FF2B5EF4-FFF2-40B4-BE49-F238E27FC236}">
                  <a16:creationId xmlns:a16="http://schemas.microsoft.com/office/drawing/2014/main" id="{162D76C8-1A91-43A1-B2FA-120613EAC3F8}"/>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8" name="Freeform 13">
              <a:extLst>
                <a:ext uri="{FF2B5EF4-FFF2-40B4-BE49-F238E27FC236}">
                  <a16:creationId xmlns:a16="http://schemas.microsoft.com/office/drawing/2014/main" id="{A867129F-9514-4F98-861D-4935041756A7}"/>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199" name="Freeform 14">
              <a:extLst>
                <a:ext uri="{FF2B5EF4-FFF2-40B4-BE49-F238E27FC236}">
                  <a16:creationId xmlns:a16="http://schemas.microsoft.com/office/drawing/2014/main" id="{179BCBE1-F15B-452A-9454-5A9D92634433}"/>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0" name="Freeform 15">
              <a:extLst>
                <a:ext uri="{FF2B5EF4-FFF2-40B4-BE49-F238E27FC236}">
                  <a16:creationId xmlns:a16="http://schemas.microsoft.com/office/drawing/2014/main" id="{DE02BC67-4E10-445C-9BF2-905266BF2AF3}"/>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1" name="Freeform 16">
              <a:extLst>
                <a:ext uri="{FF2B5EF4-FFF2-40B4-BE49-F238E27FC236}">
                  <a16:creationId xmlns:a16="http://schemas.microsoft.com/office/drawing/2014/main" id="{D1CDDC45-84E7-48D0-A493-CB35939ACA7D}"/>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2" name="Freeform 17">
              <a:extLst>
                <a:ext uri="{FF2B5EF4-FFF2-40B4-BE49-F238E27FC236}">
                  <a16:creationId xmlns:a16="http://schemas.microsoft.com/office/drawing/2014/main" id="{FA8704D9-4A78-426D-B194-AB6AEAFA4616}"/>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3" name="Freeform 18">
              <a:extLst>
                <a:ext uri="{FF2B5EF4-FFF2-40B4-BE49-F238E27FC236}">
                  <a16:creationId xmlns:a16="http://schemas.microsoft.com/office/drawing/2014/main" id="{5E07D196-8F38-4460-8C15-EECBE3088D69}"/>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4" name="Freeform 19">
              <a:extLst>
                <a:ext uri="{FF2B5EF4-FFF2-40B4-BE49-F238E27FC236}">
                  <a16:creationId xmlns:a16="http://schemas.microsoft.com/office/drawing/2014/main" id="{DDD09126-BC8A-4A4C-87B0-84175BDD6E71}"/>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5" name="Freeform 20">
              <a:extLst>
                <a:ext uri="{FF2B5EF4-FFF2-40B4-BE49-F238E27FC236}">
                  <a16:creationId xmlns:a16="http://schemas.microsoft.com/office/drawing/2014/main" id="{0AC35AB2-A2B5-43E4-8A07-5FF76AB1D97A}"/>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6" name="Rectangle 21">
              <a:extLst>
                <a:ext uri="{FF2B5EF4-FFF2-40B4-BE49-F238E27FC236}">
                  <a16:creationId xmlns:a16="http://schemas.microsoft.com/office/drawing/2014/main" id="{000AEDDA-4FA6-4D65-B88F-9E0DEA65B80D}"/>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7" name="Freeform 22">
              <a:extLst>
                <a:ext uri="{FF2B5EF4-FFF2-40B4-BE49-F238E27FC236}">
                  <a16:creationId xmlns:a16="http://schemas.microsoft.com/office/drawing/2014/main" id="{DBB97ECE-A7A8-4866-A47B-56068F861ACE}"/>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8" name="Freeform 23">
              <a:extLst>
                <a:ext uri="{FF2B5EF4-FFF2-40B4-BE49-F238E27FC236}">
                  <a16:creationId xmlns:a16="http://schemas.microsoft.com/office/drawing/2014/main" id="{2ACF1A60-34FB-44A0-86D7-072E098CB565}"/>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09" name="Freeform 24">
              <a:extLst>
                <a:ext uri="{FF2B5EF4-FFF2-40B4-BE49-F238E27FC236}">
                  <a16:creationId xmlns:a16="http://schemas.microsoft.com/office/drawing/2014/main" id="{D86E9C6F-1848-4525-9384-03368E8DC2FF}"/>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0" name="Freeform 25">
              <a:extLst>
                <a:ext uri="{FF2B5EF4-FFF2-40B4-BE49-F238E27FC236}">
                  <a16:creationId xmlns:a16="http://schemas.microsoft.com/office/drawing/2014/main" id="{F0B2A1C4-4775-40E9-B622-F705310060CD}"/>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1" name="Freeform 26">
              <a:extLst>
                <a:ext uri="{FF2B5EF4-FFF2-40B4-BE49-F238E27FC236}">
                  <a16:creationId xmlns:a16="http://schemas.microsoft.com/office/drawing/2014/main" id="{426AD5F6-C8F1-4CB7-AC8A-23C1BA42CDB8}"/>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2" name="Freeform 27">
              <a:extLst>
                <a:ext uri="{FF2B5EF4-FFF2-40B4-BE49-F238E27FC236}">
                  <a16:creationId xmlns:a16="http://schemas.microsoft.com/office/drawing/2014/main" id="{B0ECAB00-918C-4065-B7EB-7655CD9CF0D7}"/>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3" name="Freeform 28">
              <a:extLst>
                <a:ext uri="{FF2B5EF4-FFF2-40B4-BE49-F238E27FC236}">
                  <a16:creationId xmlns:a16="http://schemas.microsoft.com/office/drawing/2014/main" id="{D1D8B02A-1DB2-480F-B6EE-3A23974B8955}"/>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4" name="Freeform 29">
              <a:extLst>
                <a:ext uri="{FF2B5EF4-FFF2-40B4-BE49-F238E27FC236}">
                  <a16:creationId xmlns:a16="http://schemas.microsoft.com/office/drawing/2014/main" id="{982FB33C-4F8F-439A-A771-348BF42D8649}"/>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5" name="Freeform 30">
              <a:extLst>
                <a:ext uri="{FF2B5EF4-FFF2-40B4-BE49-F238E27FC236}">
                  <a16:creationId xmlns:a16="http://schemas.microsoft.com/office/drawing/2014/main" id="{D454DB91-C669-405D-AD62-F96718703A2F}"/>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6" name="Freeform 31">
              <a:extLst>
                <a:ext uri="{FF2B5EF4-FFF2-40B4-BE49-F238E27FC236}">
                  <a16:creationId xmlns:a16="http://schemas.microsoft.com/office/drawing/2014/main" id="{0285A4AF-21DD-4EB1-AA08-762FBD3A208D}"/>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7" name="Freeform 32">
              <a:extLst>
                <a:ext uri="{FF2B5EF4-FFF2-40B4-BE49-F238E27FC236}">
                  <a16:creationId xmlns:a16="http://schemas.microsoft.com/office/drawing/2014/main" id="{0A30254D-7806-43F0-A801-9DE9A17AE772}"/>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8" name="Freeform 34">
              <a:extLst>
                <a:ext uri="{FF2B5EF4-FFF2-40B4-BE49-F238E27FC236}">
                  <a16:creationId xmlns:a16="http://schemas.microsoft.com/office/drawing/2014/main" id="{00710D5E-0C7C-405D-8C3E-1B138A272678}"/>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19" name="Freeform 35">
              <a:extLst>
                <a:ext uri="{FF2B5EF4-FFF2-40B4-BE49-F238E27FC236}">
                  <a16:creationId xmlns:a16="http://schemas.microsoft.com/office/drawing/2014/main" id="{45980DE5-A695-41D4-B58E-41388D6C9CC4}"/>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0" name="Freeform 36">
              <a:extLst>
                <a:ext uri="{FF2B5EF4-FFF2-40B4-BE49-F238E27FC236}">
                  <a16:creationId xmlns:a16="http://schemas.microsoft.com/office/drawing/2014/main" id="{9F5515FD-58D3-49B5-8DCA-A2C061250032}"/>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1" name="Freeform 37">
              <a:extLst>
                <a:ext uri="{FF2B5EF4-FFF2-40B4-BE49-F238E27FC236}">
                  <a16:creationId xmlns:a16="http://schemas.microsoft.com/office/drawing/2014/main" id="{E65F5310-B34D-48B6-BB72-5824A90CA7CC}"/>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2" name="Freeform 38">
              <a:extLst>
                <a:ext uri="{FF2B5EF4-FFF2-40B4-BE49-F238E27FC236}">
                  <a16:creationId xmlns:a16="http://schemas.microsoft.com/office/drawing/2014/main" id="{34B7A193-8B0F-4830-B860-04F654C0EF1C}"/>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3" name="Freeform 39">
              <a:extLst>
                <a:ext uri="{FF2B5EF4-FFF2-40B4-BE49-F238E27FC236}">
                  <a16:creationId xmlns:a16="http://schemas.microsoft.com/office/drawing/2014/main" id="{E17F19F7-E66B-4348-9126-4760CECBB285}"/>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4" name="Freeform 40">
              <a:extLst>
                <a:ext uri="{FF2B5EF4-FFF2-40B4-BE49-F238E27FC236}">
                  <a16:creationId xmlns:a16="http://schemas.microsoft.com/office/drawing/2014/main" id="{B1A5512D-9F93-43B4-8866-823F4D2000B7}"/>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5" name="Freeform 41">
              <a:extLst>
                <a:ext uri="{FF2B5EF4-FFF2-40B4-BE49-F238E27FC236}">
                  <a16:creationId xmlns:a16="http://schemas.microsoft.com/office/drawing/2014/main" id="{0B1CF15D-B9CB-41DB-B8CC-E7782B62C6D0}"/>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6" name="Freeform 42">
              <a:extLst>
                <a:ext uri="{FF2B5EF4-FFF2-40B4-BE49-F238E27FC236}">
                  <a16:creationId xmlns:a16="http://schemas.microsoft.com/office/drawing/2014/main" id="{29F228CC-1FD8-4363-AE7A-88B9DE20A61E}"/>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7" name="Freeform 43">
              <a:extLst>
                <a:ext uri="{FF2B5EF4-FFF2-40B4-BE49-F238E27FC236}">
                  <a16:creationId xmlns:a16="http://schemas.microsoft.com/office/drawing/2014/main" id="{5C5ABF27-F04C-4B3A-8D23-99291DA99143}"/>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8" name="Freeform 44">
              <a:extLst>
                <a:ext uri="{FF2B5EF4-FFF2-40B4-BE49-F238E27FC236}">
                  <a16:creationId xmlns:a16="http://schemas.microsoft.com/office/drawing/2014/main" id="{73849F8F-BA7F-4A94-BC3D-74DDA3CA0236}"/>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29" name="Freeform 45">
              <a:extLst>
                <a:ext uri="{FF2B5EF4-FFF2-40B4-BE49-F238E27FC236}">
                  <a16:creationId xmlns:a16="http://schemas.microsoft.com/office/drawing/2014/main" id="{D57F78E2-9509-4870-B404-467A5C44C2A9}"/>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0" name="Freeform 46">
              <a:extLst>
                <a:ext uri="{FF2B5EF4-FFF2-40B4-BE49-F238E27FC236}">
                  <a16:creationId xmlns:a16="http://schemas.microsoft.com/office/drawing/2014/main" id="{2A6B04D5-A08E-4CE2-AD1F-DBA8858BEB0D}"/>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1" name="Freeform 47">
              <a:extLst>
                <a:ext uri="{FF2B5EF4-FFF2-40B4-BE49-F238E27FC236}">
                  <a16:creationId xmlns:a16="http://schemas.microsoft.com/office/drawing/2014/main" id="{0CA78EF8-ED6E-45F1-A49B-6DD19E31D487}"/>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2" name="Freeform 48">
              <a:extLst>
                <a:ext uri="{FF2B5EF4-FFF2-40B4-BE49-F238E27FC236}">
                  <a16:creationId xmlns:a16="http://schemas.microsoft.com/office/drawing/2014/main" id="{A57AD615-01C2-47B5-A0EB-A98FAB2420F2}"/>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3" name="Freeform 49">
              <a:extLst>
                <a:ext uri="{FF2B5EF4-FFF2-40B4-BE49-F238E27FC236}">
                  <a16:creationId xmlns:a16="http://schemas.microsoft.com/office/drawing/2014/main" id="{55F52E64-BCB6-450A-A3B9-C5856F86FD4A}"/>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4" name="Freeform 50">
              <a:extLst>
                <a:ext uri="{FF2B5EF4-FFF2-40B4-BE49-F238E27FC236}">
                  <a16:creationId xmlns:a16="http://schemas.microsoft.com/office/drawing/2014/main" id="{FE8DED9C-BC2F-4E90-AF3B-4FF92BFBEA41}"/>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5" name="Freeform 51">
              <a:extLst>
                <a:ext uri="{FF2B5EF4-FFF2-40B4-BE49-F238E27FC236}">
                  <a16:creationId xmlns:a16="http://schemas.microsoft.com/office/drawing/2014/main" id="{DFAC6AEA-F0C8-49D8-8D23-8F1ABED54046}"/>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6" name="Freeform 52">
              <a:extLst>
                <a:ext uri="{FF2B5EF4-FFF2-40B4-BE49-F238E27FC236}">
                  <a16:creationId xmlns:a16="http://schemas.microsoft.com/office/drawing/2014/main" id="{94784C7C-B8A9-41FB-B6DD-07C0D21FE92B}"/>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7" name="Freeform 53">
              <a:extLst>
                <a:ext uri="{FF2B5EF4-FFF2-40B4-BE49-F238E27FC236}">
                  <a16:creationId xmlns:a16="http://schemas.microsoft.com/office/drawing/2014/main" id="{DD3A09B1-9740-4B7F-ADCB-6967BBD8725F}"/>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8" name="Freeform 54">
              <a:extLst>
                <a:ext uri="{FF2B5EF4-FFF2-40B4-BE49-F238E27FC236}">
                  <a16:creationId xmlns:a16="http://schemas.microsoft.com/office/drawing/2014/main" id="{5D76697D-E67D-4DBE-9B4E-C9C6303D13DE}"/>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39" name="Freeform 55">
              <a:extLst>
                <a:ext uri="{FF2B5EF4-FFF2-40B4-BE49-F238E27FC236}">
                  <a16:creationId xmlns:a16="http://schemas.microsoft.com/office/drawing/2014/main" id="{3D6D6FE0-1DC5-4D12-9C4D-F201F793ACD4}"/>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0" name="Freeform 56">
              <a:extLst>
                <a:ext uri="{FF2B5EF4-FFF2-40B4-BE49-F238E27FC236}">
                  <a16:creationId xmlns:a16="http://schemas.microsoft.com/office/drawing/2014/main" id="{F97BE177-7241-4BB5-95E3-C738C0DEA200}"/>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1" name="Freeform 57">
              <a:extLst>
                <a:ext uri="{FF2B5EF4-FFF2-40B4-BE49-F238E27FC236}">
                  <a16:creationId xmlns:a16="http://schemas.microsoft.com/office/drawing/2014/main" id="{B312547D-8055-4202-B3C2-8163B48F6E2B}"/>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2" name="Freeform 58">
              <a:extLst>
                <a:ext uri="{FF2B5EF4-FFF2-40B4-BE49-F238E27FC236}">
                  <a16:creationId xmlns:a16="http://schemas.microsoft.com/office/drawing/2014/main" id="{C48F8059-7D4B-4B04-8A12-C162D91D5DFD}"/>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3" name="Freeform 59">
              <a:extLst>
                <a:ext uri="{FF2B5EF4-FFF2-40B4-BE49-F238E27FC236}">
                  <a16:creationId xmlns:a16="http://schemas.microsoft.com/office/drawing/2014/main" id="{E26410F2-EB45-4288-9F0D-893860511F95}"/>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4" name="Freeform 60">
              <a:extLst>
                <a:ext uri="{FF2B5EF4-FFF2-40B4-BE49-F238E27FC236}">
                  <a16:creationId xmlns:a16="http://schemas.microsoft.com/office/drawing/2014/main" id="{6C0E53F1-9B8F-4865-85ED-193C56960D7E}"/>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5" name="Freeform 61">
              <a:extLst>
                <a:ext uri="{FF2B5EF4-FFF2-40B4-BE49-F238E27FC236}">
                  <a16:creationId xmlns:a16="http://schemas.microsoft.com/office/drawing/2014/main" id="{59D3D0CD-1B8D-4C2B-8D0A-D68187B7D41E}"/>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sp>
          <p:nvSpPr>
            <p:cNvPr id="246" name="Freeform 62">
              <a:extLst>
                <a:ext uri="{FF2B5EF4-FFF2-40B4-BE49-F238E27FC236}">
                  <a16:creationId xmlns:a16="http://schemas.microsoft.com/office/drawing/2014/main" id="{0A819554-1D18-455B-B0DB-80E67DC04F63}"/>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noProof="0"/>
            </a:p>
          </p:txBody>
        </p:sp>
      </p:grpSp>
      <p:sp>
        <p:nvSpPr>
          <p:cNvPr id="252" name="Picture Placeholder 251">
            <a:extLst>
              <a:ext uri="{FF2B5EF4-FFF2-40B4-BE49-F238E27FC236}">
                <a16:creationId xmlns:a16="http://schemas.microsoft.com/office/drawing/2014/main" id="{9543297A-9A00-45E2-9D6B-76630245E460}"/>
              </a:ext>
            </a:extLst>
          </p:cNvPr>
          <p:cNvSpPr>
            <a:spLocks noGrp="1"/>
          </p:cNvSpPr>
          <p:nvPr>
            <p:ph type="pic" sz="quarter" idx="18" hasCustomPrompt="1"/>
          </p:nvPr>
        </p:nvSpPr>
        <p:spPr>
          <a:xfrm>
            <a:off x="4122030" y="1032580"/>
            <a:ext cx="5030970" cy="5829165"/>
          </a:xfrm>
          <a:custGeom>
            <a:avLst/>
            <a:gdLst>
              <a:gd name="connsiteX0" fmla="*/ 5030970 w 5030970"/>
              <a:gd name="connsiteY0" fmla="*/ 0 h 5829165"/>
              <a:gd name="connsiteX1" fmla="*/ 5030970 w 5030970"/>
              <a:gd name="connsiteY1" fmla="*/ 3728125 h 5829165"/>
              <a:gd name="connsiteX2" fmla="*/ 5030970 w 5030970"/>
              <a:gd name="connsiteY2" fmla="*/ 4950795 h 5829165"/>
              <a:gd name="connsiteX3" fmla="*/ 5030970 w 5030970"/>
              <a:gd name="connsiteY3" fmla="*/ 5825420 h 5829165"/>
              <a:gd name="connsiteX4" fmla="*/ 1203343 w 5030970"/>
              <a:gd name="connsiteY4" fmla="*/ 5825420 h 5829165"/>
              <a:gd name="connsiteX5" fmla="*/ 1189166 w 5030970"/>
              <a:gd name="connsiteY5" fmla="*/ 5829165 h 5829165"/>
              <a:gd name="connsiteX6" fmla="*/ 957128 w 5030970"/>
              <a:gd name="connsiteY6" fmla="*/ 4950795 h 5829165"/>
              <a:gd name="connsiteX7" fmla="*/ 952075 w 5030970"/>
              <a:gd name="connsiteY7" fmla="*/ 4950795 h 5829165"/>
              <a:gd name="connsiteX8" fmla="*/ 0 w 5030970"/>
              <a:gd name="connsiteY8" fmla="*/ 1349609 h 58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0970" h="5829165">
                <a:moveTo>
                  <a:pt x="5030970" y="0"/>
                </a:moveTo>
                <a:lnTo>
                  <a:pt x="5030970" y="3728125"/>
                </a:lnTo>
                <a:lnTo>
                  <a:pt x="5030970" y="4950795"/>
                </a:lnTo>
                <a:lnTo>
                  <a:pt x="5030970" y="5825420"/>
                </a:lnTo>
                <a:lnTo>
                  <a:pt x="1203343" y="5825420"/>
                </a:lnTo>
                <a:lnTo>
                  <a:pt x="1189166" y="5829165"/>
                </a:lnTo>
                <a:lnTo>
                  <a:pt x="957128" y="4950795"/>
                </a:lnTo>
                <a:lnTo>
                  <a:pt x="952075" y="4950795"/>
                </a:lnTo>
                <a:lnTo>
                  <a:pt x="0" y="1349609"/>
                </a:lnTo>
                <a:close/>
              </a:path>
            </a:pathLst>
          </a:custGeom>
          <a:noFill/>
        </p:spPr>
        <p:txBody>
          <a:bodyPr wrap="square" lIns="576000" tIns="1728000" rIns="360000" bIns="360000">
            <a:noAutofit/>
          </a:bodyPr>
          <a:lstStyle>
            <a:lvl1pPr algn="l">
              <a:defRPr sz="1600">
                <a:solidFill>
                  <a:schemeClr val="tx1">
                    <a:lumMod val="50000"/>
                    <a:lumOff val="50000"/>
                  </a:schemeClr>
                </a:solidFill>
              </a:defRPr>
            </a:lvl1pPr>
          </a:lstStyle>
          <a:p>
            <a:r>
              <a:rPr lang="en-AU" noProof="0" dirty="0"/>
              <a:t>Click central icon to add picture or pattern</a:t>
            </a:r>
          </a:p>
        </p:txBody>
      </p:sp>
    </p:spTree>
    <p:extLst>
      <p:ext uri="{BB962C8B-B14F-4D97-AF65-F5344CB8AC3E}">
        <p14:creationId xmlns:p14="http://schemas.microsoft.com/office/powerpoint/2010/main" val="189907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theme" Target="../theme/theme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5" r:id="rId4"/>
    <p:sldLayoutId id="2147483656" r:id="rId5"/>
    <p:sldLayoutId id="2147483657" r:id="rId6"/>
    <p:sldLayoutId id="2147483658" r:id="rId7"/>
    <p:sldLayoutId id="214748370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1273572" y="395066"/>
            <a:ext cx="7520001" cy="887360"/>
          </a:xfrm>
          <a:prstGeom prst="rect">
            <a:avLst/>
          </a:prstGeom>
        </p:spPr>
        <p:txBody>
          <a:bodyPr vert="horz" lIns="91440" tIns="45720" rIns="91440" bIns="45720" rtlCol="0" anchor="b"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326571" y="1532415"/>
            <a:ext cx="8467006" cy="4376944"/>
          </a:xfrm>
          <a:prstGeom prst="rect">
            <a:avLst/>
          </a:prstGeom>
        </p:spPr>
        <p:txBody>
          <a:bodyPr vert="horz" lIns="91440" tIns="45720" rIns="91440" bIns="4572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a:t>
            </a:r>
          </a:p>
          <a:p>
            <a:pPr lvl="6"/>
            <a:r>
              <a:rPr lang="en-AU" noProof="0" dirty="0"/>
              <a:t>Seven</a:t>
            </a:r>
          </a:p>
          <a:p>
            <a:pPr lvl="7"/>
            <a:r>
              <a:rPr lang="en-AU" noProof="0" dirty="0"/>
              <a:t>Eight</a:t>
            </a:r>
          </a:p>
          <a:p>
            <a:pPr lvl="8"/>
            <a:r>
              <a:rPr lang="en-AU" noProof="0" dirty="0"/>
              <a:t>nine</a:t>
            </a:r>
          </a:p>
        </p:txBody>
      </p:sp>
      <p:sp>
        <p:nvSpPr>
          <p:cNvPr id="4" name="Date Placeholder 3">
            <a:extLst>
              <a:ext uri="{FF2B5EF4-FFF2-40B4-BE49-F238E27FC236}">
                <a16:creationId xmlns:a16="http://schemas.microsoft.com/office/drawing/2014/main" id="{A76D8956-3042-4F51-A765-52197DEBA845}"/>
              </a:ext>
            </a:extLst>
          </p:cNvPr>
          <p:cNvSpPr>
            <a:spLocks noGrp="1"/>
          </p:cNvSpPr>
          <p:nvPr>
            <p:ph type="dt" sz="half" idx="2"/>
          </p:nvPr>
        </p:nvSpPr>
        <p:spPr>
          <a:xfrm>
            <a:off x="6309737" y="6172508"/>
            <a:ext cx="1863000" cy="365125"/>
          </a:xfrm>
          <a:prstGeom prst="rect">
            <a:avLst/>
          </a:prstGeom>
        </p:spPr>
        <p:txBody>
          <a:bodyPr vert="horz" lIns="91440" tIns="45720" rIns="91440" bIns="45720" rtlCol="0" anchor="ctr"/>
          <a:lstStyle>
            <a:lvl1pPr algn="l">
              <a:defRPr sz="1200">
                <a:solidFill>
                  <a:schemeClr val="tx1"/>
                </a:solidFill>
              </a:defRPr>
            </a:lvl1pPr>
          </a:lstStyle>
          <a:p>
            <a:fld id="{15C1EA3C-26E9-4B87-838B-C7B127160328}" type="datetime1">
              <a:rPr lang="en-AU" noProof="0" smtClean="0"/>
              <a:t>2/09/2020</a:t>
            </a:fld>
            <a:endParaRPr lang="en-AU" noProof="0" dirty="0"/>
          </a:p>
        </p:txBody>
      </p:sp>
      <p:sp>
        <p:nvSpPr>
          <p:cNvPr id="5" name="Footer Placeholder 4">
            <a:extLst>
              <a:ext uri="{FF2B5EF4-FFF2-40B4-BE49-F238E27FC236}">
                <a16:creationId xmlns:a16="http://schemas.microsoft.com/office/drawing/2014/main" id="{2B9DE430-5DBA-4DE1-9C36-C5FAED4EAF10}"/>
              </a:ext>
            </a:extLst>
          </p:cNvPr>
          <p:cNvSpPr>
            <a:spLocks noGrp="1"/>
          </p:cNvSpPr>
          <p:nvPr>
            <p:ph type="ftr" sz="quarter" idx="3"/>
          </p:nvPr>
        </p:nvSpPr>
        <p:spPr>
          <a:xfrm>
            <a:off x="326571" y="6172508"/>
            <a:ext cx="5935855" cy="365125"/>
          </a:xfrm>
          <a:prstGeom prst="rect">
            <a:avLst/>
          </a:prstGeom>
        </p:spPr>
        <p:txBody>
          <a:bodyPr vert="horz" lIns="91440" tIns="45720" rIns="91440" bIns="45720" rtlCol="0" anchor="ctr"/>
          <a:lstStyle>
            <a:lvl1pPr algn="l">
              <a:defRPr sz="1200">
                <a:solidFill>
                  <a:schemeClr val="tx1"/>
                </a:solidFill>
              </a:defRPr>
            </a:lvl1pPr>
          </a:lstStyle>
          <a:p>
            <a:endParaRPr lang="en-AU" noProof="0" dirty="0"/>
          </a:p>
        </p:txBody>
      </p:sp>
      <p:sp>
        <p:nvSpPr>
          <p:cNvPr id="6" name="Slide Number Placeholder 5">
            <a:extLst>
              <a:ext uri="{FF2B5EF4-FFF2-40B4-BE49-F238E27FC236}">
                <a16:creationId xmlns:a16="http://schemas.microsoft.com/office/drawing/2014/main" id="{DD42F550-8FDF-4424-AA18-C4563333340E}"/>
              </a:ext>
            </a:extLst>
          </p:cNvPr>
          <p:cNvSpPr>
            <a:spLocks noGrp="1"/>
          </p:cNvSpPr>
          <p:nvPr>
            <p:ph type="sldNum" sz="quarter" idx="4"/>
          </p:nvPr>
        </p:nvSpPr>
        <p:spPr>
          <a:xfrm>
            <a:off x="8220048" y="6172508"/>
            <a:ext cx="565261" cy="365125"/>
          </a:xfrm>
          <a:prstGeom prst="rect">
            <a:avLst/>
          </a:prstGeom>
        </p:spPr>
        <p:txBody>
          <a:bodyPr vert="horz" lIns="91440" tIns="45720" rIns="0" bIns="45720" rtlCol="0" anchor="ctr"/>
          <a:lstStyle>
            <a:lvl1pPr algn="r">
              <a:defRPr sz="1200">
                <a:solidFill>
                  <a:schemeClr val="tx1"/>
                </a:solidFill>
              </a:defRPr>
            </a:lvl1pPr>
          </a:lstStyle>
          <a:p>
            <a:fld id="{DC22DD25-61AE-413C-B4D2-EF2365C9B2E1}" type="slidenum">
              <a:rPr lang="en-AU" noProof="0" smtClean="0"/>
              <a:pPr/>
              <a:t>‹#›</a:t>
            </a:fld>
            <a:endParaRPr lang="en-AU" noProof="0" dirty="0"/>
          </a:p>
        </p:txBody>
      </p:sp>
      <p:grpSp>
        <p:nvGrpSpPr>
          <p:cNvPr id="243" name="Group 4">
            <a:extLst>
              <a:ext uri="{FF2B5EF4-FFF2-40B4-BE49-F238E27FC236}">
                <a16:creationId xmlns:a16="http://schemas.microsoft.com/office/drawing/2014/main" id="{10B109AB-C874-4A80-A1E4-F3A3AC0E4493}"/>
              </a:ext>
            </a:extLst>
          </p:cNvPr>
          <p:cNvGrpSpPr>
            <a:grpSpLocks noChangeAspect="1"/>
          </p:cNvGrpSpPr>
          <p:nvPr userDrawn="1"/>
        </p:nvGrpSpPr>
        <p:grpSpPr bwMode="auto">
          <a:xfrm>
            <a:off x="423071" y="432000"/>
            <a:ext cx="718160" cy="720000"/>
            <a:chOff x="2864" y="1181"/>
            <a:chExt cx="1952" cy="1957"/>
          </a:xfrm>
        </p:grpSpPr>
        <p:sp>
          <p:nvSpPr>
            <p:cNvPr id="244" name="AutoShape 3">
              <a:extLst>
                <a:ext uri="{FF2B5EF4-FFF2-40B4-BE49-F238E27FC236}">
                  <a16:creationId xmlns:a16="http://schemas.microsoft.com/office/drawing/2014/main" id="{7EB6AC4B-8B74-448B-AA29-8C83B2CD6BD6}"/>
                </a:ext>
              </a:extLst>
            </p:cNvPr>
            <p:cNvSpPr>
              <a:spLocks noChangeAspect="1" noChangeArrowheads="1" noTextEdit="1"/>
            </p:cNvSpPr>
            <p:nvPr userDrawn="1"/>
          </p:nvSpPr>
          <p:spPr bwMode="auto">
            <a:xfrm>
              <a:off x="2864" y="1182"/>
              <a:ext cx="1952" cy="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45" name="Rectangle 5">
              <a:extLst>
                <a:ext uri="{FF2B5EF4-FFF2-40B4-BE49-F238E27FC236}">
                  <a16:creationId xmlns:a16="http://schemas.microsoft.com/office/drawing/2014/main" id="{818B5319-6FEE-4850-89C9-467814391D61}"/>
                </a:ext>
              </a:extLst>
            </p:cNvPr>
            <p:cNvSpPr>
              <a:spLocks noChangeArrowheads="1"/>
            </p:cNvSpPr>
            <p:nvPr userDrawn="1"/>
          </p:nvSpPr>
          <p:spPr bwMode="auto">
            <a:xfrm>
              <a:off x="2865" y="1181"/>
              <a:ext cx="1950" cy="195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46" name="Freeform 6">
              <a:extLst>
                <a:ext uri="{FF2B5EF4-FFF2-40B4-BE49-F238E27FC236}">
                  <a16:creationId xmlns:a16="http://schemas.microsoft.com/office/drawing/2014/main" id="{0AF01425-EE43-40DE-957E-6EC99E388036}"/>
                </a:ext>
              </a:extLst>
            </p:cNvPr>
            <p:cNvSpPr>
              <a:spLocks/>
            </p:cNvSpPr>
            <p:nvPr userDrawn="1"/>
          </p:nvSpPr>
          <p:spPr bwMode="auto">
            <a:xfrm>
              <a:off x="3091" y="2463"/>
              <a:ext cx="90" cy="109"/>
            </a:xfrm>
            <a:custGeom>
              <a:avLst/>
              <a:gdLst>
                <a:gd name="T0" fmla="*/ 5 w 132"/>
                <a:gd name="T1" fmla="*/ 4 h 160"/>
                <a:gd name="T2" fmla="*/ 0 w 132"/>
                <a:gd name="T3" fmla="*/ 26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8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5 w 132"/>
                <a:gd name="T75" fmla="*/ 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5" y="4"/>
                  </a:moveTo>
                  <a:cubicBezTo>
                    <a:pt x="4" y="5"/>
                    <a:pt x="0" y="24"/>
                    <a:pt x="0" y="26"/>
                  </a:cubicBezTo>
                  <a:cubicBezTo>
                    <a:pt x="0" y="29"/>
                    <a:pt x="1" y="30"/>
                    <a:pt x="2" y="30"/>
                  </a:cubicBezTo>
                  <a:cubicBezTo>
                    <a:pt x="4" y="30"/>
                    <a:pt x="5" y="28"/>
                    <a:pt x="6" y="27"/>
                  </a:cubicBezTo>
                  <a:cubicBezTo>
                    <a:pt x="6" y="27"/>
                    <a:pt x="9" y="21"/>
                    <a:pt x="9" y="21"/>
                  </a:cubicBezTo>
                  <a:cubicBezTo>
                    <a:pt x="12" y="17"/>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8" y="160"/>
                    <a:pt x="68" y="160"/>
                    <a:pt x="68"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6" y="27"/>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5"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47" name="Freeform 7">
              <a:extLst>
                <a:ext uri="{FF2B5EF4-FFF2-40B4-BE49-F238E27FC236}">
                  <a16:creationId xmlns:a16="http://schemas.microsoft.com/office/drawing/2014/main" id="{AD36EF20-735B-4B32-97EA-92986DF06D97}"/>
                </a:ext>
              </a:extLst>
            </p:cNvPr>
            <p:cNvSpPr>
              <a:spLocks/>
            </p:cNvSpPr>
            <p:nvPr userDrawn="1"/>
          </p:nvSpPr>
          <p:spPr bwMode="auto">
            <a:xfrm>
              <a:off x="3187" y="2465"/>
              <a:ext cx="111" cy="107"/>
            </a:xfrm>
            <a:custGeom>
              <a:avLst/>
              <a:gdLst>
                <a:gd name="T0" fmla="*/ 134 w 164"/>
                <a:gd name="T1" fmla="*/ 0 h 157"/>
                <a:gd name="T2" fmla="*/ 111 w 164"/>
                <a:gd name="T3" fmla="*/ 0 h 157"/>
                <a:gd name="T4" fmla="*/ 110 w 164"/>
                <a:gd name="T5" fmla="*/ 6 h 157"/>
                <a:gd name="T6" fmla="*/ 124 w 164"/>
                <a:gd name="T7" fmla="*/ 16 h 157"/>
                <a:gd name="T8" fmla="*/ 124 w 164"/>
                <a:gd name="T9" fmla="*/ 65 h 157"/>
                <a:gd name="T10" fmla="*/ 38 w 164"/>
                <a:gd name="T11" fmla="*/ 60 h 157"/>
                <a:gd name="T12" fmla="*/ 45 w 164"/>
                <a:gd name="T13" fmla="*/ 6 h 157"/>
                <a:gd name="T14" fmla="*/ 53 w 164"/>
                <a:gd name="T15" fmla="*/ 3 h 157"/>
                <a:gd name="T16" fmla="*/ 31 w 164"/>
                <a:gd name="T17" fmla="*/ 0 h 157"/>
                <a:gd name="T18" fmla="*/ 25 w 164"/>
                <a:gd name="T19" fmla="*/ 0 h 157"/>
                <a:gd name="T20" fmla="*/ 0 w 164"/>
                <a:gd name="T21" fmla="*/ 3 h 157"/>
                <a:gd name="T22" fmla="*/ 10 w 164"/>
                <a:gd name="T23" fmla="*/ 6 h 157"/>
                <a:gd name="T24" fmla="*/ 18 w 164"/>
                <a:gd name="T25" fmla="*/ 60 h 157"/>
                <a:gd name="T26" fmla="*/ 17 w 164"/>
                <a:gd name="T27" fmla="*/ 141 h 157"/>
                <a:gd name="T28" fmla="*/ 6 w 164"/>
                <a:gd name="T29" fmla="*/ 151 h 157"/>
                <a:gd name="T30" fmla="*/ 8 w 164"/>
                <a:gd name="T31" fmla="*/ 157 h 157"/>
                <a:gd name="T32" fmla="*/ 28 w 164"/>
                <a:gd name="T33" fmla="*/ 157 h 157"/>
                <a:gd name="T34" fmla="*/ 53 w 164"/>
                <a:gd name="T35" fmla="*/ 157 h 157"/>
                <a:gd name="T36" fmla="*/ 55 w 164"/>
                <a:gd name="T37" fmla="*/ 151 h 157"/>
                <a:gd name="T38" fmla="*/ 39 w 164"/>
                <a:gd name="T39" fmla="*/ 141 h 157"/>
                <a:gd name="T40" fmla="*/ 38 w 164"/>
                <a:gd name="T41" fmla="*/ 75 h 157"/>
                <a:gd name="T42" fmla="*/ 124 w 164"/>
                <a:gd name="T43" fmla="*/ 96 h 157"/>
                <a:gd name="T44" fmla="*/ 118 w 164"/>
                <a:gd name="T45" fmla="*/ 150 h 157"/>
                <a:gd name="T46" fmla="*/ 109 w 164"/>
                <a:gd name="T47" fmla="*/ 154 h 157"/>
                <a:gd name="T48" fmla="*/ 131 w 164"/>
                <a:gd name="T49" fmla="*/ 157 h 157"/>
                <a:gd name="T50" fmla="*/ 137 w 164"/>
                <a:gd name="T51" fmla="*/ 157 h 157"/>
                <a:gd name="T52" fmla="*/ 164 w 164"/>
                <a:gd name="T53" fmla="*/ 154 h 157"/>
                <a:gd name="T54" fmla="*/ 152 w 164"/>
                <a:gd name="T55" fmla="*/ 150 h 157"/>
                <a:gd name="T56" fmla="*/ 144 w 164"/>
                <a:gd name="T57" fmla="*/ 96 h 157"/>
                <a:gd name="T58" fmla="*/ 145 w 164"/>
                <a:gd name="T59" fmla="*/ 16 h 157"/>
                <a:gd name="T60" fmla="*/ 156 w 164"/>
                <a:gd name="T61" fmla="*/ 6 h 157"/>
                <a:gd name="T62" fmla="*/ 154 w 164"/>
                <a:gd name="T6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 h="157">
                  <a:moveTo>
                    <a:pt x="138" y="0"/>
                  </a:moveTo>
                  <a:cubicBezTo>
                    <a:pt x="134" y="0"/>
                    <a:pt x="134" y="0"/>
                    <a:pt x="134" y="0"/>
                  </a:cubicBezTo>
                  <a:cubicBezTo>
                    <a:pt x="132" y="0"/>
                    <a:pt x="132" y="0"/>
                    <a:pt x="132" y="0"/>
                  </a:cubicBezTo>
                  <a:cubicBezTo>
                    <a:pt x="111" y="0"/>
                    <a:pt x="111" y="0"/>
                    <a:pt x="111" y="0"/>
                  </a:cubicBezTo>
                  <a:cubicBezTo>
                    <a:pt x="110" y="0"/>
                    <a:pt x="106" y="0"/>
                    <a:pt x="106" y="3"/>
                  </a:cubicBezTo>
                  <a:cubicBezTo>
                    <a:pt x="106" y="4"/>
                    <a:pt x="108" y="6"/>
                    <a:pt x="110" y="6"/>
                  </a:cubicBezTo>
                  <a:cubicBezTo>
                    <a:pt x="116" y="6"/>
                    <a:pt x="116" y="6"/>
                    <a:pt x="116" y="6"/>
                  </a:cubicBezTo>
                  <a:cubicBezTo>
                    <a:pt x="122" y="7"/>
                    <a:pt x="123" y="10"/>
                    <a:pt x="124" y="16"/>
                  </a:cubicBezTo>
                  <a:cubicBezTo>
                    <a:pt x="124" y="60"/>
                    <a:pt x="124" y="60"/>
                    <a:pt x="124" y="60"/>
                  </a:cubicBezTo>
                  <a:cubicBezTo>
                    <a:pt x="124" y="65"/>
                    <a:pt x="124" y="65"/>
                    <a:pt x="124" y="65"/>
                  </a:cubicBezTo>
                  <a:cubicBezTo>
                    <a:pt x="38" y="64"/>
                    <a:pt x="38" y="64"/>
                    <a:pt x="38" y="64"/>
                  </a:cubicBezTo>
                  <a:cubicBezTo>
                    <a:pt x="38" y="60"/>
                    <a:pt x="38" y="60"/>
                    <a:pt x="38" y="60"/>
                  </a:cubicBezTo>
                  <a:cubicBezTo>
                    <a:pt x="39" y="16"/>
                    <a:pt x="39" y="16"/>
                    <a:pt x="39" y="16"/>
                  </a:cubicBezTo>
                  <a:cubicBezTo>
                    <a:pt x="39" y="10"/>
                    <a:pt x="40" y="7"/>
                    <a:pt x="45" y="6"/>
                  </a:cubicBezTo>
                  <a:cubicBezTo>
                    <a:pt x="45" y="6"/>
                    <a:pt x="50" y="6"/>
                    <a:pt x="50" y="6"/>
                  </a:cubicBezTo>
                  <a:cubicBezTo>
                    <a:pt x="52" y="6"/>
                    <a:pt x="53" y="4"/>
                    <a:pt x="53" y="3"/>
                  </a:cubicBezTo>
                  <a:cubicBezTo>
                    <a:pt x="53" y="1"/>
                    <a:pt x="51" y="0"/>
                    <a:pt x="48" y="0"/>
                  </a:cubicBezTo>
                  <a:cubicBezTo>
                    <a:pt x="31" y="0"/>
                    <a:pt x="31" y="0"/>
                    <a:pt x="31" y="0"/>
                  </a:cubicBezTo>
                  <a:cubicBezTo>
                    <a:pt x="28" y="0"/>
                    <a:pt x="28" y="0"/>
                    <a:pt x="28" y="0"/>
                  </a:cubicBezTo>
                  <a:cubicBezTo>
                    <a:pt x="25" y="0"/>
                    <a:pt x="25" y="0"/>
                    <a:pt x="25" y="0"/>
                  </a:cubicBezTo>
                  <a:cubicBezTo>
                    <a:pt x="5" y="0"/>
                    <a:pt x="5" y="0"/>
                    <a:pt x="5" y="0"/>
                  </a:cubicBezTo>
                  <a:cubicBezTo>
                    <a:pt x="2" y="0"/>
                    <a:pt x="0" y="1"/>
                    <a:pt x="0" y="3"/>
                  </a:cubicBezTo>
                  <a:cubicBezTo>
                    <a:pt x="0" y="4"/>
                    <a:pt x="1" y="6"/>
                    <a:pt x="3" y="6"/>
                  </a:cubicBezTo>
                  <a:cubicBezTo>
                    <a:pt x="10" y="6"/>
                    <a:pt x="10" y="6"/>
                    <a:pt x="10" y="6"/>
                  </a:cubicBezTo>
                  <a:cubicBezTo>
                    <a:pt x="15" y="7"/>
                    <a:pt x="17" y="10"/>
                    <a:pt x="17" y="16"/>
                  </a:cubicBezTo>
                  <a:cubicBezTo>
                    <a:pt x="17" y="16"/>
                    <a:pt x="18" y="60"/>
                    <a:pt x="18" y="60"/>
                  </a:cubicBezTo>
                  <a:cubicBezTo>
                    <a:pt x="18" y="96"/>
                    <a:pt x="18" y="96"/>
                    <a:pt x="18" y="96"/>
                  </a:cubicBezTo>
                  <a:cubicBezTo>
                    <a:pt x="18" y="116"/>
                    <a:pt x="18" y="132"/>
                    <a:pt x="17" y="141"/>
                  </a:cubicBezTo>
                  <a:cubicBezTo>
                    <a:pt x="16" y="147"/>
                    <a:pt x="15" y="150"/>
                    <a:pt x="12" y="150"/>
                  </a:cubicBezTo>
                  <a:cubicBezTo>
                    <a:pt x="12" y="150"/>
                    <a:pt x="6" y="151"/>
                    <a:pt x="6" y="151"/>
                  </a:cubicBezTo>
                  <a:cubicBezTo>
                    <a:pt x="4" y="151"/>
                    <a:pt x="3" y="153"/>
                    <a:pt x="3" y="154"/>
                  </a:cubicBezTo>
                  <a:cubicBezTo>
                    <a:pt x="3" y="157"/>
                    <a:pt x="7" y="157"/>
                    <a:pt x="8" y="157"/>
                  </a:cubicBezTo>
                  <a:cubicBezTo>
                    <a:pt x="25" y="157"/>
                    <a:pt x="25" y="157"/>
                    <a:pt x="25" y="157"/>
                  </a:cubicBezTo>
                  <a:cubicBezTo>
                    <a:pt x="28" y="157"/>
                    <a:pt x="28" y="157"/>
                    <a:pt x="28" y="157"/>
                  </a:cubicBezTo>
                  <a:cubicBezTo>
                    <a:pt x="30" y="157"/>
                    <a:pt x="30" y="157"/>
                    <a:pt x="30" y="157"/>
                  </a:cubicBezTo>
                  <a:cubicBezTo>
                    <a:pt x="53" y="157"/>
                    <a:pt x="53" y="157"/>
                    <a:pt x="53" y="157"/>
                  </a:cubicBezTo>
                  <a:cubicBezTo>
                    <a:pt x="57" y="157"/>
                    <a:pt x="58" y="155"/>
                    <a:pt x="58" y="154"/>
                  </a:cubicBezTo>
                  <a:cubicBezTo>
                    <a:pt x="58" y="153"/>
                    <a:pt x="57" y="151"/>
                    <a:pt x="55" y="151"/>
                  </a:cubicBezTo>
                  <a:cubicBezTo>
                    <a:pt x="46" y="150"/>
                    <a:pt x="46" y="150"/>
                    <a:pt x="46" y="150"/>
                  </a:cubicBezTo>
                  <a:cubicBezTo>
                    <a:pt x="41" y="150"/>
                    <a:pt x="40" y="147"/>
                    <a:pt x="39" y="141"/>
                  </a:cubicBezTo>
                  <a:cubicBezTo>
                    <a:pt x="38" y="132"/>
                    <a:pt x="38" y="116"/>
                    <a:pt x="38" y="96"/>
                  </a:cubicBezTo>
                  <a:cubicBezTo>
                    <a:pt x="38" y="75"/>
                    <a:pt x="38" y="75"/>
                    <a:pt x="38" y="75"/>
                  </a:cubicBezTo>
                  <a:cubicBezTo>
                    <a:pt x="124" y="75"/>
                    <a:pt x="124" y="75"/>
                    <a:pt x="124" y="75"/>
                  </a:cubicBezTo>
                  <a:cubicBezTo>
                    <a:pt x="124" y="96"/>
                    <a:pt x="124" y="96"/>
                    <a:pt x="124" y="96"/>
                  </a:cubicBezTo>
                  <a:cubicBezTo>
                    <a:pt x="124" y="116"/>
                    <a:pt x="124" y="132"/>
                    <a:pt x="123" y="141"/>
                  </a:cubicBezTo>
                  <a:cubicBezTo>
                    <a:pt x="122" y="146"/>
                    <a:pt x="121" y="150"/>
                    <a:pt x="118" y="150"/>
                  </a:cubicBezTo>
                  <a:cubicBezTo>
                    <a:pt x="118" y="150"/>
                    <a:pt x="113" y="151"/>
                    <a:pt x="113" y="151"/>
                  </a:cubicBezTo>
                  <a:cubicBezTo>
                    <a:pt x="110" y="151"/>
                    <a:pt x="109" y="153"/>
                    <a:pt x="109" y="154"/>
                  </a:cubicBezTo>
                  <a:cubicBezTo>
                    <a:pt x="109" y="157"/>
                    <a:pt x="113" y="157"/>
                    <a:pt x="114" y="157"/>
                  </a:cubicBezTo>
                  <a:cubicBezTo>
                    <a:pt x="131" y="157"/>
                    <a:pt x="131" y="157"/>
                    <a:pt x="131" y="157"/>
                  </a:cubicBezTo>
                  <a:cubicBezTo>
                    <a:pt x="134" y="157"/>
                    <a:pt x="134" y="157"/>
                    <a:pt x="134" y="157"/>
                  </a:cubicBezTo>
                  <a:cubicBezTo>
                    <a:pt x="137" y="157"/>
                    <a:pt x="137" y="157"/>
                    <a:pt x="137" y="157"/>
                  </a:cubicBezTo>
                  <a:cubicBezTo>
                    <a:pt x="159" y="157"/>
                    <a:pt x="159" y="157"/>
                    <a:pt x="159" y="157"/>
                  </a:cubicBezTo>
                  <a:cubicBezTo>
                    <a:pt x="164" y="157"/>
                    <a:pt x="164" y="155"/>
                    <a:pt x="164" y="154"/>
                  </a:cubicBezTo>
                  <a:cubicBezTo>
                    <a:pt x="164" y="153"/>
                    <a:pt x="163" y="151"/>
                    <a:pt x="161" y="151"/>
                  </a:cubicBezTo>
                  <a:cubicBezTo>
                    <a:pt x="152" y="150"/>
                    <a:pt x="152" y="150"/>
                    <a:pt x="152" y="150"/>
                  </a:cubicBezTo>
                  <a:cubicBezTo>
                    <a:pt x="147" y="150"/>
                    <a:pt x="146" y="147"/>
                    <a:pt x="145" y="141"/>
                  </a:cubicBezTo>
                  <a:cubicBezTo>
                    <a:pt x="144" y="132"/>
                    <a:pt x="144" y="116"/>
                    <a:pt x="144" y="96"/>
                  </a:cubicBezTo>
                  <a:cubicBezTo>
                    <a:pt x="144" y="60"/>
                    <a:pt x="144" y="60"/>
                    <a:pt x="144" y="60"/>
                  </a:cubicBezTo>
                  <a:cubicBezTo>
                    <a:pt x="145" y="16"/>
                    <a:pt x="145" y="16"/>
                    <a:pt x="145" y="16"/>
                  </a:cubicBezTo>
                  <a:cubicBezTo>
                    <a:pt x="145" y="9"/>
                    <a:pt x="147" y="7"/>
                    <a:pt x="151" y="6"/>
                  </a:cubicBezTo>
                  <a:cubicBezTo>
                    <a:pt x="156" y="6"/>
                    <a:pt x="156" y="6"/>
                    <a:pt x="156" y="6"/>
                  </a:cubicBezTo>
                  <a:cubicBezTo>
                    <a:pt x="158" y="6"/>
                    <a:pt x="159" y="4"/>
                    <a:pt x="159" y="3"/>
                  </a:cubicBezTo>
                  <a:cubicBezTo>
                    <a:pt x="159" y="0"/>
                    <a:pt x="155" y="0"/>
                    <a:pt x="154"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48" name="Freeform 8">
              <a:extLst>
                <a:ext uri="{FF2B5EF4-FFF2-40B4-BE49-F238E27FC236}">
                  <a16:creationId xmlns:a16="http://schemas.microsoft.com/office/drawing/2014/main" id="{CE12F0BB-70E6-459F-A657-3727377649B0}"/>
                </a:ext>
              </a:extLst>
            </p:cNvPr>
            <p:cNvSpPr>
              <a:spLocks/>
            </p:cNvSpPr>
            <p:nvPr userDrawn="1"/>
          </p:nvSpPr>
          <p:spPr bwMode="auto">
            <a:xfrm>
              <a:off x="3312" y="2464"/>
              <a:ext cx="64" cy="108"/>
            </a:xfrm>
            <a:custGeom>
              <a:avLst/>
              <a:gdLst>
                <a:gd name="T0" fmla="*/ 84 w 94"/>
                <a:gd name="T1" fmla="*/ 1 h 160"/>
                <a:gd name="T2" fmla="*/ 83 w 94"/>
                <a:gd name="T3" fmla="*/ 1 h 160"/>
                <a:gd name="T4" fmla="*/ 75 w 94"/>
                <a:gd name="T5" fmla="*/ 2 h 160"/>
                <a:gd name="T6" fmla="*/ 28 w 94"/>
                <a:gd name="T7" fmla="*/ 2 h 160"/>
                <a:gd name="T8" fmla="*/ 25 w 94"/>
                <a:gd name="T9" fmla="*/ 2 h 160"/>
                <a:gd name="T10" fmla="*/ 5 w 94"/>
                <a:gd name="T11" fmla="*/ 2 h 160"/>
                <a:gd name="T12" fmla="*/ 0 w 94"/>
                <a:gd name="T13" fmla="*/ 5 h 160"/>
                <a:gd name="T14" fmla="*/ 3 w 94"/>
                <a:gd name="T15" fmla="*/ 8 h 160"/>
                <a:gd name="T16" fmla="*/ 10 w 94"/>
                <a:gd name="T17" fmla="*/ 8 h 160"/>
                <a:gd name="T18" fmla="*/ 17 w 94"/>
                <a:gd name="T19" fmla="*/ 18 h 160"/>
                <a:gd name="T20" fmla="*/ 18 w 94"/>
                <a:gd name="T21" fmla="*/ 62 h 160"/>
                <a:gd name="T22" fmla="*/ 18 w 94"/>
                <a:gd name="T23" fmla="*/ 98 h 160"/>
                <a:gd name="T24" fmla="*/ 17 w 94"/>
                <a:gd name="T25" fmla="*/ 143 h 160"/>
                <a:gd name="T26" fmla="*/ 12 w 94"/>
                <a:gd name="T27" fmla="*/ 152 h 160"/>
                <a:gd name="T28" fmla="*/ 6 w 94"/>
                <a:gd name="T29" fmla="*/ 153 h 160"/>
                <a:gd name="T30" fmla="*/ 3 w 94"/>
                <a:gd name="T31" fmla="*/ 156 h 160"/>
                <a:gd name="T32" fmla="*/ 8 w 94"/>
                <a:gd name="T33" fmla="*/ 159 h 160"/>
                <a:gd name="T34" fmla="*/ 24 w 94"/>
                <a:gd name="T35" fmla="*/ 159 h 160"/>
                <a:gd name="T36" fmla="*/ 28 w 94"/>
                <a:gd name="T37" fmla="*/ 159 h 160"/>
                <a:gd name="T38" fmla="*/ 36 w 94"/>
                <a:gd name="T39" fmla="*/ 159 h 160"/>
                <a:gd name="T40" fmla="*/ 78 w 94"/>
                <a:gd name="T41" fmla="*/ 160 h 160"/>
                <a:gd name="T42" fmla="*/ 91 w 94"/>
                <a:gd name="T43" fmla="*/ 153 h 160"/>
                <a:gd name="T44" fmla="*/ 94 w 94"/>
                <a:gd name="T45" fmla="*/ 133 h 160"/>
                <a:gd name="T46" fmla="*/ 91 w 94"/>
                <a:gd name="T47" fmla="*/ 129 h 160"/>
                <a:gd name="T48" fmla="*/ 87 w 94"/>
                <a:gd name="T49" fmla="*/ 133 h 160"/>
                <a:gd name="T50" fmla="*/ 79 w 94"/>
                <a:gd name="T51" fmla="*/ 146 h 160"/>
                <a:gd name="T52" fmla="*/ 60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6 w 94"/>
                <a:gd name="T65" fmla="*/ 88 h 160"/>
                <a:gd name="T66" fmla="*/ 77 w 94"/>
                <a:gd name="T67" fmla="*/ 94 h 160"/>
                <a:gd name="T68" fmla="*/ 80 w 94"/>
                <a:gd name="T69" fmla="*/ 97 h 160"/>
                <a:gd name="T70" fmla="*/ 83 w 94"/>
                <a:gd name="T71" fmla="*/ 92 h 160"/>
                <a:gd name="T72" fmla="*/ 84 w 94"/>
                <a:gd name="T73" fmla="*/ 79 h 160"/>
                <a:gd name="T74" fmla="*/ 85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5 w 94"/>
                <a:gd name="T87" fmla="*/ 13 h 160"/>
                <a:gd name="T88" fmla="*/ 79 w 94"/>
                <a:gd name="T89" fmla="*/ 19 h 160"/>
                <a:gd name="T90" fmla="*/ 80 w 94"/>
                <a:gd name="T91" fmla="*/ 26 h 160"/>
                <a:gd name="T92" fmla="*/ 83 w 94"/>
                <a:gd name="T93" fmla="*/ 30 h 160"/>
                <a:gd name="T94" fmla="*/ 86 w 94"/>
                <a:gd name="T95" fmla="*/ 27 h 160"/>
                <a:gd name="T96" fmla="*/ 87 w 94"/>
                <a:gd name="T97" fmla="*/ 16 h 160"/>
                <a:gd name="T98" fmla="*/ 87 w 94"/>
                <a:gd name="T99" fmla="*/ 13 h 160"/>
                <a:gd name="T100" fmla="*/ 88 w 94"/>
                <a:gd name="T101" fmla="*/ 6 h 160"/>
                <a:gd name="T102" fmla="*/ 89 w 94"/>
                <a:gd name="T103" fmla="*/ 3 h 160"/>
                <a:gd name="T104" fmla="*/ 86 w 94"/>
                <a:gd name="T105" fmla="*/ 0 h 160"/>
                <a:gd name="T106" fmla="*/ 84 w 94"/>
                <a:gd name="T107"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4" h="160">
                  <a:moveTo>
                    <a:pt x="84" y="1"/>
                  </a:moveTo>
                  <a:cubicBezTo>
                    <a:pt x="83" y="1"/>
                    <a:pt x="83" y="1"/>
                    <a:pt x="83" y="1"/>
                  </a:cubicBezTo>
                  <a:cubicBezTo>
                    <a:pt x="75" y="2"/>
                    <a:pt x="75" y="2"/>
                    <a:pt x="75" y="2"/>
                  </a:cubicBezTo>
                  <a:cubicBezTo>
                    <a:pt x="28" y="2"/>
                    <a:pt x="28" y="2"/>
                    <a:pt x="28" y="2"/>
                  </a:cubicBezTo>
                  <a:cubicBezTo>
                    <a:pt x="25" y="2"/>
                    <a:pt x="25" y="2"/>
                    <a:pt x="25" y="2"/>
                  </a:cubicBezTo>
                  <a:cubicBezTo>
                    <a:pt x="5" y="2"/>
                    <a:pt x="5" y="2"/>
                    <a:pt x="5" y="2"/>
                  </a:cubicBezTo>
                  <a:cubicBezTo>
                    <a:pt x="4" y="2"/>
                    <a:pt x="0" y="2"/>
                    <a:pt x="0" y="5"/>
                  </a:cubicBezTo>
                  <a:cubicBezTo>
                    <a:pt x="0" y="6"/>
                    <a:pt x="1" y="8"/>
                    <a:pt x="3" y="8"/>
                  </a:cubicBezTo>
                  <a:cubicBezTo>
                    <a:pt x="10" y="8"/>
                    <a:pt x="10" y="8"/>
                    <a:pt x="10" y="8"/>
                  </a:cubicBezTo>
                  <a:cubicBezTo>
                    <a:pt x="15" y="9"/>
                    <a:pt x="17" y="12"/>
                    <a:pt x="17" y="18"/>
                  </a:cubicBezTo>
                  <a:cubicBezTo>
                    <a:pt x="18" y="62"/>
                    <a:pt x="18" y="62"/>
                    <a:pt x="18" y="62"/>
                  </a:cubicBezTo>
                  <a:cubicBezTo>
                    <a:pt x="18" y="98"/>
                    <a:pt x="18" y="98"/>
                    <a:pt x="18" y="98"/>
                  </a:cubicBezTo>
                  <a:cubicBezTo>
                    <a:pt x="18" y="118"/>
                    <a:pt x="18" y="134"/>
                    <a:pt x="17" y="143"/>
                  </a:cubicBezTo>
                  <a:cubicBezTo>
                    <a:pt x="16" y="149"/>
                    <a:pt x="15" y="152"/>
                    <a:pt x="12" y="152"/>
                  </a:cubicBezTo>
                  <a:cubicBezTo>
                    <a:pt x="12" y="152"/>
                    <a:pt x="6" y="153"/>
                    <a:pt x="6" y="153"/>
                  </a:cubicBezTo>
                  <a:cubicBezTo>
                    <a:pt x="4" y="153"/>
                    <a:pt x="3" y="155"/>
                    <a:pt x="3" y="156"/>
                  </a:cubicBezTo>
                  <a:cubicBezTo>
                    <a:pt x="3" y="159"/>
                    <a:pt x="7" y="159"/>
                    <a:pt x="8" y="159"/>
                  </a:cubicBezTo>
                  <a:cubicBezTo>
                    <a:pt x="24" y="159"/>
                    <a:pt x="24" y="159"/>
                    <a:pt x="24" y="159"/>
                  </a:cubicBezTo>
                  <a:cubicBezTo>
                    <a:pt x="28" y="159"/>
                    <a:pt x="28" y="159"/>
                    <a:pt x="28" y="159"/>
                  </a:cubicBezTo>
                  <a:cubicBezTo>
                    <a:pt x="36" y="159"/>
                    <a:pt x="36" y="159"/>
                    <a:pt x="36" y="159"/>
                  </a:cubicBezTo>
                  <a:cubicBezTo>
                    <a:pt x="78" y="160"/>
                    <a:pt x="78" y="160"/>
                    <a:pt x="78" y="160"/>
                  </a:cubicBezTo>
                  <a:cubicBezTo>
                    <a:pt x="86" y="160"/>
                    <a:pt x="89" y="160"/>
                    <a:pt x="91" y="153"/>
                  </a:cubicBezTo>
                  <a:cubicBezTo>
                    <a:pt x="92" y="149"/>
                    <a:pt x="94" y="135"/>
                    <a:pt x="94" y="133"/>
                  </a:cubicBezTo>
                  <a:cubicBezTo>
                    <a:pt x="94" y="132"/>
                    <a:pt x="94" y="129"/>
                    <a:pt x="91" y="129"/>
                  </a:cubicBezTo>
                  <a:cubicBezTo>
                    <a:pt x="88" y="129"/>
                    <a:pt x="88" y="131"/>
                    <a:pt x="87" y="133"/>
                  </a:cubicBezTo>
                  <a:cubicBezTo>
                    <a:pt x="86" y="141"/>
                    <a:pt x="84" y="144"/>
                    <a:pt x="79" y="146"/>
                  </a:cubicBezTo>
                  <a:cubicBezTo>
                    <a:pt x="74" y="149"/>
                    <a:pt x="65" y="149"/>
                    <a:pt x="60" y="149"/>
                  </a:cubicBezTo>
                  <a:cubicBezTo>
                    <a:pt x="40"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4" y="82"/>
                    <a:pt x="76" y="85"/>
                    <a:pt x="76" y="88"/>
                  </a:cubicBezTo>
                  <a:cubicBezTo>
                    <a:pt x="76" y="88"/>
                    <a:pt x="77" y="94"/>
                    <a:pt x="77" y="94"/>
                  </a:cubicBezTo>
                  <a:cubicBezTo>
                    <a:pt x="77" y="96"/>
                    <a:pt x="78" y="97"/>
                    <a:pt x="80" y="97"/>
                  </a:cubicBezTo>
                  <a:cubicBezTo>
                    <a:pt x="83" y="97"/>
                    <a:pt x="83" y="94"/>
                    <a:pt x="83" y="92"/>
                  </a:cubicBezTo>
                  <a:cubicBezTo>
                    <a:pt x="84" y="79"/>
                    <a:pt x="84" y="79"/>
                    <a:pt x="84" y="79"/>
                  </a:cubicBezTo>
                  <a:cubicBezTo>
                    <a:pt x="85" y="67"/>
                    <a:pt x="85" y="67"/>
                    <a:pt x="85" y="67"/>
                  </a:cubicBezTo>
                  <a:cubicBezTo>
                    <a:pt x="85" y="64"/>
                    <a:pt x="83" y="64"/>
                    <a:pt x="83" y="64"/>
                  </a:cubicBezTo>
                  <a:cubicBezTo>
                    <a:pt x="79" y="67"/>
                    <a:pt x="79" y="67"/>
                    <a:pt x="79" y="67"/>
                  </a:cubicBezTo>
                  <a:cubicBezTo>
                    <a:pt x="77" y="69"/>
                    <a:pt x="75" y="69"/>
                    <a:pt x="70" y="70"/>
                  </a:cubicBezTo>
                  <a:cubicBezTo>
                    <a:pt x="38" y="70"/>
                    <a:pt x="38" y="70"/>
                    <a:pt x="38" y="70"/>
                  </a:cubicBezTo>
                  <a:cubicBezTo>
                    <a:pt x="38" y="13"/>
                    <a:pt x="38" y="13"/>
                    <a:pt x="38" y="13"/>
                  </a:cubicBezTo>
                  <a:cubicBezTo>
                    <a:pt x="40" y="13"/>
                    <a:pt x="62" y="13"/>
                    <a:pt x="65" y="13"/>
                  </a:cubicBezTo>
                  <a:cubicBezTo>
                    <a:pt x="77" y="15"/>
                    <a:pt x="78" y="17"/>
                    <a:pt x="79" y="19"/>
                  </a:cubicBezTo>
                  <a:cubicBezTo>
                    <a:pt x="79" y="19"/>
                    <a:pt x="80" y="26"/>
                    <a:pt x="80" y="26"/>
                  </a:cubicBezTo>
                  <a:cubicBezTo>
                    <a:pt x="80" y="30"/>
                    <a:pt x="82" y="30"/>
                    <a:pt x="83" y="30"/>
                  </a:cubicBezTo>
                  <a:cubicBezTo>
                    <a:pt x="84" y="30"/>
                    <a:pt x="85" y="30"/>
                    <a:pt x="86" y="27"/>
                  </a:cubicBezTo>
                  <a:cubicBezTo>
                    <a:pt x="86" y="27"/>
                    <a:pt x="87" y="16"/>
                    <a:pt x="87" y="16"/>
                  </a:cubicBezTo>
                  <a:cubicBezTo>
                    <a:pt x="87" y="13"/>
                    <a:pt x="87" y="13"/>
                    <a:pt x="87" y="13"/>
                  </a:cubicBezTo>
                  <a:cubicBezTo>
                    <a:pt x="87" y="13"/>
                    <a:pt x="88" y="6"/>
                    <a:pt x="88" y="6"/>
                  </a:cubicBezTo>
                  <a:cubicBezTo>
                    <a:pt x="89" y="3"/>
                    <a:pt x="89" y="3"/>
                    <a:pt x="89" y="3"/>
                  </a:cubicBezTo>
                  <a:cubicBezTo>
                    <a:pt x="89" y="0"/>
                    <a:pt x="87" y="0"/>
                    <a:pt x="86"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49" name="Freeform 9">
              <a:extLst>
                <a:ext uri="{FF2B5EF4-FFF2-40B4-BE49-F238E27FC236}">
                  <a16:creationId xmlns:a16="http://schemas.microsoft.com/office/drawing/2014/main" id="{4DEA87C4-A8B0-4BAB-B44D-7553C0C5EE09}"/>
                </a:ext>
              </a:extLst>
            </p:cNvPr>
            <p:cNvSpPr>
              <a:spLocks/>
            </p:cNvSpPr>
            <p:nvPr userDrawn="1"/>
          </p:nvSpPr>
          <p:spPr bwMode="auto">
            <a:xfrm>
              <a:off x="3433" y="2465"/>
              <a:ext cx="106" cy="109"/>
            </a:xfrm>
            <a:custGeom>
              <a:avLst/>
              <a:gdLst>
                <a:gd name="T0" fmla="*/ 138 w 156"/>
                <a:gd name="T1" fmla="*/ 0 h 160"/>
                <a:gd name="T2" fmla="*/ 134 w 156"/>
                <a:gd name="T3" fmla="*/ 0 h 160"/>
                <a:gd name="T4" fmla="*/ 132 w 156"/>
                <a:gd name="T5" fmla="*/ 0 h 160"/>
                <a:gd name="T6" fmla="*/ 113 w 156"/>
                <a:gd name="T7" fmla="*/ 0 h 160"/>
                <a:gd name="T8" fmla="*/ 108 w 156"/>
                <a:gd name="T9" fmla="*/ 3 h 160"/>
                <a:gd name="T10" fmla="*/ 111 w 156"/>
                <a:gd name="T11" fmla="*/ 6 h 160"/>
                <a:gd name="T12" fmla="*/ 118 w 156"/>
                <a:gd name="T13" fmla="*/ 6 h 160"/>
                <a:gd name="T14" fmla="*/ 125 w 156"/>
                <a:gd name="T15" fmla="*/ 16 h 160"/>
                <a:gd name="T16" fmla="*/ 126 w 156"/>
                <a:gd name="T17" fmla="*/ 60 h 160"/>
                <a:gd name="T18" fmla="*/ 126 w 156"/>
                <a:gd name="T19" fmla="*/ 86 h 160"/>
                <a:gd name="T20" fmla="*/ 114 w 156"/>
                <a:gd name="T21" fmla="*/ 135 h 160"/>
                <a:gd name="T22" fmla="*/ 83 w 156"/>
                <a:gd name="T23" fmla="*/ 149 h 160"/>
                <a:gd name="T24" fmla="*/ 54 w 156"/>
                <a:gd name="T25" fmla="*/ 138 h 160"/>
                <a:gd name="T26" fmla="*/ 39 w 156"/>
                <a:gd name="T27" fmla="*/ 89 h 160"/>
                <a:gd name="T28" fmla="*/ 39 w 156"/>
                <a:gd name="T29" fmla="*/ 60 h 160"/>
                <a:gd name="T30" fmla="*/ 39 w 156"/>
                <a:gd name="T31" fmla="*/ 16 h 160"/>
                <a:gd name="T32" fmla="*/ 45 w 156"/>
                <a:gd name="T33" fmla="*/ 6 h 160"/>
                <a:gd name="T34" fmla="*/ 50 w 156"/>
                <a:gd name="T35" fmla="*/ 6 h 160"/>
                <a:gd name="T36" fmla="*/ 53 w 156"/>
                <a:gd name="T37" fmla="*/ 3 h 160"/>
                <a:gd name="T38" fmla="*/ 49 w 156"/>
                <a:gd name="T39" fmla="*/ 0 h 160"/>
                <a:gd name="T40" fmla="*/ 34 w 156"/>
                <a:gd name="T41" fmla="*/ 0 h 160"/>
                <a:gd name="T42" fmla="*/ 28 w 156"/>
                <a:gd name="T43" fmla="*/ 0 h 160"/>
                <a:gd name="T44" fmla="*/ 24 w 156"/>
                <a:gd name="T45" fmla="*/ 0 h 160"/>
                <a:gd name="T46" fmla="*/ 5 w 156"/>
                <a:gd name="T47" fmla="*/ 0 h 160"/>
                <a:gd name="T48" fmla="*/ 0 w 156"/>
                <a:gd name="T49" fmla="*/ 3 h 160"/>
                <a:gd name="T50" fmla="*/ 3 w 156"/>
                <a:gd name="T51" fmla="*/ 6 h 160"/>
                <a:gd name="T52" fmla="*/ 10 w 156"/>
                <a:gd name="T53" fmla="*/ 6 h 160"/>
                <a:gd name="T54" fmla="*/ 17 w 156"/>
                <a:gd name="T55" fmla="*/ 16 h 160"/>
                <a:gd name="T56" fmla="*/ 18 w 156"/>
                <a:gd name="T57" fmla="*/ 60 h 160"/>
                <a:gd name="T58" fmla="*/ 18 w 156"/>
                <a:gd name="T59" fmla="*/ 90 h 160"/>
                <a:gd name="T60" fmla="*/ 36 w 156"/>
                <a:gd name="T61" fmla="*/ 145 h 160"/>
                <a:gd name="T62" fmla="*/ 79 w 156"/>
                <a:gd name="T63" fmla="*/ 160 h 160"/>
                <a:gd name="T64" fmla="*/ 122 w 156"/>
                <a:gd name="T65" fmla="*/ 145 h 160"/>
                <a:gd name="T66" fmla="*/ 142 w 156"/>
                <a:gd name="T67" fmla="*/ 82 h 160"/>
                <a:gd name="T68" fmla="*/ 142 w 156"/>
                <a:gd name="T69" fmla="*/ 60 h 160"/>
                <a:gd name="T70" fmla="*/ 142 w 156"/>
                <a:gd name="T71" fmla="*/ 16 h 160"/>
                <a:gd name="T72" fmla="*/ 148 w 156"/>
                <a:gd name="T73" fmla="*/ 6 h 160"/>
                <a:gd name="T74" fmla="*/ 153 w 156"/>
                <a:gd name="T75" fmla="*/ 6 h 160"/>
                <a:gd name="T76" fmla="*/ 156 w 156"/>
                <a:gd name="T77" fmla="*/ 3 h 160"/>
                <a:gd name="T78" fmla="*/ 152 w 156"/>
                <a:gd name="T79" fmla="*/ 0 h 160"/>
                <a:gd name="T80" fmla="*/ 138 w 156"/>
                <a:gd name="T8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160">
                  <a:moveTo>
                    <a:pt x="138" y="0"/>
                  </a:moveTo>
                  <a:cubicBezTo>
                    <a:pt x="134" y="0"/>
                    <a:pt x="134" y="0"/>
                    <a:pt x="134" y="0"/>
                  </a:cubicBezTo>
                  <a:cubicBezTo>
                    <a:pt x="132" y="0"/>
                    <a:pt x="132" y="0"/>
                    <a:pt x="132" y="0"/>
                  </a:cubicBezTo>
                  <a:cubicBezTo>
                    <a:pt x="113" y="0"/>
                    <a:pt x="113" y="0"/>
                    <a:pt x="113" y="0"/>
                  </a:cubicBezTo>
                  <a:cubicBezTo>
                    <a:pt x="112" y="0"/>
                    <a:pt x="108" y="0"/>
                    <a:pt x="108" y="3"/>
                  </a:cubicBezTo>
                  <a:cubicBezTo>
                    <a:pt x="108" y="4"/>
                    <a:pt x="109" y="6"/>
                    <a:pt x="111" y="6"/>
                  </a:cubicBezTo>
                  <a:cubicBezTo>
                    <a:pt x="118" y="6"/>
                    <a:pt x="118" y="6"/>
                    <a:pt x="118" y="6"/>
                  </a:cubicBezTo>
                  <a:cubicBezTo>
                    <a:pt x="124" y="7"/>
                    <a:pt x="125" y="10"/>
                    <a:pt x="125" y="16"/>
                  </a:cubicBezTo>
                  <a:cubicBezTo>
                    <a:pt x="125" y="16"/>
                    <a:pt x="126" y="60"/>
                    <a:pt x="126" y="60"/>
                  </a:cubicBezTo>
                  <a:cubicBezTo>
                    <a:pt x="126" y="86"/>
                    <a:pt x="126" y="86"/>
                    <a:pt x="126" y="86"/>
                  </a:cubicBezTo>
                  <a:cubicBezTo>
                    <a:pt x="126" y="110"/>
                    <a:pt x="122" y="125"/>
                    <a:pt x="114" y="135"/>
                  </a:cubicBezTo>
                  <a:cubicBezTo>
                    <a:pt x="107" y="144"/>
                    <a:pt x="95" y="149"/>
                    <a:pt x="83" y="149"/>
                  </a:cubicBezTo>
                  <a:cubicBezTo>
                    <a:pt x="72" y="149"/>
                    <a:pt x="63" y="147"/>
                    <a:pt x="54" y="138"/>
                  </a:cubicBezTo>
                  <a:cubicBezTo>
                    <a:pt x="46" y="131"/>
                    <a:pt x="39" y="120"/>
                    <a:pt x="39" y="89"/>
                  </a:cubicBezTo>
                  <a:cubicBezTo>
                    <a:pt x="39" y="60"/>
                    <a:pt x="39" y="60"/>
                    <a:pt x="39" y="60"/>
                  </a:cubicBezTo>
                  <a:cubicBezTo>
                    <a:pt x="39" y="16"/>
                    <a:pt x="39" y="16"/>
                    <a:pt x="39" y="16"/>
                  </a:cubicBezTo>
                  <a:cubicBezTo>
                    <a:pt x="40" y="9"/>
                    <a:pt x="41" y="7"/>
                    <a:pt x="45" y="6"/>
                  </a:cubicBezTo>
                  <a:cubicBezTo>
                    <a:pt x="45" y="6"/>
                    <a:pt x="50" y="6"/>
                    <a:pt x="50" y="6"/>
                  </a:cubicBezTo>
                  <a:cubicBezTo>
                    <a:pt x="52" y="6"/>
                    <a:pt x="53" y="4"/>
                    <a:pt x="53" y="3"/>
                  </a:cubicBezTo>
                  <a:cubicBezTo>
                    <a:pt x="53" y="0"/>
                    <a:pt x="50" y="0"/>
                    <a:pt x="49" y="0"/>
                  </a:cubicBezTo>
                  <a:cubicBezTo>
                    <a:pt x="34" y="0"/>
                    <a:pt x="34" y="0"/>
                    <a:pt x="34" y="0"/>
                  </a:cubicBezTo>
                  <a:cubicBezTo>
                    <a:pt x="28" y="0"/>
                    <a:pt x="28" y="0"/>
                    <a:pt x="28" y="0"/>
                  </a:cubicBezTo>
                  <a:cubicBezTo>
                    <a:pt x="24" y="0"/>
                    <a:pt x="24" y="0"/>
                    <a:pt x="24"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0"/>
                    <a:pt x="18" y="90"/>
                    <a:pt x="18" y="90"/>
                  </a:cubicBezTo>
                  <a:cubicBezTo>
                    <a:pt x="18" y="123"/>
                    <a:pt x="28" y="137"/>
                    <a:pt x="36" y="145"/>
                  </a:cubicBezTo>
                  <a:cubicBezTo>
                    <a:pt x="50" y="158"/>
                    <a:pt x="69" y="160"/>
                    <a:pt x="79" y="160"/>
                  </a:cubicBezTo>
                  <a:cubicBezTo>
                    <a:pt x="90" y="160"/>
                    <a:pt x="107" y="159"/>
                    <a:pt x="122" y="145"/>
                  </a:cubicBezTo>
                  <a:cubicBezTo>
                    <a:pt x="140" y="129"/>
                    <a:pt x="142" y="103"/>
                    <a:pt x="142" y="82"/>
                  </a:cubicBezTo>
                  <a:cubicBezTo>
                    <a:pt x="142" y="60"/>
                    <a:pt x="142" y="60"/>
                    <a:pt x="142" y="60"/>
                  </a:cubicBezTo>
                  <a:cubicBezTo>
                    <a:pt x="142" y="16"/>
                    <a:pt x="142" y="16"/>
                    <a:pt x="142" y="16"/>
                  </a:cubicBezTo>
                  <a:cubicBezTo>
                    <a:pt x="143" y="9"/>
                    <a:pt x="144" y="7"/>
                    <a:pt x="148" y="6"/>
                  </a:cubicBezTo>
                  <a:cubicBezTo>
                    <a:pt x="149" y="6"/>
                    <a:pt x="153" y="6"/>
                    <a:pt x="153" y="6"/>
                  </a:cubicBezTo>
                  <a:cubicBezTo>
                    <a:pt x="155" y="6"/>
                    <a:pt x="156" y="4"/>
                    <a:pt x="156" y="3"/>
                  </a:cubicBezTo>
                  <a:cubicBezTo>
                    <a:pt x="156" y="0"/>
                    <a:pt x="153" y="0"/>
                    <a:pt x="152" y="0"/>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0" name="Freeform 10">
              <a:extLst>
                <a:ext uri="{FF2B5EF4-FFF2-40B4-BE49-F238E27FC236}">
                  <a16:creationId xmlns:a16="http://schemas.microsoft.com/office/drawing/2014/main" id="{3B2109E3-4D96-46F3-80CA-36C469DBAFBA}"/>
                </a:ext>
              </a:extLst>
            </p:cNvPr>
            <p:cNvSpPr>
              <a:spLocks/>
            </p:cNvSpPr>
            <p:nvPr userDrawn="1"/>
          </p:nvSpPr>
          <p:spPr bwMode="auto">
            <a:xfrm>
              <a:off x="3553" y="2463"/>
              <a:ext cx="114" cy="110"/>
            </a:xfrm>
            <a:custGeom>
              <a:avLst/>
              <a:gdLst>
                <a:gd name="T0" fmla="*/ 17 w 168"/>
                <a:gd name="T1" fmla="*/ 12 h 162"/>
                <a:gd name="T2" fmla="*/ 17 w 168"/>
                <a:gd name="T3" fmla="*/ 129 h 162"/>
                <a:gd name="T4" fmla="*/ 12 w 168"/>
                <a:gd name="T5" fmla="*/ 153 h 162"/>
                <a:gd name="T6" fmla="*/ 4 w 168"/>
                <a:gd name="T7" fmla="*/ 154 h 162"/>
                <a:gd name="T8" fmla="*/ 0 w 168"/>
                <a:gd name="T9" fmla="*/ 157 h 162"/>
                <a:gd name="T10" fmla="*/ 5 w 168"/>
                <a:gd name="T11" fmla="*/ 160 h 162"/>
                <a:gd name="T12" fmla="*/ 22 w 168"/>
                <a:gd name="T13" fmla="*/ 160 h 162"/>
                <a:gd name="T14" fmla="*/ 25 w 168"/>
                <a:gd name="T15" fmla="*/ 160 h 162"/>
                <a:gd name="T16" fmla="*/ 28 w 168"/>
                <a:gd name="T17" fmla="*/ 160 h 162"/>
                <a:gd name="T18" fmla="*/ 46 w 168"/>
                <a:gd name="T19" fmla="*/ 160 h 162"/>
                <a:gd name="T20" fmla="*/ 52 w 168"/>
                <a:gd name="T21" fmla="*/ 157 h 162"/>
                <a:gd name="T22" fmla="*/ 49 w 168"/>
                <a:gd name="T23" fmla="*/ 154 h 162"/>
                <a:gd name="T24" fmla="*/ 39 w 168"/>
                <a:gd name="T25" fmla="*/ 153 h 162"/>
                <a:gd name="T26" fmla="*/ 32 w 168"/>
                <a:gd name="T27" fmla="*/ 131 h 162"/>
                <a:gd name="T28" fmla="*/ 29 w 168"/>
                <a:gd name="T29" fmla="*/ 37 h 162"/>
                <a:gd name="T30" fmla="*/ 80 w 168"/>
                <a:gd name="T31" fmla="*/ 93 h 162"/>
                <a:gd name="T32" fmla="*/ 133 w 168"/>
                <a:gd name="T33" fmla="*/ 148 h 162"/>
                <a:gd name="T34" fmla="*/ 149 w 168"/>
                <a:gd name="T35" fmla="*/ 162 h 162"/>
                <a:gd name="T36" fmla="*/ 153 w 168"/>
                <a:gd name="T37" fmla="*/ 146 h 162"/>
                <a:gd name="T38" fmla="*/ 153 w 168"/>
                <a:gd name="T39" fmla="*/ 26 h 162"/>
                <a:gd name="T40" fmla="*/ 159 w 168"/>
                <a:gd name="T41" fmla="*/ 9 h 162"/>
                <a:gd name="T42" fmla="*/ 164 w 168"/>
                <a:gd name="T43" fmla="*/ 9 h 162"/>
                <a:gd name="T44" fmla="*/ 168 w 168"/>
                <a:gd name="T45" fmla="*/ 6 h 162"/>
                <a:gd name="T46" fmla="*/ 163 w 168"/>
                <a:gd name="T47" fmla="*/ 3 h 162"/>
                <a:gd name="T48" fmla="*/ 149 w 168"/>
                <a:gd name="T49" fmla="*/ 3 h 162"/>
                <a:gd name="T50" fmla="*/ 145 w 168"/>
                <a:gd name="T51" fmla="*/ 3 h 162"/>
                <a:gd name="T52" fmla="*/ 141 w 168"/>
                <a:gd name="T53" fmla="*/ 3 h 162"/>
                <a:gd name="T54" fmla="*/ 124 w 168"/>
                <a:gd name="T55" fmla="*/ 3 h 162"/>
                <a:gd name="T56" fmla="*/ 118 w 168"/>
                <a:gd name="T57" fmla="*/ 6 h 162"/>
                <a:gd name="T58" fmla="*/ 121 w 168"/>
                <a:gd name="T59" fmla="*/ 9 h 162"/>
                <a:gd name="T60" fmla="*/ 131 w 168"/>
                <a:gd name="T61" fmla="*/ 10 h 162"/>
                <a:gd name="T62" fmla="*/ 138 w 168"/>
                <a:gd name="T63" fmla="*/ 28 h 162"/>
                <a:gd name="T64" fmla="*/ 140 w 168"/>
                <a:gd name="T65" fmla="*/ 127 h 162"/>
                <a:gd name="T66" fmla="*/ 125 w 168"/>
                <a:gd name="T67" fmla="*/ 111 h 162"/>
                <a:gd name="T68" fmla="*/ 94 w 168"/>
                <a:gd name="T69" fmla="*/ 77 h 162"/>
                <a:gd name="T70" fmla="*/ 27 w 168"/>
                <a:gd name="T71" fmla="*/ 5 h 162"/>
                <a:gd name="T72" fmla="*/ 21 w 168"/>
                <a:gd name="T73" fmla="*/ 0 h 162"/>
                <a:gd name="T74" fmla="*/ 17 w 168"/>
                <a:gd name="T75" fmla="*/ 1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8" h="162">
                  <a:moveTo>
                    <a:pt x="17" y="12"/>
                  </a:moveTo>
                  <a:cubicBezTo>
                    <a:pt x="17" y="129"/>
                    <a:pt x="17" y="129"/>
                    <a:pt x="17" y="129"/>
                  </a:cubicBezTo>
                  <a:cubicBezTo>
                    <a:pt x="17" y="147"/>
                    <a:pt x="16" y="152"/>
                    <a:pt x="12" y="153"/>
                  </a:cubicBezTo>
                  <a:cubicBezTo>
                    <a:pt x="11" y="153"/>
                    <a:pt x="4" y="154"/>
                    <a:pt x="4" y="154"/>
                  </a:cubicBezTo>
                  <a:cubicBezTo>
                    <a:pt x="1" y="154"/>
                    <a:pt x="0" y="156"/>
                    <a:pt x="0" y="157"/>
                  </a:cubicBezTo>
                  <a:cubicBezTo>
                    <a:pt x="0" y="160"/>
                    <a:pt x="4" y="160"/>
                    <a:pt x="5" y="160"/>
                  </a:cubicBezTo>
                  <a:cubicBezTo>
                    <a:pt x="22" y="160"/>
                    <a:pt x="22" y="160"/>
                    <a:pt x="22" y="160"/>
                  </a:cubicBezTo>
                  <a:cubicBezTo>
                    <a:pt x="25" y="160"/>
                    <a:pt x="25" y="160"/>
                    <a:pt x="25" y="160"/>
                  </a:cubicBezTo>
                  <a:cubicBezTo>
                    <a:pt x="28" y="160"/>
                    <a:pt x="28" y="160"/>
                    <a:pt x="28" y="160"/>
                  </a:cubicBezTo>
                  <a:cubicBezTo>
                    <a:pt x="46" y="160"/>
                    <a:pt x="46" y="160"/>
                    <a:pt x="46" y="160"/>
                  </a:cubicBezTo>
                  <a:cubicBezTo>
                    <a:pt x="48" y="160"/>
                    <a:pt x="52" y="160"/>
                    <a:pt x="52" y="157"/>
                  </a:cubicBezTo>
                  <a:cubicBezTo>
                    <a:pt x="52" y="156"/>
                    <a:pt x="51" y="154"/>
                    <a:pt x="49" y="154"/>
                  </a:cubicBezTo>
                  <a:cubicBezTo>
                    <a:pt x="39" y="153"/>
                    <a:pt x="39" y="153"/>
                    <a:pt x="39" y="153"/>
                  </a:cubicBezTo>
                  <a:cubicBezTo>
                    <a:pt x="35" y="152"/>
                    <a:pt x="32" y="148"/>
                    <a:pt x="32" y="131"/>
                  </a:cubicBezTo>
                  <a:cubicBezTo>
                    <a:pt x="32" y="131"/>
                    <a:pt x="30" y="45"/>
                    <a:pt x="29" y="37"/>
                  </a:cubicBezTo>
                  <a:cubicBezTo>
                    <a:pt x="34" y="43"/>
                    <a:pt x="80" y="93"/>
                    <a:pt x="80" y="93"/>
                  </a:cubicBezTo>
                  <a:cubicBezTo>
                    <a:pt x="102" y="117"/>
                    <a:pt x="131" y="146"/>
                    <a:pt x="133" y="148"/>
                  </a:cubicBezTo>
                  <a:cubicBezTo>
                    <a:pt x="145" y="160"/>
                    <a:pt x="147" y="162"/>
                    <a:pt x="149" y="162"/>
                  </a:cubicBezTo>
                  <a:cubicBezTo>
                    <a:pt x="152" y="162"/>
                    <a:pt x="153" y="159"/>
                    <a:pt x="153" y="146"/>
                  </a:cubicBezTo>
                  <a:cubicBezTo>
                    <a:pt x="153" y="146"/>
                    <a:pt x="153" y="26"/>
                    <a:pt x="153" y="26"/>
                  </a:cubicBezTo>
                  <a:cubicBezTo>
                    <a:pt x="153" y="13"/>
                    <a:pt x="154" y="10"/>
                    <a:pt x="159" y="9"/>
                  </a:cubicBezTo>
                  <a:cubicBezTo>
                    <a:pt x="159" y="9"/>
                    <a:pt x="164" y="9"/>
                    <a:pt x="164" y="9"/>
                  </a:cubicBezTo>
                  <a:cubicBezTo>
                    <a:pt x="167" y="9"/>
                    <a:pt x="168" y="7"/>
                    <a:pt x="168" y="6"/>
                  </a:cubicBezTo>
                  <a:cubicBezTo>
                    <a:pt x="168" y="3"/>
                    <a:pt x="164" y="3"/>
                    <a:pt x="163" y="3"/>
                  </a:cubicBezTo>
                  <a:cubicBezTo>
                    <a:pt x="149" y="3"/>
                    <a:pt x="149" y="3"/>
                    <a:pt x="149" y="3"/>
                  </a:cubicBezTo>
                  <a:cubicBezTo>
                    <a:pt x="145" y="3"/>
                    <a:pt x="145" y="3"/>
                    <a:pt x="145" y="3"/>
                  </a:cubicBezTo>
                  <a:cubicBezTo>
                    <a:pt x="141" y="3"/>
                    <a:pt x="141" y="3"/>
                    <a:pt x="141" y="3"/>
                  </a:cubicBezTo>
                  <a:cubicBezTo>
                    <a:pt x="124" y="3"/>
                    <a:pt x="124" y="3"/>
                    <a:pt x="124" y="3"/>
                  </a:cubicBezTo>
                  <a:cubicBezTo>
                    <a:pt x="122" y="3"/>
                    <a:pt x="118" y="3"/>
                    <a:pt x="118" y="6"/>
                  </a:cubicBezTo>
                  <a:cubicBezTo>
                    <a:pt x="118" y="8"/>
                    <a:pt x="119" y="9"/>
                    <a:pt x="121" y="9"/>
                  </a:cubicBezTo>
                  <a:cubicBezTo>
                    <a:pt x="131" y="10"/>
                    <a:pt x="131" y="10"/>
                    <a:pt x="131" y="10"/>
                  </a:cubicBezTo>
                  <a:cubicBezTo>
                    <a:pt x="136" y="11"/>
                    <a:pt x="138" y="14"/>
                    <a:pt x="138" y="28"/>
                  </a:cubicBezTo>
                  <a:cubicBezTo>
                    <a:pt x="138" y="28"/>
                    <a:pt x="140" y="108"/>
                    <a:pt x="140" y="127"/>
                  </a:cubicBezTo>
                  <a:cubicBezTo>
                    <a:pt x="136" y="123"/>
                    <a:pt x="125" y="111"/>
                    <a:pt x="125" y="111"/>
                  </a:cubicBezTo>
                  <a:cubicBezTo>
                    <a:pt x="94" y="77"/>
                    <a:pt x="94" y="77"/>
                    <a:pt x="94" y="77"/>
                  </a:cubicBezTo>
                  <a:cubicBezTo>
                    <a:pt x="27" y="5"/>
                    <a:pt x="27" y="5"/>
                    <a:pt x="27" y="5"/>
                  </a:cubicBezTo>
                  <a:cubicBezTo>
                    <a:pt x="24" y="2"/>
                    <a:pt x="22" y="0"/>
                    <a:pt x="21" y="0"/>
                  </a:cubicBezTo>
                  <a:cubicBezTo>
                    <a:pt x="17" y="0"/>
                    <a:pt x="17" y="4"/>
                    <a:pt x="17"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1" name="Freeform 11">
              <a:extLst>
                <a:ext uri="{FF2B5EF4-FFF2-40B4-BE49-F238E27FC236}">
                  <a16:creationId xmlns:a16="http://schemas.microsoft.com/office/drawing/2014/main" id="{9A65ABD4-2F80-48ED-9586-996B6D4B2543}"/>
                </a:ext>
              </a:extLst>
            </p:cNvPr>
            <p:cNvSpPr>
              <a:spLocks/>
            </p:cNvSpPr>
            <p:nvPr userDrawn="1"/>
          </p:nvSpPr>
          <p:spPr bwMode="auto">
            <a:xfrm>
              <a:off x="3686" y="2465"/>
              <a:ext cx="38" cy="107"/>
            </a:xfrm>
            <a:custGeom>
              <a:avLst/>
              <a:gdLst>
                <a:gd name="T0" fmla="*/ 29 w 56"/>
                <a:gd name="T1" fmla="*/ 0 h 157"/>
                <a:gd name="T2" fmla="*/ 26 w 56"/>
                <a:gd name="T3" fmla="*/ 0 h 157"/>
                <a:gd name="T4" fmla="*/ 23 w 56"/>
                <a:gd name="T5" fmla="*/ 0 h 157"/>
                <a:gd name="T6" fmla="*/ 5 w 56"/>
                <a:gd name="T7" fmla="*/ 0 h 157"/>
                <a:gd name="T8" fmla="*/ 0 w 56"/>
                <a:gd name="T9" fmla="*/ 3 h 157"/>
                <a:gd name="T10" fmla="*/ 4 w 56"/>
                <a:gd name="T11" fmla="*/ 6 h 157"/>
                <a:gd name="T12" fmla="*/ 10 w 56"/>
                <a:gd name="T13" fmla="*/ 6 h 157"/>
                <a:gd name="T14" fmla="*/ 15 w 56"/>
                <a:gd name="T15" fmla="*/ 16 h 157"/>
                <a:gd name="T16" fmla="*/ 16 w 56"/>
                <a:gd name="T17" fmla="*/ 60 h 157"/>
                <a:gd name="T18" fmla="*/ 16 w 56"/>
                <a:gd name="T19" fmla="*/ 96 h 157"/>
                <a:gd name="T20" fmla="*/ 15 w 56"/>
                <a:gd name="T21" fmla="*/ 141 h 157"/>
                <a:gd name="T22" fmla="*/ 10 w 56"/>
                <a:gd name="T23" fmla="*/ 150 h 157"/>
                <a:gd name="T24" fmla="*/ 4 w 56"/>
                <a:gd name="T25" fmla="*/ 151 h 157"/>
                <a:gd name="T26" fmla="*/ 1 w 56"/>
                <a:gd name="T27" fmla="*/ 154 h 157"/>
                <a:gd name="T28" fmla="*/ 6 w 56"/>
                <a:gd name="T29" fmla="*/ 157 h 157"/>
                <a:gd name="T30" fmla="*/ 22 w 56"/>
                <a:gd name="T31" fmla="*/ 157 h 157"/>
                <a:gd name="T32" fmla="*/ 26 w 56"/>
                <a:gd name="T33" fmla="*/ 157 h 157"/>
                <a:gd name="T34" fmla="*/ 28 w 56"/>
                <a:gd name="T35" fmla="*/ 157 h 157"/>
                <a:gd name="T36" fmla="*/ 51 w 56"/>
                <a:gd name="T37" fmla="*/ 157 h 157"/>
                <a:gd name="T38" fmla="*/ 56 w 56"/>
                <a:gd name="T39" fmla="*/ 154 h 157"/>
                <a:gd name="T40" fmla="*/ 53 w 56"/>
                <a:gd name="T41" fmla="*/ 151 h 157"/>
                <a:gd name="T42" fmla="*/ 44 w 56"/>
                <a:gd name="T43" fmla="*/ 150 h 157"/>
                <a:gd name="T44" fmla="*/ 37 w 56"/>
                <a:gd name="T45" fmla="*/ 141 h 157"/>
                <a:gd name="T46" fmla="*/ 36 w 56"/>
                <a:gd name="T47" fmla="*/ 96 h 157"/>
                <a:gd name="T48" fmla="*/ 36 w 56"/>
                <a:gd name="T49" fmla="*/ 60 h 157"/>
                <a:gd name="T50" fmla="*/ 36 w 56"/>
                <a:gd name="T51" fmla="*/ 16 h 157"/>
                <a:gd name="T52" fmla="*/ 43 w 56"/>
                <a:gd name="T53" fmla="*/ 6 h 157"/>
                <a:gd name="T54" fmla="*/ 47 w 56"/>
                <a:gd name="T55" fmla="*/ 6 h 157"/>
                <a:gd name="T56" fmla="*/ 51 w 56"/>
                <a:gd name="T57" fmla="*/ 3 h 157"/>
                <a:gd name="T58" fmla="*/ 46 w 56"/>
                <a:gd name="T59" fmla="*/ 0 h 157"/>
                <a:gd name="T60" fmla="*/ 29 w 56"/>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157">
                  <a:moveTo>
                    <a:pt x="29" y="0"/>
                  </a:moveTo>
                  <a:cubicBezTo>
                    <a:pt x="26" y="0"/>
                    <a:pt x="26" y="0"/>
                    <a:pt x="26" y="0"/>
                  </a:cubicBezTo>
                  <a:cubicBezTo>
                    <a:pt x="23" y="0"/>
                    <a:pt x="23" y="0"/>
                    <a:pt x="23" y="0"/>
                  </a:cubicBezTo>
                  <a:cubicBezTo>
                    <a:pt x="5" y="0"/>
                    <a:pt x="5" y="0"/>
                    <a:pt x="5" y="0"/>
                  </a:cubicBezTo>
                  <a:cubicBezTo>
                    <a:pt x="4" y="0"/>
                    <a:pt x="0" y="0"/>
                    <a:pt x="0" y="3"/>
                  </a:cubicBezTo>
                  <a:cubicBezTo>
                    <a:pt x="0" y="4"/>
                    <a:pt x="2" y="6"/>
                    <a:pt x="4" y="6"/>
                  </a:cubicBezTo>
                  <a:cubicBezTo>
                    <a:pt x="10" y="6"/>
                    <a:pt x="10" y="6"/>
                    <a:pt x="10" y="6"/>
                  </a:cubicBezTo>
                  <a:cubicBezTo>
                    <a:pt x="13" y="7"/>
                    <a:pt x="15" y="9"/>
                    <a:pt x="15" y="16"/>
                  </a:cubicBezTo>
                  <a:cubicBezTo>
                    <a:pt x="15" y="16"/>
                    <a:pt x="16" y="60"/>
                    <a:pt x="16" y="60"/>
                  </a:cubicBezTo>
                  <a:cubicBezTo>
                    <a:pt x="16" y="96"/>
                    <a:pt x="16" y="96"/>
                    <a:pt x="16" y="96"/>
                  </a:cubicBezTo>
                  <a:cubicBezTo>
                    <a:pt x="16" y="116"/>
                    <a:pt x="16" y="132"/>
                    <a:pt x="15" y="141"/>
                  </a:cubicBezTo>
                  <a:cubicBezTo>
                    <a:pt x="14" y="147"/>
                    <a:pt x="13" y="150"/>
                    <a:pt x="10" y="150"/>
                  </a:cubicBezTo>
                  <a:cubicBezTo>
                    <a:pt x="10" y="150"/>
                    <a:pt x="4" y="151"/>
                    <a:pt x="4" y="151"/>
                  </a:cubicBezTo>
                  <a:cubicBezTo>
                    <a:pt x="2" y="151"/>
                    <a:pt x="1" y="153"/>
                    <a:pt x="1" y="154"/>
                  </a:cubicBezTo>
                  <a:cubicBezTo>
                    <a:pt x="1" y="157"/>
                    <a:pt x="5" y="157"/>
                    <a:pt x="6" y="157"/>
                  </a:cubicBezTo>
                  <a:cubicBezTo>
                    <a:pt x="22" y="157"/>
                    <a:pt x="22" y="157"/>
                    <a:pt x="22" y="157"/>
                  </a:cubicBezTo>
                  <a:cubicBezTo>
                    <a:pt x="26" y="157"/>
                    <a:pt x="26" y="157"/>
                    <a:pt x="26" y="157"/>
                  </a:cubicBezTo>
                  <a:cubicBezTo>
                    <a:pt x="28" y="157"/>
                    <a:pt x="28" y="157"/>
                    <a:pt x="28" y="157"/>
                  </a:cubicBezTo>
                  <a:cubicBezTo>
                    <a:pt x="51" y="157"/>
                    <a:pt x="51" y="157"/>
                    <a:pt x="51" y="157"/>
                  </a:cubicBezTo>
                  <a:cubicBezTo>
                    <a:pt x="55" y="157"/>
                    <a:pt x="56" y="155"/>
                    <a:pt x="56" y="154"/>
                  </a:cubicBezTo>
                  <a:cubicBezTo>
                    <a:pt x="56" y="153"/>
                    <a:pt x="55" y="151"/>
                    <a:pt x="53" y="151"/>
                  </a:cubicBezTo>
                  <a:cubicBezTo>
                    <a:pt x="44" y="150"/>
                    <a:pt x="44" y="150"/>
                    <a:pt x="44" y="150"/>
                  </a:cubicBezTo>
                  <a:cubicBezTo>
                    <a:pt x="39" y="150"/>
                    <a:pt x="38" y="147"/>
                    <a:pt x="37" y="141"/>
                  </a:cubicBezTo>
                  <a:cubicBezTo>
                    <a:pt x="36" y="132"/>
                    <a:pt x="36" y="116"/>
                    <a:pt x="36" y="96"/>
                  </a:cubicBezTo>
                  <a:cubicBezTo>
                    <a:pt x="36" y="60"/>
                    <a:pt x="36" y="60"/>
                    <a:pt x="36" y="60"/>
                  </a:cubicBezTo>
                  <a:cubicBezTo>
                    <a:pt x="36" y="16"/>
                    <a:pt x="36" y="16"/>
                    <a:pt x="36" y="16"/>
                  </a:cubicBezTo>
                  <a:cubicBezTo>
                    <a:pt x="37" y="10"/>
                    <a:pt x="38" y="7"/>
                    <a:pt x="43" y="6"/>
                  </a:cubicBezTo>
                  <a:cubicBezTo>
                    <a:pt x="43" y="6"/>
                    <a:pt x="47" y="6"/>
                    <a:pt x="47" y="6"/>
                  </a:cubicBezTo>
                  <a:cubicBezTo>
                    <a:pt x="49" y="6"/>
                    <a:pt x="51" y="4"/>
                    <a:pt x="51" y="3"/>
                  </a:cubicBezTo>
                  <a:cubicBezTo>
                    <a:pt x="51" y="0"/>
                    <a:pt x="47" y="0"/>
                    <a:pt x="46"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2" name="Freeform 12">
              <a:extLst>
                <a:ext uri="{FF2B5EF4-FFF2-40B4-BE49-F238E27FC236}">
                  <a16:creationId xmlns:a16="http://schemas.microsoft.com/office/drawing/2014/main" id="{010AD24B-1B5A-4AE2-88DA-B6DA4AE7F67C}"/>
                </a:ext>
              </a:extLst>
            </p:cNvPr>
            <p:cNvSpPr>
              <a:spLocks/>
            </p:cNvSpPr>
            <p:nvPr userDrawn="1"/>
          </p:nvSpPr>
          <p:spPr bwMode="auto">
            <a:xfrm>
              <a:off x="3730" y="2465"/>
              <a:ext cx="112" cy="109"/>
            </a:xfrm>
            <a:custGeom>
              <a:avLst/>
              <a:gdLst>
                <a:gd name="T0" fmla="*/ 148 w 166"/>
                <a:gd name="T1" fmla="*/ 0 h 160"/>
                <a:gd name="T2" fmla="*/ 145 w 166"/>
                <a:gd name="T3" fmla="*/ 0 h 160"/>
                <a:gd name="T4" fmla="*/ 140 w 166"/>
                <a:gd name="T5" fmla="*/ 0 h 160"/>
                <a:gd name="T6" fmla="*/ 125 w 166"/>
                <a:gd name="T7" fmla="*/ 0 h 160"/>
                <a:gd name="T8" fmla="*/ 119 w 166"/>
                <a:gd name="T9" fmla="*/ 3 h 160"/>
                <a:gd name="T10" fmla="*/ 123 w 166"/>
                <a:gd name="T11" fmla="*/ 6 h 160"/>
                <a:gd name="T12" fmla="*/ 130 w 166"/>
                <a:gd name="T13" fmla="*/ 6 h 160"/>
                <a:gd name="T14" fmla="*/ 131 w 166"/>
                <a:gd name="T15" fmla="*/ 10 h 160"/>
                <a:gd name="T16" fmla="*/ 130 w 166"/>
                <a:gd name="T17" fmla="*/ 17 h 160"/>
                <a:gd name="T18" fmla="*/ 88 w 166"/>
                <a:gd name="T19" fmla="*/ 127 h 160"/>
                <a:gd name="T20" fmla="*/ 50 w 166"/>
                <a:gd name="T21" fmla="*/ 26 h 160"/>
                <a:gd name="T22" fmla="*/ 44 w 166"/>
                <a:gd name="T23" fmla="*/ 9 h 160"/>
                <a:gd name="T24" fmla="*/ 46 w 166"/>
                <a:gd name="T25" fmla="*/ 7 h 160"/>
                <a:gd name="T26" fmla="*/ 53 w 166"/>
                <a:gd name="T27" fmla="*/ 6 h 160"/>
                <a:gd name="T28" fmla="*/ 57 w 166"/>
                <a:gd name="T29" fmla="*/ 3 h 160"/>
                <a:gd name="T30" fmla="*/ 50 w 166"/>
                <a:gd name="T31" fmla="*/ 0 h 160"/>
                <a:gd name="T32" fmla="*/ 35 w 166"/>
                <a:gd name="T33" fmla="*/ 0 h 160"/>
                <a:gd name="T34" fmla="*/ 31 w 166"/>
                <a:gd name="T35" fmla="*/ 0 h 160"/>
                <a:gd name="T36" fmla="*/ 26 w 166"/>
                <a:gd name="T37" fmla="*/ 0 h 160"/>
                <a:gd name="T38" fmla="*/ 7 w 166"/>
                <a:gd name="T39" fmla="*/ 0 h 160"/>
                <a:gd name="T40" fmla="*/ 0 w 166"/>
                <a:gd name="T41" fmla="*/ 3 h 160"/>
                <a:gd name="T42" fmla="*/ 3 w 166"/>
                <a:gd name="T43" fmla="*/ 6 h 160"/>
                <a:gd name="T44" fmla="*/ 10 w 166"/>
                <a:gd name="T45" fmla="*/ 6 h 160"/>
                <a:gd name="T46" fmla="*/ 24 w 166"/>
                <a:gd name="T47" fmla="*/ 21 h 160"/>
                <a:gd name="T48" fmla="*/ 75 w 166"/>
                <a:gd name="T49" fmla="*/ 148 h 160"/>
                <a:gd name="T50" fmla="*/ 83 w 166"/>
                <a:gd name="T51" fmla="*/ 160 h 160"/>
                <a:gd name="T52" fmla="*/ 89 w 166"/>
                <a:gd name="T53" fmla="*/ 151 h 160"/>
                <a:gd name="T54" fmla="*/ 93 w 166"/>
                <a:gd name="T55" fmla="*/ 144 h 160"/>
                <a:gd name="T56" fmla="*/ 118 w 166"/>
                <a:gd name="T57" fmla="*/ 84 h 160"/>
                <a:gd name="T58" fmla="*/ 130 w 166"/>
                <a:gd name="T59" fmla="*/ 55 h 160"/>
                <a:gd name="T60" fmla="*/ 142 w 166"/>
                <a:gd name="T61" fmla="*/ 26 h 160"/>
                <a:gd name="T62" fmla="*/ 153 w 166"/>
                <a:gd name="T63" fmla="*/ 8 h 160"/>
                <a:gd name="T64" fmla="*/ 162 w 166"/>
                <a:gd name="T65" fmla="*/ 6 h 160"/>
                <a:gd name="T66" fmla="*/ 166 w 166"/>
                <a:gd name="T67" fmla="*/ 3 h 160"/>
                <a:gd name="T68" fmla="*/ 161 w 166"/>
                <a:gd name="T69" fmla="*/ 0 h 160"/>
                <a:gd name="T70" fmla="*/ 148 w 166"/>
                <a:gd name="T71"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160">
                  <a:moveTo>
                    <a:pt x="148" y="0"/>
                  </a:moveTo>
                  <a:cubicBezTo>
                    <a:pt x="145" y="0"/>
                    <a:pt x="145" y="0"/>
                    <a:pt x="145" y="0"/>
                  </a:cubicBezTo>
                  <a:cubicBezTo>
                    <a:pt x="140" y="0"/>
                    <a:pt x="140" y="0"/>
                    <a:pt x="140" y="0"/>
                  </a:cubicBezTo>
                  <a:cubicBezTo>
                    <a:pt x="125" y="0"/>
                    <a:pt x="125" y="0"/>
                    <a:pt x="125" y="0"/>
                  </a:cubicBezTo>
                  <a:cubicBezTo>
                    <a:pt x="123" y="0"/>
                    <a:pt x="119" y="0"/>
                    <a:pt x="119" y="3"/>
                  </a:cubicBezTo>
                  <a:cubicBezTo>
                    <a:pt x="119" y="4"/>
                    <a:pt x="119" y="6"/>
                    <a:pt x="123" y="6"/>
                  </a:cubicBezTo>
                  <a:cubicBezTo>
                    <a:pt x="130" y="6"/>
                    <a:pt x="130" y="6"/>
                    <a:pt x="130" y="6"/>
                  </a:cubicBezTo>
                  <a:cubicBezTo>
                    <a:pt x="131" y="7"/>
                    <a:pt x="131" y="9"/>
                    <a:pt x="131" y="10"/>
                  </a:cubicBezTo>
                  <a:cubicBezTo>
                    <a:pt x="130" y="17"/>
                    <a:pt x="130" y="17"/>
                    <a:pt x="130" y="17"/>
                  </a:cubicBezTo>
                  <a:cubicBezTo>
                    <a:pt x="126" y="30"/>
                    <a:pt x="100" y="97"/>
                    <a:pt x="88" y="127"/>
                  </a:cubicBezTo>
                  <a:cubicBezTo>
                    <a:pt x="85" y="120"/>
                    <a:pt x="50" y="26"/>
                    <a:pt x="50" y="26"/>
                  </a:cubicBezTo>
                  <a:cubicBezTo>
                    <a:pt x="47" y="18"/>
                    <a:pt x="44" y="12"/>
                    <a:pt x="44" y="9"/>
                  </a:cubicBezTo>
                  <a:cubicBezTo>
                    <a:pt x="44" y="8"/>
                    <a:pt x="45" y="7"/>
                    <a:pt x="46" y="7"/>
                  </a:cubicBezTo>
                  <a:cubicBezTo>
                    <a:pt x="53" y="6"/>
                    <a:pt x="53" y="6"/>
                    <a:pt x="53" y="6"/>
                  </a:cubicBezTo>
                  <a:cubicBezTo>
                    <a:pt x="56" y="6"/>
                    <a:pt x="57" y="4"/>
                    <a:pt x="57" y="3"/>
                  </a:cubicBezTo>
                  <a:cubicBezTo>
                    <a:pt x="57" y="0"/>
                    <a:pt x="52" y="0"/>
                    <a:pt x="50" y="0"/>
                  </a:cubicBezTo>
                  <a:cubicBezTo>
                    <a:pt x="35" y="0"/>
                    <a:pt x="35" y="0"/>
                    <a:pt x="35" y="0"/>
                  </a:cubicBezTo>
                  <a:cubicBezTo>
                    <a:pt x="31" y="0"/>
                    <a:pt x="31" y="0"/>
                    <a:pt x="31" y="0"/>
                  </a:cubicBezTo>
                  <a:cubicBezTo>
                    <a:pt x="26" y="0"/>
                    <a:pt x="26" y="0"/>
                    <a:pt x="26" y="0"/>
                  </a:cubicBezTo>
                  <a:cubicBezTo>
                    <a:pt x="7" y="0"/>
                    <a:pt x="7" y="0"/>
                    <a:pt x="7" y="0"/>
                  </a:cubicBezTo>
                  <a:cubicBezTo>
                    <a:pt x="4" y="0"/>
                    <a:pt x="0" y="0"/>
                    <a:pt x="0" y="3"/>
                  </a:cubicBezTo>
                  <a:cubicBezTo>
                    <a:pt x="0" y="4"/>
                    <a:pt x="1" y="6"/>
                    <a:pt x="3" y="6"/>
                  </a:cubicBezTo>
                  <a:cubicBezTo>
                    <a:pt x="10" y="6"/>
                    <a:pt x="10" y="6"/>
                    <a:pt x="10" y="6"/>
                  </a:cubicBezTo>
                  <a:cubicBezTo>
                    <a:pt x="17" y="8"/>
                    <a:pt x="20" y="10"/>
                    <a:pt x="24" y="21"/>
                  </a:cubicBezTo>
                  <a:cubicBezTo>
                    <a:pt x="75" y="148"/>
                    <a:pt x="75" y="148"/>
                    <a:pt x="75" y="148"/>
                  </a:cubicBezTo>
                  <a:cubicBezTo>
                    <a:pt x="78" y="157"/>
                    <a:pt x="80" y="160"/>
                    <a:pt x="83" y="160"/>
                  </a:cubicBezTo>
                  <a:cubicBezTo>
                    <a:pt x="86" y="160"/>
                    <a:pt x="86" y="158"/>
                    <a:pt x="89" y="151"/>
                  </a:cubicBezTo>
                  <a:cubicBezTo>
                    <a:pt x="93" y="144"/>
                    <a:pt x="93" y="144"/>
                    <a:pt x="93" y="144"/>
                  </a:cubicBezTo>
                  <a:cubicBezTo>
                    <a:pt x="118" y="84"/>
                    <a:pt x="118" y="84"/>
                    <a:pt x="118" y="84"/>
                  </a:cubicBezTo>
                  <a:cubicBezTo>
                    <a:pt x="130" y="55"/>
                    <a:pt x="130" y="55"/>
                    <a:pt x="130" y="55"/>
                  </a:cubicBezTo>
                  <a:cubicBezTo>
                    <a:pt x="142" y="26"/>
                    <a:pt x="142" y="26"/>
                    <a:pt x="142" y="26"/>
                  </a:cubicBezTo>
                  <a:cubicBezTo>
                    <a:pt x="148" y="13"/>
                    <a:pt x="151" y="9"/>
                    <a:pt x="153" y="8"/>
                  </a:cubicBezTo>
                  <a:cubicBezTo>
                    <a:pt x="156" y="6"/>
                    <a:pt x="160" y="6"/>
                    <a:pt x="162" y="6"/>
                  </a:cubicBezTo>
                  <a:cubicBezTo>
                    <a:pt x="165" y="6"/>
                    <a:pt x="166" y="4"/>
                    <a:pt x="166" y="3"/>
                  </a:cubicBezTo>
                  <a:cubicBezTo>
                    <a:pt x="166" y="1"/>
                    <a:pt x="164" y="0"/>
                    <a:pt x="161" y="0"/>
                  </a:cubicBez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3" name="Freeform 13">
              <a:extLst>
                <a:ext uri="{FF2B5EF4-FFF2-40B4-BE49-F238E27FC236}">
                  <a16:creationId xmlns:a16="http://schemas.microsoft.com/office/drawing/2014/main" id="{C26A18C3-B362-4583-899A-39A3B1FF6FD6}"/>
                </a:ext>
              </a:extLst>
            </p:cNvPr>
            <p:cNvSpPr>
              <a:spLocks/>
            </p:cNvSpPr>
            <p:nvPr userDrawn="1"/>
          </p:nvSpPr>
          <p:spPr bwMode="auto">
            <a:xfrm>
              <a:off x="3848" y="2464"/>
              <a:ext cx="64" cy="108"/>
            </a:xfrm>
            <a:custGeom>
              <a:avLst/>
              <a:gdLst>
                <a:gd name="T0" fmla="*/ 84 w 94"/>
                <a:gd name="T1" fmla="*/ 1 h 160"/>
                <a:gd name="T2" fmla="*/ 83 w 94"/>
                <a:gd name="T3" fmla="*/ 1 h 160"/>
                <a:gd name="T4" fmla="*/ 75 w 94"/>
                <a:gd name="T5" fmla="*/ 2 h 160"/>
                <a:gd name="T6" fmla="*/ 28 w 94"/>
                <a:gd name="T7" fmla="*/ 2 h 160"/>
                <a:gd name="T8" fmla="*/ 26 w 94"/>
                <a:gd name="T9" fmla="*/ 2 h 160"/>
                <a:gd name="T10" fmla="*/ 5 w 94"/>
                <a:gd name="T11" fmla="*/ 2 h 160"/>
                <a:gd name="T12" fmla="*/ 0 w 94"/>
                <a:gd name="T13" fmla="*/ 5 h 160"/>
                <a:gd name="T14" fmla="*/ 4 w 94"/>
                <a:gd name="T15" fmla="*/ 8 h 160"/>
                <a:gd name="T16" fmla="*/ 10 w 94"/>
                <a:gd name="T17" fmla="*/ 8 h 160"/>
                <a:gd name="T18" fmla="*/ 18 w 94"/>
                <a:gd name="T19" fmla="*/ 18 h 160"/>
                <a:gd name="T20" fmla="*/ 18 w 94"/>
                <a:gd name="T21" fmla="*/ 62 h 160"/>
                <a:gd name="T22" fmla="*/ 18 w 94"/>
                <a:gd name="T23" fmla="*/ 98 h 160"/>
                <a:gd name="T24" fmla="*/ 17 w 94"/>
                <a:gd name="T25" fmla="*/ 143 h 160"/>
                <a:gd name="T26" fmla="*/ 12 w 94"/>
                <a:gd name="T27" fmla="*/ 152 h 160"/>
                <a:gd name="T28" fmla="*/ 7 w 94"/>
                <a:gd name="T29" fmla="*/ 153 h 160"/>
                <a:gd name="T30" fmla="*/ 3 w 94"/>
                <a:gd name="T31" fmla="*/ 156 h 160"/>
                <a:gd name="T32" fmla="*/ 8 w 94"/>
                <a:gd name="T33" fmla="*/ 159 h 160"/>
                <a:gd name="T34" fmla="*/ 25 w 94"/>
                <a:gd name="T35" fmla="*/ 159 h 160"/>
                <a:gd name="T36" fmla="*/ 28 w 94"/>
                <a:gd name="T37" fmla="*/ 159 h 160"/>
                <a:gd name="T38" fmla="*/ 36 w 94"/>
                <a:gd name="T39" fmla="*/ 159 h 160"/>
                <a:gd name="T40" fmla="*/ 79 w 94"/>
                <a:gd name="T41" fmla="*/ 160 h 160"/>
                <a:gd name="T42" fmla="*/ 91 w 94"/>
                <a:gd name="T43" fmla="*/ 153 h 160"/>
                <a:gd name="T44" fmla="*/ 94 w 94"/>
                <a:gd name="T45" fmla="*/ 133 h 160"/>
                <a:gd name="T46" fmla="*/ 91 w 94"/>
                <a:gd name="T47" fmla="*/ 129 h 160"/>
                <a:gd name="T48" fmla="*/ 88 w 94"/>
                <a:gd name="T49" fmla="*/ 133 h 160"/>
                <a:gd name="T50" fmla="*/ 80 w 94"/>
                <a:gd name="T51" fmla="*/ 146 h 160"/>
                <a:gd name="T52" fmla="*/ 61 w 94"/>
                <a:gd name="T53" fmla="*/ 149 h 160"/>
                <a:gd name="T54" fmla="*/ 38 w 94"/>
                <a:gd name="T55" fmla="*/ 133 h 160"/>
                <a:gd name="T56" fmla="*/ 38 w 94"/>
                <a:gd name="T57" fmla="*/ 107 h 160"/>
                <a:gd name="T58" fmla="*/ 38 w 94"/>
                <a:gd name="T59" fmla="*/ 98 h 160"/>
                <a:gd name="T60" fmla="*/ 38 w 94"/>
                <a:gd name="T61" fmla="*/ 80 h 160"/>
                <a:gd name="T62" fmla="*/ 67 w 94"/>
                <a:gd name="T63" fmla="*/ 82 h 160"/>
                <a:gd name="T64" fmla="*/ 77 w 94"/>
                <a:gd name="T65" fmla="*/ 88 h 160"/>
                <a:gd name="T66" fmla="*/ 77 w 94"/>
                <a:gd name="T67" fmla="*/ 94 h 160"/>
                <a:gd name="T68" fmla="*/ 80 w 94"/>
                <a:gd name="T69" fmla="*/ 97 h 160"/>
                <a:gd name="T70" fmla="*/ 83 w 94"/>
                <a:gd name="T71" fmla="*/ 92 h 160"/>
                <a:gd name="T72" fmla="*/ 84 w 94"/>
                <a:gd name="T73" fmla="*/ 79 h 160"/>
                <a:gd name="T74" fmla="*/ 86 w 94"/>
                <a:gd name="T75" fmla="*/ 67 h 160"/>
                <a:gd name="T76" fmla="*/ 83 w 94"/>
                <a:gd name="T77" fmla="*/ 64 h 160"/>
                <a:gd name="T78" fmla="*/ 79 w 94"/>
                <a:gd name="T79" fmla="*/ 67 h 160"/>
                <a:gd name="T80" fmla="*/ 70 w 94"/>
                <a:gd name="T81" fmla="*/ 70 h 160"/>
                <a:gd name="T82" fmla="*/ 38 w 94"/>
                <a:gd name="T83" fmla="*/ 70 h 160"/>
                <a:gd name="T84" fmla="*/ 38 w 94"/>
                <a:gd name="T85" fmla="*/ 13 h 160"/>
                <a:gd name="T86" fmla="*/ 66 w 94"/>
                <a:gd name="T87" fmla="*/ 13 h 160"/>
                <a:gd name="T88" fmla="*/ 79 w 94"/>
                <a:gd name="T89" fmla="*/ 19 h 160"/>
                <a:gd name="T90" fmla="*/ 80 w 94"/>
                <a:gd name="T91" fmla="*/ 26 h 160"/>
                <a:gd name="T92" fmla="*/ 83 w 94"/>
                <a:gd name="T93" fmla="*/ 30 h 160"/>
                <a:gd name="T94" fmla="*/ 86 w 94"/>
                <a:gd name="T95" fmla="*/ 27 h 160"/>
                <a:gd name="T96" fmla="*/ 87 w 94"/>
                <a:gd name="T97" fmla="*/ 17 h 160"/>
                <a:gd name="T98" fmla="*/ 87 w 94"/>
                <a:gd name="T99" fmla="*/ 13 h 160"/>
                <a:gd name="T100" fmla="*/ 89 w 94"/>
                <a:gd name="T101" fmla="*/ 3 h 160"/>
                <a:gd name="T102" fmla="*/ 87 w 94"/>
                <a:gd name="T103" fmla="*/ 0 h 160"/>
                <a:gd name="T104" fmla="*/ 84 w 94"/>
                <a:gd name="T105"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160">
                  <a:moveTo>
                    <a:pt x="84" y="1"/>
                  </a:moveTo>
                  <a:cubicBezTo>
                    <a:pt x="83" y="1"/>
                    <a:pt x="83" y="1"/>
                    <a:pt x="83" y="1"/>
                  </a:cubicBezTo>
                  <a:cubicBezTo>
                    <a:pt x="75" y="2"/>
                    <a:pt x="75" y="2"/>
                    <a:pt x="75" y="2"/>
                  </a:cubicBezTo>
                  <a:cubicBezTo>
                    <a:pt x="75" y="2"/>
                    <a:pt x="28" y="2"/>
                    <a:pt x="28" y="2"/>
                  </a:cubicBezTo>
                  <a:cubicBezTo>
                    <a:pt x="26" y="2"/>
                    <a:pt x="26" y="2"/>
                    <a:pt x="26" y="2"/>
                  </a:cubicBezTo>
                  <a:cubicBezTo>
                    <a:pt x="5" y="2"/>
                    <a:pt x="5" y="2"/>
                    <a:pt x="5" y="2"/>
                  </a:cubicBezTo>
                  <a:cubicBezTo>
                    <a:pt x="4" y="2"/>
                    <a:pt x="0" y="2"/>
                    <a:pt x="0" y="5"/>
                  </a:cubicBezTo>
                  <a:cubicBezTo>
                    <a:pt x="0" y="6"/>
                    <a:pt x="2" y="8"/>
                    <a:pt x="4" y="8"/>
                  </a:cubicBezTo>
                  <a:cubicBezTo>
                    <a:pt x="10" y="8"/>
                    <a:pt x="10" y="8"/>
                    <a:pt x="10" y="8"/>
                  </a:cubicBezTo>
                  <a:cubicBezTo>
                    <a:pt x="16" y="9"/>
                    <a:pt x="17" y="12"/>
                    <a:pt x="18" y="18"/>
                  </a:cubicBezTo>
                  <a:cubicBezTo>
                    <a:pt x="18" y="18"/>
                    <a:pt x="18" y="62"/>
                    <a:pt x="18" y="62"/>
                  </a:cubicBezTo>
                  <a:cubicBezTo>
                    <a:pt x="18" y="98"/>
                    <a:pt x="18" y="98"/>
                    <a:pt x="18" y="98"/>
                  </a:cubicBezTo>
                  <a:cubicBezTo>
                    <a:pt x="18" y="118"/>
                    <a:pt x="18" y="134"/>
                    <a:pt x="17" y="143"/>
                  </a:cubicBezTo>
                  <a:cubicBezTo>
                    <a:pt x="16" y="149"/>
                    <a:pt x="15" y="152"/>
                    <a:pt x="12" y="152"/>
                  </a:cubicBezTo>
                  <a:cubicBezTo>
                    <a:pt x="12" y="152"/>
                    <a:pt x="7" y="153"/>
                    <a:pt x="7" y="153"/>
                  </a:cubicBezTo>
                  <a:cubicBezTo>
                    <a:pt x="4" y="153"/>
                    <a:pt x="3" y="155"/>
                    <a:pt x="3" y="156"/>
                  </a:cubicBezTo>
                  <a:cubicBezTo>
                    <a:pt x="3" y="159"/>
                    <a:pt x="7" y="159"/>
                    <a:pt x="8" y="159"/>
                  </a:cubicBezTo>
                  <a:cubicBezTo>
                    <a:pt x="25" y="159"/>
                    <a:pt x="25" y="159"/>
                    <a:pt x="25" y="159"/>
                  </a:cubicBezTo>
                  <a:cubicBezTo>
                    <a:pt x="28" y="159"/>
                    <a:pt x="28" y="159"/>
                    <a:pt x="28" y="159"/>
                  </a:cubicBezTo>
                  <a:cubicBezTo>
                    <a:pt x="36" y="159"/>
                    <a:pt x="36" y="159"/>
                    <a:pt x="36" y="159"/>
                  </a:cubicBezTo>
                  <a:cubicBezTo>
                    <a:pt x="79" y="160"/>
                    <a:pt x="79" y="160"/>
                    <a:pt x="79" y="160"/>
                  </a:cubicBezTo>
                  <a:cubicBezTo>
                    <a:pt x="87" y="160"/>
                    <a:pt x="90" y="160"/>
                    <a:pt x="91" y="153"/>
                  </a:cubicBezTo>
                  <a:cubicBezTo>
                    <a:pt x="92" y="149"/>
                    <a:pt x="94" y="135"/>
                    <a:pt x="94" y="133"/>
                  </a:cubicBezTo>
                  <a:cubicBezTo>
                    <a:pt x="94" y="132"/>
                    <a:pt x="94" y="129"/>
                    <a:pt x="91" y="129"/>
                  </a:cubicBezTo>
                  <a:cubicBezTo>
                    <a:pt x="89" y="129"/>
                    <a:pt x="88" y="131"/>
                    <a:pt x="88" y="133"/>
                  </a:cubicBezTo>
                  <a:cubicBezTo>
                    <a:pt x="86" y="141"/>
                    <a:pt x="84" y="144"/>
                    <a:pt x="80" y="146"/>
                  </a:cubicBezTo>
                  <a:cubicBezTo>
                    <a:pt x="75" y="149"/>
                    <a:pt x="66" y="149"/>
                    <a:pt x="61" y="149"/>
                  </a:cubicBezTo>
                  <a:cubicBezTo>
                    <a:pt x="41" y="149"/>
                    <a:pt x="39" y="146"/>
                    <a:pt x="38" y="133"/>
                  </a:cubicBezTo>
                  <a:cubicBezTo>
                    <a:pt x="38" y="107"/>
                    <a:pt x="38" y="107"/>
                    <a:pt x="38" y="107"/>
                  </a:cubicBezTo>
                  <a:cubicBezTo>
                    <a:pt x="38" y="98"/>
                    <a:pt x="38" y="98"/>
                    <a:pt x="38" y="98"/>
                  </a:cubicBezTo>
                  <a:cubicBezTo>
                    <a:pt x="38" y="80"/>
                    <a:pt x="38" y="80"/>
                    <a:pt x="38" y="80"/>
                  </a:cubicBezTo>
                  <a:cubicBezTo>
                    <a:pt x="38" y="81"/>
                    <a:pt x="67" y="82"/>
                    <a:pt x="67" y="82"/>
                  </a:cubicBezTo>
                  <a:cubicBezTo>
                    <a:pt x="75" y="82"/>
                    <a:pt x="76" y="86"/>
                    <a:pt x="77" y="88"/>
                  </a:cubicBezTo>
                  <a:cubicBezTo>
                    <a:pt x="77" y="94"/>
                    <a:pt x="77" y="94"/>
                    <a:pt x="77" y="94"/>
                  </a:cubicBezTo>
                  <a:cubicBezTo>
                    <a:pt x="77" y="96"/>
                    <a:pt x="79" y="97"/>
                    <a:pt x="80" y="97"/>
                  </a:cubicBezTo>
                  <a:cubicBezTo>
                    <a:pt x="83" y="97"/>
                    <a:pt x="83" y="94"/>
                    <a:pt x="83" y="92"/>
                  </a:cubicBezTo>
                  <a:cubicBezTo>
                    <a:pt x="84" y="79"/>
                    <a:pt x="84" y="79"/>
                    <a:pt x="84" y="79"/>
                  </a:cubicBezTo>
                  <a:cubicBezTo>
                    <a:pt x="84" y="79"/>
                    <a:pt x="86" y="67"/>
                    <a:pt x="86" y="67"/>
                  </a:cubicBezTo>
                  <a:cubicBezTo>
                    <a:pt x="86" y="64"/>
                    <a:pt x="84" y="64"/>
                    <a:pt x="83" y="64"/>
                  </a:cubicBezTo>
                  <a:cubicBezTo>
                    <a:pt x="79" y="67"/>
                    <a:pt x="79" y="67"/>
                    <a:pt x="79" y="67"/>
                  </a:cubicBezTo>
                  <a:cubicBezTo>
                    <a:pt x="78" y="69"/>
                    <a:pt x="75" y="69"/>
                    <a:pt x="70" y="70"/>
                  </a:cubicBezTo>
                  <a:cubicBezTo>
                    <a:pt x="38" y="70"/>
                    <a:pt x="38" y="70"/>
                    <a:pt x="38" y="70"/>
                  </a:cubicBezTo>
                  <a:cubicBezTo>
                    <a:pt x="38" y="13"/>
                    <a:pt x="38" y="13"/>
                    <a:pt x="38" y="13"/>
                  </a:cubicBezTo>
                  <a:cubicBezTo>
                    <a:pt x="38" y="13"/>
                    <a:pt x="66" y="13"/>
                    <a:pt x="66" y="13"/>
                  </a:cubicBezTo>
                  <a:cubicBezTo>
                    <a:pt x="77" y="15"/>
                    <a:pt x="78" y="17"/>
                    <a:pt x="79" y="19"/>
                  </a:cubicBezTo>
                  <a:cubicBezTo>
                    <a:pt x="80" y="26"/>
                    <a:pt x="80" y="26"/>
                    <a:pt x="80" y="26"/>
                  </a:cubicBezTo>
                  <a:cubicBezTo>
                    <a:pt x="80" y="30"/>
                    <a:pt x="82" y="30"/>
                    <a:pt x="83" y="30"/>
                  </a:cubicBezTo>
                  <a:cubicBezTo>
                    <a:pt x="84" y="30"/>
                    <a:pt x="86" y="30"/>
                    <a:pt x="86" y="27"/>
                  </a:cubicBezTo>
                  <a:cubicBezTo>
                    <a:pt x="86" y="27"/>
                    <a:pt x="87" y="17"/>
                    <a:pt x="87" y="17"/>
                  </a:cubicBezTo>
                  <a:cubicBezTo>
                    <a:pt x="87" y="13"/>
                    <a:pt x="87" y="13"/>
                    <a:pt x="87" y="13"/>
                  </a:cubicBezTo>
                  <a:cubicBezTo>
                    <a:pt x="89" y="3"/>
                    <a:pt x="89" y="3"/>
                    <a:pt x="89" y="3"/>
                  </a:cubicBezTo>
                  <a:cubicBezTo>
                    <a:pt x="89" y="0"/>
                    <a:pt x="87" y="0"/>
                    <a:pt x="87" y="0"/>
                  </a:cubicBezTo>
                  <a:lnTo>
                    <a:pt x="8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4" name="Freeform 14">
              <a:extLst>
                <a:ext uri="{FF2B5EF4-FFF2-40B4-BE49-F238E27FC236}">
                  <a16:creationId xmlns:a16="http://schemas.microsoft.com/office/drawing/2014/main" id="{75A20202-BC46-45E6-80A6-208C5A187080}"/>
                </a:ext>
              </a:extLst>
            </p:cNvPr>
            <p:cNvSpPr>
              <a:spLocks noEditPoints="1"/>
            </p:cNvSpPr>
            <p:nvPr userDrawn="1"/>
          </p:nvSpPr>
          <p:spPr bwMode="auto">
            <a:xfrm>
              <a:off x="3930" y="2465"/>
              <a:ext cx="107" cy="107"/>
            </a:xfrm>
            <a:custGeom>
              <a:avLst/>
              <a:gdLst>
                <a:gd name="T0" fmla="*/ 35 w 157"/>
                <a:gd name="T1" fmla="*/ 0 h 157"/>
                <a:gd name="T2" fmla="*/ 28 w 157"/>
                <a:gd name="T3" fmla="*/ 0 h 157"/>
                <a:gd name="T4" fmla="*/ 25 w 157"/>
                <a:gd name="T5" fmla="*/ 0 h 157"/>
                <a:gd name="T6" fmla="*/ 5 w 157"/>
                <a:gd name="T7" fmla="*/ 0 h 157"/>
                <a:gd name="T8" fmla="*/ 0 w 157"/>
                <a:gd name="T9" fmla="*/ 3 h 157"/>
                <a:gd name="T10" fmla="*/ 3 w 157"/>
                <a:gd name="T11" fmla="*/ 6 h 157"/>
                <a:gd name="T12" fmla="*/ 10 w 157"/>
                <a:gd name="T13" fmla="*/ 6 h 157"/>
                <a:gd name="T14" fmla="*/ 17 w 157"/>
                <a:gd name="T15" fmla="*/ 16 h 157"/>
                <a:gd name="T16" fmla="*/ 18 w 157"/>
                <a:gd name="T17" fmla="*/ 60 h 157"/>
                <a:gd name="T18" fmla="*/ 18 w 157"/>
                <a:gd name="T19" fmla="*/ 96 h 157"/>
                <a:gd name="T20" fmla="*/ 17 w 157"/>
                <a:gd name="T21" fmla="*/ 141 h 157"/>
                <a:gd name="T22" fmla="*/ 12 w 157"/>
                <a:gd name="T23" fmla="*/ 150 h 157"/>
                <a:gd name="T24" fmla="*/ 6 w 157"/>
                <a:gd name="T25" fmla="*/ 151 h 157"/>
                <a:gd name="T26" fmla="*/ 3 w 157"/>
                <a:gd name="T27" fmla="*/ 154 h 157"/>
                <a:gd name="T28" fmla="*/ 8 w 157"/>
                <a:gd name="T29" fmla="*/ 157 h 157"/>
                <a:gd name="T30" fmla="*/ 26 w 157"/>
                <a:gd name="T31" fmla="*/ 157 h 157"/>
                <a:gd name="T32" fmla="*/ 29 w 157"/>
                <a:gd name="T33" fmla="*/ 157 h 157"/>
                <a:gd name="T34" fmla="*/ 52 w 157"/>
                <a:gd name="T35" fmla="*/ 157 h 157"/>
                <a:gd name="T36" fmla="*/ 57 w 157"/>
                <a:gd name="T37" fmla="*/ 154 h 157"/>
                <a:gd name="T38" fmla="*/ 54 w 157"/>
                <a:gd name="T39" fmla="*/ 151 h 157"/>
                <a:gd name="T40" fmla="*/ 45 w 157"/>
                <a:gd name="T41" fmla="*/ 150 h 157"/>
                <a:gd name="T42" fmla="*/ 38 w 157"/>
                <a:gd name="T43" fmla="*/ 141 h 157"/>
                <a:gd name="T44" fmla="*/ 37 w 157"/>
                <a:gd name="T45" fmla="*/ 96 h 157"/>
                <a:gd name="T46" fmla="*/ 37 w 157"/>
                <a:gd name="T47" fmla="*/ 92 h 157"/>
                <a:gd name="T48" fmla="*/ 62 w 157"/>
                <a:gd name="T49" fmla="*/ 92 h 157"/>
                <a:gd name="T50" fmla="*/ 64 w 157"/>
                <a:gd name="T51" fmla="*/ 93 h 157"/>
                <a:gd name="T52" fmla="*/ 71 w 157"/>
                <a:gd name="T53" fmla="*/ 102 h 157"/>
                <a:gd name="T54" fmla="*/ 86 w 157"/>
                <a:gd name="T55" fmla="*/ 123 h 157"/>
                <a:gd name="T56" fmla="*/ 89 w 157"/>
                <a:gd name="T57" fmla="*/ 126 h 157"/>
                <a:gd name="T58" fmla="*/ 114 w 157"/>
                <a:gd name="T59" fmla="*/ 153 h 157"/>
                <a:gd name="T60" fmla="*/ 136 w 157"/>
                <a:gd name="T61" fmla="*/ 157 h 157"/>
                <a:gd name="T62" fmla="*/ 151 w 157"/>
                <a:gd name="T63" fmla="*/ 157 h 157"/>
                <a:gd name="T64" fmla="*/ 157 w 157"/>
                <a:gd name="T65" fmla="*/ 154 h 157"/>
                <a:gd name="T66" fmla="*/ 154 w 157"/>
                <a:gd name="T67" fmla="*/ 151 h 157"/>
                <a:gd name="T68" fmla="*/ 146 w 157"/>
                <a:gd name="T69" fmla="*/ 151 h 157"/>
                <a:gd name="T70" fmla="*/ 122 w 157"/>
                <a:gd name="T71" fmla="*/ 136 h 157"/>
                <a:gd name="T72" fmla="*/ 85 w 157"/>
                <a:gd name="T73" fmla="*/ 90 h 157"/>
                <a:gd name="T74" fmla="*/ 81 w 157"/>
                <a:gd name="T75" fmla="*/ 85 h 157"/>
                <a:gd name="T76" fmla="*/ 105 w 157"/>
                <a:gd name="T77" fmla="*/ 38 h 157"/>
                <a:gd name="T78" fmla="*/ 90 w 157"/>
                <a:gd name="T79" fmla="*/ 9 h 157"/>
                <a:gd name="T80" fmla="*/ 52 w 157"/>
                <a:gd name="T81" fmla="*/ 0 h 157"/>
                <a:gd name="T82" fmla="*/ 35 w 157"/>
                <a:gd name="T83" fmla="*/ 0 h 157"/>
                <a:gd name="T84" fmla="*/ 38 w 157"/>
                <a:gd name="T85" fmla="*/ 79 h 157"/>
                <a:gd name="T86" fmla="*/ 37 w 157"/>
                <a:gd name="T87" fmla="*/ 78 h 157"/>
                <a:gd name="T88" fmla="*/ 37 w 157"/>
                <a:gd name="T89" fmla="*/ 11 h 157"/>
                <a:gd name="T90" fmla="*/ 38 w 157"/>
                <a:gd name="T91" fmla="*/ 10 h 157"/>
                <a:gd name="T92" fmla="*/ 51 w 157"/>
                <a:gd name="T93" fmla="*/ 9 h 157"/>
                <a:gd name="T94" fmla="*/ 85 w 157"/>
                <a:gd name="T95" fmla="*/ 49 h 157"/>
                <a:gd name="T96" fmla="*/ 73 w 157"/>
                <a:gd name="T97" fmla="*/ 79 h 157"/>
                <a:gd name="T98" fmla="*/ 58 w 157"/>
                <a:gd name="T99" fmla="*/ 82 h 157"/>
                <a:gd name="T100" fmla="*/ 38 w 157"/>
                <a:gd name="T10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7" h="157">
                  <a:moveTo>
                    <a:pt x="35" y="0"/>
                  </a:moveTo>
                  <a:cubicBezTo>
                    <a:pt x="28" y="0"/>
                    <a:pt x="28" y="0"/>
                    <a:pt x="28" y="0"/>
                  </a:cubicBezTo>
                  <a:cubicBezTo>
                    <a:pt x="25" y="0"/>
                    <a:pt x="25" y="0"/>
                    <a:pt x="25" y="0"/>
                  </a:cubicBezTo>
                  <a:cubicBezTo>
                    <a:pt x="5" y="0"/>
                    <a:pt x="5" y="0"/>
                    <a:pt x="5" y="0"/>
                  </a:cubicBezTo>
                  <a:cubicBezTo>
                    <a:pt x="4" y="0"/>
                    <a:pt x="0" y="0"/>
                    <a:pt x="0" y="3"/>
                  </a:cubicBezTo>
                  <a:cubicBezTo>
                    <a:pt x="0" y="4"/>
                    <a:pt x="1" y="6"/>
                    <a:pt x="3" y="6"/>
                  </a:cubicBezTo>
                  <a:cubicBezTo>
                    <a:pt x="10" y="6"/>
                    <a:pt x="10" y="6"/>
                    <a:pt x="10" y="6"/>
                  </a:cubicBezTo>
                  <a:cubicBezTo>
                    <a:pt x="15" y="7"/>
                    <a:pt x="17" y="10"/>
                    <a:pt x="17" y="16"/>
                  </a:cubicBezTo>
                  <a:cubicBezTo>
                    <a:pt x="18" y="60"/>
                    <a:pt x="18" y="60"/>
                    <a:pt x="18" y="60"/>
                  </a:cubicBezTo>
                  <a:cubicBezTo>
                    <a:pt x="18" y="96"/>
                    <a:pt x="18" y="96"/>
                    <a:pt x="18" y="96"/>
                  </a:cubicBezTo>
                  <a:cubicBezTo>
                    <a:pt x="18" y="116"/>
                    <a:pt x="18" y="132"/>
                    <a:pt x="17" y="141"/>
                  </a:cubicBezTo>
                  <a:cubicBezTo>
                    <a:pt x="16" y="146"/>
                    <a:pt x="15" y="150"/>
                    <a:pt x="12" y="150"/>
                  </a:cubicBezTo>
                  <a:cubicBezTo>
                    <a:pt x="12" y="150"/>
                    <a:pt x="6" y="151"/>
                    <a:pt x="6" y="151"/>
                  </a:cubicBezTo>
                  <a:cubicBezTo>
                    <a:pt x="4" y="151"/>
                    <a:pt x="3" y="153"/>
                    <a:pt x="3" y="154"/>
                  </a:cubicBezTo>
                  <a:cubicBezTo>
                    <a:pt x="3" y="157"/>
                    <a:pt x="7" y="157"/>
                    <a:pt x="8" y="157"/>
                  </a:cubicBezTo>
                  <a:cubicBezTo>
                    <a:pt x="26" y="157"/>
                    <a:pt x="26" y="157"/>
                    <a:pt x="26" y="157"/>
                  </a:cubicBezTo>
                  <a:cubicBezTo>
                    <a:pt x="27" y="157"/>
                    <a:pt x="29" y="157"/>
                    <a:pt x="29" y="157"/>
                  </a:cubicBezTo>
                  <a:cubicBezTo>
                    <a:pt x="52" y="157"/>
                    <a:pt x="52" y="157"/>
                    <a:pt x="52" y="157"/>
                  </a:cubicBezTo>
                  <a:cubicBezTo>
                    <a:pt x="56" y="157"/>
                    <a:pt x="57" y="155"/>
                    <a:pt x="57" y="154"/>
                  </a:cubicBezTo>
                  <a:cubicBezTo>
                    <a:pt x="57" y="153"/>
                    <a:pt x="56" y="151"/>
                    <a:pt x="54" y="151"/>
                  </a:cubicBezTo>
                  <a:cubicBezTo>
                    <a:pt x="45" y="150"/>
                    <a:pt x="45" y="150"/>
                    <a:pt x="45" y="150"/>
                  </a:cubicBezTo>
                  <a:cubicBezTo>
                    <a:pt x="40" y="150"/>
                    <a:pt x="39" y="147"/>
                    <a:pt x="38" y="141"/>
                  </a:cubicBezTo>
                  <a:cubicBezTo>
                    <a:pt x="37" y="132"/>
                    <a:pt x="37" y="116"/>
                    <a:pt x="37" y="96"/>
                  </a:cubicBezTo>
                  <a:cubicBezTo>
                    <a:pt x="37" y="92"/>
                    <a:pt x="37" y="92"/>
                    <a:pt x="37" y="92"/>
                  </a:cubicBezTo>
                  <a:cubicBezTo>
                    <a:pt x="37" y="91"/>
                    <a:pt x="62" y="92"/>
                    <a:pt x="62" y="92"/>
                  </a:cubicBezTo>
                  <a:cubicBezTo>
                    <a:pt x="64" y="93"/>
                    <a:pt x="64" y="93"/>
                    <a:pt x="64" y="93"/>
                  </a:cubicBezTo>
                  <a:cubicBezTo>
                    <a:pt x="64" y="93"/>
                    <a:pt x="71" y="102"/>
                    <a:pt x="71" y="102"/>
                  </a:cubicBezTo>
                  <a:cubicBezTo>
                    <a:pt x="86" y="123"/>
                    <a:pt x="86" y="123"/>
                    <a:pt x="86" y="123"/>
                  </a:cubicBezTo>
                  <a:cubicBezTo>
                    <a:pt x="89" y="126"/>
                    <a:pt x="89" y="126"/>
                    <a:pt x="89" y="126"/>
                  </a:cubicBezTo>
                  <a:cubicBezTo>
                    <a:pt x="99" y="140"/>
                    <a:pt x="106" y="149"/>
                    <a:pt x="114" y="153"/>
                  </a:cubicBezTo>
                  <a:cubicBezTo>
                    <a:pt x="120" y="156"/>
                    <a:pt x="125" y="157"/>
                    <a:pt x="136" y="157"/>
                  </a:cubicBezTo>
                  <a:cubicBezTo>
                    <a:pt x="151" y="157"/>
                    <a:pt x="151" y="157"/>
                    <a:pt x="151" y="157"/>
                  </a:cubicBezTo>
                  <a:cubicBezTo>
                    <a:pt x="154" y="157"/>
                    <a:pt x="157" y="157"/>
                    <a:pt x="157" y="154"/>
                  </a:cubicBezTo>
                  <a:cubicBezTo>
                    <a:pt x="157" y="152"/>
                    <a:pt x="156" y="151"/>
                    <a:pt x="154" y="151"/>
                  </a:cubicBezTo>
                  <a:cubicBezTo>
                    <a:pt x="146" y="151"/>
                    <a:pt x="146" y="151"/>
                    <a:pt x="146" y="151"/>
                  </a:cubicBezTo>
                  <a:cubicBezTo>
                    <a:pt x="141" y="150"/>
                    <a:pt x="133" y="147"/>
                    <a:pt x="122" y="136"/>
                  </a:cubicBezTo>
                  <a:cubicBezTo>
                    <a:pt x="112" y="125"/>
                    <a:pt x="99" y="109"/>
                    <a:pt x="85" y="90"/>
                  </a:cubicBezTo>
                  <a:cubicBezTo>
                    <a:pt x="85" y="90"/>
                    <a:pt x="82" y="87"/>
                    <a:pt x="81" y="85"/>
                  </a:cubicBezTo>
                  <a:cubicBezTo>
                    <a:pt x="97" y="70"/>
                    <a:pt x="105" y="55"/>
                    <a:pt x="105" y="38"/>
                  </a:cubicBezTo>
                  <a:cubicBezTo>
                    <a:pt x="105" y="23"/>
                    <a:pt x="96" y="13"/>
                    <a:pt x="90" y="9"/>
                  </a:cubicBezTo>
                  <a:cubicBezTo>
                    <a:pt x="79" y="1"/>
                    <a:pt x="64" y="0"/>
                    <a:pt x="52" y="0"/>
                  </a:cubicBezTo>
                  <a:lnTo>
                    <a:pt x="35" y="0"/>
                  </a:lnTo>
                  <a:close/>
                  <a:moveTo>
                    <a:pt x="38" y="79"/>
                  </a:moveTo>
                  <a:cubicBezTo>
                    <a:pt x="37" y="79"/>
                    <a:pt x="37" y="79"/>
                    <a:pt x="37" y="78"/>
                  </a:cubicBezTo>
                  <a:cubicBezTo>
                    <a:pt x="37" y="11"/>
                    <a:pt x="37" y="11"/>
                    <a:pt x="37" y="11"/>
                  </a:cubicBezTo>
                  <a:cubicBezTo>
                    <a:pt x="37" y="11"/>
                    <a:pt x="37" y="11"/>
                    <a:pt x="38" y="10"/>
                  </a:cubicBezTo>
                  <a:cubicBezTo>
                    <a:pt x="39" y="10"/>
                    <a:pt x="45" y="9"/>
                    <a:pt x="51" y="9"/>
                  </a:cubicBezTo>
                  <a:cubicBezTo>
                    <a:pt x="72" y="9"/>
                    <a:pt x="85" y="24"/>
                    <a:pt x="85" y="49"/>
                  </a:cubicBezTo>
                  <a:cubicBezTo>
                    <a:pt x="85" y="63"/>
                    <a:pt x="80" y="74"/>
                    <a:pt x="73" y="79"/>
                  </a:cubicBezTo>
                  <a:cubicBezTo>
                    <a:pt x="68" y="82"/>
                    <a:pt x="63" y="82"/>
                    <a:pt x="58" y="82"/>
                  </a:cubicBezTo>
                  <a:cubicBezTo>
                    <a:pt x="49" y="82"/>
                    <a:pt x="40" y="81"/>
                    <a:pt x="38" y="7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5" name="Freeform 15">
              <a:extLst>
                <a:ext uri="{FF2B5EF4-FFF2-40B4-BE49-F238E27FC236}">
                  <a16:creationId xmlns:a16="http://schemas.microsoft.com/office/drawing/2014/main" id="{084CB548-6EDD-451D-86B2-60E12A8AFF9C}"/>
                </a:ext>
              </a:extLst>
            </p:cNvPr>
            <p:cNvSpPr>
              <a:spLocks/>
            </p:cNvSpPr>
            <p:nvPr userDrawn="1"/>
          </p:nvSpPr>
          <p:spPr bwMode="auto">
            <a:xfrm>
              <a:off x="4040" y="2463"/>
              <a:ext cx="55" cy="111"/>
            </a:xfrm>
            <a:custGeom>
              <a:avLst/>
              <a:gdLst>
                <a:gd name="T0" fmla="*/ 5 w 81"/>
                <a:gd name="T1" fmla="*/ 38 h 163"/>
                <a:gd name="T2" fmla="*/ 32 w 81"/>
                <a:gd name="T3" fmla="*/ 84 h 163"/>
                <a:gd name="T4" fmla="*/ 41 w 81"/>
                <a:gd name="T5" fmla="*/ 91 h 163"/>
                <a:gd name="T6" fmla="*/ 64 w 81"/>
                <a:gd name="T7" fmla="*/ 127 h 163"/>
                <a:gd name="T8" fmla="*/ 36 w 81"/>
                <a:gd name="T9" fmla="*/ 152 h 163"/>
                <a:gd name="T10" fmla="*/ 7 w 81"/>
                <a:gd name="T11" fmla="*/ 133 h 163"/>
                <a:gd name="T12" fmla="*/ 7 w 81"/>
                <a:gd name="T13" fmla="*/ 126 h 163"/>
                <a:gd name="T14" fmla="*/ 4 w 81"/>
                <a:gd name="T15" fmla="*/ 122 h 163"/>
                <a:gd name="T16" fmla="*/ 1 w 81"/>
                <a:gd name="T17" fmla="*/ 126 h 163"/>
                <a:gd name="T18" fmla="*/ 1 w 81"/>
                <a:gd name="T19" fmla="*/ 128 h 163"/>
                <a:gd name="T20" fmla="*/ 0 w 81"/>
                <a:gd name="T21" fmla="*/ 148 h 163"/>
                <a:gd name="T22" fmla="*/ 4 w 81"/>
                <a:gd name="T23" fmla="*/ 157 h 163"/>
                <a:gd name="T24" fmla="*/ 32 w 81"/>
                <a:gd name="T25" fmla="*/ 163 h 163"/>
                <a:gd name="T26" fmla="*/ 63 w 81"/>
                <a:gd name="T27" fmla="*/ 154 h 163"/>
                <a:gd name="T28" fmla="*/ 81 w 81"/>
                <a:gd name="T29" fmla="*/ 119 h 163"/>
                <a:gd name="T30" fmla="*/ 51 w 81"/>
                <a:gd name="T31" fmla="*/ 70 h 163"/>
                <a:gd name="T32" fmla="*/ 45 w 81"/>
                <a:gd name="T33" fmla="*/ 65 h 163"/>
                <a:gd name="T34" fmla="*/ 21 w 81"/>
                <a:gd name="T35" fmla="*/ 32 h 163"/>
                <a:gd name="T36" fmla="*/ 45 w 81"/>
                <a:gd name="T37" fmla="*/ 10 h 163"/>
                <a:gd name="T38" fmla="*/ 69 w 81"/>
                <a:gd name="T39" fmla="*/ 20 h 163"/>
                <a:gd name="T40" fmla="*/ 71 w 81"/>
                <a:gd name="T41" fmla="*/ 30 h 163"/>
                <a:gd name="T42" fmla="*/ 74 w 81"/>
                <a:gd name="T43" fmla="*/ 34 h 163"/>
                <a:gd name="T44" fmla="*/ 77 w 81"/>
                <a:gd name="T45" fmla="*/ 27 h 163"/>
                <a:gd name="T46" fmla="*/ 78 w 81"/>
                <a:gd name="T47" fmla="*/ 7 h 163"/>
                <a:gd name="T48" fmla="*/ 78 w 81"/>
                <a:gd name="T49" fmla="*/ 6 h 163"/>
                <a:gd name="T50" fmla="*/ 75 w 81"/>
                <a:gd name="T51" fmla="*/ 3 h 163"/>
                <a:gd name="T52" fmla="*/ 68 w 81"/>
                <a:gd name="T53" fmla="*/ 2 h 163"/>
                <a:gd name="T54" fmla="*/ 48 w 81"/>
                <a:gd name="T55" fmla="*/ 0 h 163"/>
                <a:gd name="T56" fmla="*/ 5 w 81"/>
                <a:gd name="T5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1" h="163">
                  <a:moveTo>
                    <a:pt x="5" y="38"/>
                  </a:moveTo>
                  <a:cubicBezTo>
                    <a:pt x="5" y="52"/>
                    <a:pt x="9" y="65"/>
                    <a:pt x="32" y="84"/>
                  </a:cubicBezTo>
                  <a:cubicBezTo>
                    <a:pt x="41" y="91"/>
                    <a:pt x="41" y="91"/>
                    <a:pt x="41" y="91"/>
                  </a:cubicBezTo>
                  <a:cubicBezTo>
                    <a:pt x="59" y="106"/>
                    <a:pt x="64" y="114"/>
                    <a:pt x="64" y="127"/>
                  </a:cubicBezTo>
                  <a:cubicBezTo>
                    <a:pt x="64" y="140"/>
                    <a:pt x="54" y="152"/>
                    <a:pt x="36" y="152"/>
                  </a:cubicBezTo>
                  <a:cubicBezTo>
                    <a:pt x="29" y="152"/>
                    <a:pt x="11" y="150"/>
                    <a:pt x="7" y="133"/>
                  </a:cubicBezTo>
                  <a:cubicBezTo>
                    <a:pt x="7" y="126"/>
                    <a:pt x="7" y="126"/>
                    <a:pt x="7" y="126"/>
                  </a:cubicBezTo>
                  <a:cubicBezTo>
                    <a:pt x="7" y="124"/>
                    <a:pt x="7" y="122"/>
                    <a:pt x="4" y="122"/>
                  </a:cubicBezTo>
                  <a:cubicBezTo>
                    <a:pt x="1" y="122"/>
                    <a:pt x="1" y="125"/>
                    <a:pt x="1" y="126"/>
                  </a:cubicBezTo>
                  <a:cubicBezTo>
                    <a:pt x="1" y="126"/>
                    <a:pt x="1" y="128"/>
                    <a:pt x="1" y="128"/>
                  </a:cubicBezTo>
                  <a:cubicBezTo>
                    <a:pt x="0" y="148"/>
                    <a:pt x="0" y="148"/>
                    <a:pt x="0" y="148"/>
                  </a:cubicBezTo>
                  <a:cubicBezTo>
                    <a:pt x="0" y="154"/>
                    <a:pt x="0" y="156"/>
                    <a:pt x="4" y="157"/>
                  </a:cubicBezTo>
                  <a:cubicBezTo>
                    <a:pt x="11" y="161"/>
                    <a:pt x="21" y="163"/>
                    <a:pt x="32" y="163"/>
                  </a:cubicBezTo>
                  <a:cubicBezTo>
                    <a:pt x="44" y="163"/>
                    <a:pt x="55" y="160"/>
                    <a:pt x="63" y="154"/>
                  </a:cubicBezTo>
                  <a:cubicBezTo>
                    <a:pt x="77" y="145"/>
                    <a:pt x="81" y="130"/>
                    <a:pt x="81" y="119"/>
                  </a:cubicBezTo>
                  <a:cubicBezTo>
                    <a:pt x="81" y="103"/>
                    <a:pt x="76" y="90"/>
                    <a:pt x="51" y="70"/>
                  </a:cubicBezTo>
                  <a:cubicBezTo>
                    <a:pt x="45" y="65"/>
                    <a:pt x="45" y="65"/>
                    <a:pt x="45" y="65"/>
                  </a:cubicBezTo>
                  <a:cubicBezTo>
                    <a:pt x="26" y="49"/>
                    <a:pt x="21" y="43"/>
                    <a:pt x="21" y="32"/>
                  </a:cubicBezTo>
                  <a:cubicBezTo>
                    <a:pt x="21" y="19"/>
                    <a:pt x="30" y="10"/>
                    <a:pt x="45" y="10"/>
                  </a:cubicBezTo>
                  <a:cubicBezTo>
                    <a:pt x="61" y="10"/>
                    <a:pt x="67" y="17"/>
                    <a:pt x="69" y="20"/>
                  </a:cubicBezTo>
                  <a:cubicBezTo>
                    <a:pt x="70" y="22"/>
                    <a:pt x="71" y="27"/>
                    <a:pt x="71" y="30"/>
                  </a:cubicBezTo>
                  <a:cubicBezTo>
                    <a:pt x="71" y="31"/>
                    <a:pt x="72" y="34"/>
                    <a:pt x="74" y="34"/>
                  </a:cubicBezTo>
                  <a:cubicBezTo>
                    <a:pt x="77" y="34"/>
                    <a:pt x="77" y="30"/>
                    <a:pt x="77" y="27"/>
                  </a:cubicBezTo>
                  <a:cubicBezTo>
                    <a:pt x="78" y="7"/>
                    <a:pt x="78" y="7"/>
                    <a:pt x="78" y="7"/>
                  </a:cubicBezTo>
                  <a:cubicBezTo>
                    <a:pt x="78" y="6"/>
                    <a:pt x="78" y="6"/>
                    <a:pt x="78" y="6"/>
                  </a:cubicBezTo>
                  <a:cubicBezTo>
                    <a:pt x="78" y="3"/>
                    <a:pt x="75" y="3"/>
                    <a:pt x="75" y="3"/>
                  </a:cubicBezTo>
                  <a:cubicBezTo>
                    <a:pt x="68" y="2"/>
                    <a:pt x="68" y="2"/>
                    <a:pt x="68" y="2"/>
                  </a:cubicBezTo>
                  <a:cubicBezTo>
                    <a:pt x="62" y="1"/>
                    <a:pt x="56" y="0"/>
                    <a:pt x="48" y="0"/>
                  </a:cubicBezTo>
                  <a:cubicBezTo>
                    <a:pt x="22" y="0"/>
                    <a:pt x="5" y="15"/>
                    <a:pt x="5"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6" name="Freeform 16">
              <a:extLst>
                <a:ext uri="{FF2B5EF4-FFF2-40B4-BE49-F238E27FC236}">
                  <a16:creationId xmlns:a16="http://schemas.microsoft.com/office/drawing/2014/main" id="{25F8FFA1-05FF-4B87-8A08-8F93112C093A}"/>
                </a:ext>
              </a:extLst>
            </p:cNvPr>
            <p:cNvSpPr>
              <a:spLocks/>
            </p:cNvSpPr>
            <p:nvPr userDrawn="1"/>
          </p:nvSpPr>
          <p:spPr bwMode="auto">
            <a:xfrm>
              <a:off x="4117" y="2465"/>
              <a:ext cx="37" cy="107"/>
            </a:xfrm>
            <a:custGeom>
              <a:avLst/>
              <a:gdLst>
                <a:gd name="T0" fmla="*/ 29 w 55"/>
                <a:gd name="T1" fmla="*/ 0 h 157"/>
                <a:gd name="T2" fmla="*/ 25 w 55"/>
                <a:gd name="T3" fmla="*/ 0 h 157"/>
                <a:gd name="T4" fmla="*/ 22 w 55"/>
                <a:gd name="T5" fmla="*/ 0 h 157"/>
                <a:gd name="T6" fmla="*/ 5 w 55"/>
                <a:gd name="T7" fmla="*/ 0 h 157"/>
                <a:gd name="T8" fmla="*/ 0 w 55"/>
                <a:gd name="T9" fmla="*/ 3 h 157"/>
                <a:gd name="T10" fmla="*/ 3 w 55"/>
                <a:gd name="T11" fmla="*/ 6 h 157"/>
                <a:gd name="T12" fmla="*/ 9 w 55"/>
                <a:gd name="T13" fmla="*/ 6 h 157"/>
                <a:gd name="T14" fmla="*/ 15 w 55"/>
                <a:gd name="T15" fmla="*/ 16 h 157"/>
                <a:gd name="T16" fmla="*/ 15 w 55"/>
                <a:gd name="T17" fmla="*/ 60 h 157"/>
                <a:gd name="T18" fmla="*/ 15 w 55"/>
                <a:gd name="T19" fmla="*/ 96 h 157"/>
                <a:gd name="T20" fmla="*/ 14 w 55"/>
                <a:gd name="T21" fmla="*/ 141 h 157"/>
                <a:gd name="T22" fmla="*/ 9 w 55"/>
                <a:gd name="T23" fmla="*/ 150 h 157"/>
                <a:gd name="T24" fmla="*/ 4 w 55"/>
                <a:gd name="T25" fmla="*/ 151 h 157"/>
                <a:gd name="T26" fmla="*/ 0 w 55"/>
                <a:gd name="T27" fmla="*/ 154 h 157"/>
                <a:gd name="T28" fmla="*/ 5 w 55"/>
                <a:gd name="T29" fmla="*/ 157 h 157"/>
                <a:gd name="T30" fmla="*/ 22 w 55"/>
                <a:gd name="T31" fmla="*/ 157 h 157"/>
                <a:gd name="T32" fmla="*/ 25 w 55"/>
                <a:gd name="T33" fmla="*/ 157 h 157"/>
                <a:gd name="T34" fmla="*/ 28 w 55"/>
                <a:gd name="T35" fmla="*/ 157 h 157"/>
                <a:gd name="T36" fmla="*/ 50 w 55"/>
                <a:gd name="T37" fmla="*/ 157 h 157"/>
                <a:gd name="T38" fmla="*/ 55 w 55"/>
                <a:gd name="T39" fmla="*/ 154 h 157"/>
                <a:gd name="T40" fmla="*/ 52 w 55"/>
                <a:gd name="T41" fmla="*/ 151 h 157"/>
                <a:gd name="T42" fmla="*/ 43 w 55"/>
                <a:gd name="T43" fmla="*/ 150 h 157"/>
                <a:gd name="T44" fmla="*/ 36 w 55"/>
                <a:gd name="T45" fmla="*/ 141 h 157"/>
                <a:gd name="T46" fmla="*/ 35 w 55"/>
                <a:gd name="T47" fmla="*/ 96 h 157"/>
                <a:gd name="T48" fmla="*/ 35 w 55"/>
                <a:gd name="T49" fmla="*/ 60 h 157"/>
                <a:gd name="T50" fmla="*/ 36 w 55"/>
                <a:gd name="T51" fmla="*/ 16 h 157"/>
                <a:gd name="T52" fmla="*/ 42 w 55"/>
                <a:gd name="T53" fmla="*/ 6 h 157"/>
                <a:gd name="T54" fmla="*/ 47 w 55"/>
                <a:gd name="T55" fmla="*/ 6 h 157"/>
                <a:gd name="T56" fmla="*/ 50 w 55"/>
                <a:gd name="T57" fmla="*/ 3 h 157"/>
                <a:gd name="T58" fmla="*/ 45 w 55"/>
                <a:gd name="T59" fmla="*/ 0 h 157"/>
                <a:gd name="T60" fmla="*/ 29 w 55"/>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57">
                  <a:moveTo>
                    <a:pt x="29" y="0"/>
                  </a:moveTo>
                  <a:cubicBezTo>
                    <a:pt x="25" y="0"/>
                    <a:pt x="25" y="0"/>
                    <a:pt x="25" y="0"/>
                  </a:cubicBezTo>
                  <a:cubicBezTo>
                    <a:pt x="22" y="0"/>
                    <a:pt x="22" y="0"/>
                    <a:pt x="22" y="0"/>
                  </a:cubicBezTo>
                  <a:cubicBezTo>
                    <a:pt x="5" y="0"/>
                    <a:pt x="5" y="0"/>
                    <a:pt x="5" y="0"/>
                  </a:cubicBezTo>
                  <a:cubicBezTo>
                    <a:pt x="1" y="0"/>
                    <a:pt x="0" y="1"/>
                    <a:pt x="0" y="3"/>
                  </a:cubicBezTo>
                  <a:cubicBezTo>
                    <a:pt x="0" y="4"/>
                    <a:pt x="1" y="6"/>
                    <a:pt x="3" y="6"/>
                  </a:cubicBezTo>
                  <a:cubicBezTo>
                    <a:pt x="9" y="6"/>
                    <a:pt x="9" y="6"/>
                    <a:pt x="9" y="6"/>
                  </a:cubicBezTo>
                  <a:cubicBezTo>
                    <a:pt x="12" y="7"/>
                    <a:pt x="14" y="9"/>
                    <a:pt x="15" y="16"/>
                  </a:cubicBezTo>
                  <a:cubicBezTo>
                    <a:pt x="15" y="60"/>
                    <a:pt x="15" y="60"/>
                    <a:pt x="15" y="60"/>
                  </a:cubicBezTo>
                  <a:cubicBezTo>
                    <a:pt x="15" y="96"/>
                    <a:pt x="15" y="96"/>
                    <a:pt x="15" y="96"/>
                  </a:cubicBezTo>
                  <a:cubicBezTo>
                    <a:pt x="15" y="116"/>
                    <a:pt x="15" y="132"/>
                    <a:pt x="14" y="141"/>
                  </a:cubicBezTo>
                  <a:cubicBezTo>
                    <a:pt x="13" y="147"/>
                    <a:pt x="12" y="150"/>
                    <a:pt x="9" y="150"/>
                  </a:cubicBezTo>
                  <a:cubicBezTo>
                    <a:pt x="9" y="150"/>
                    <a:pt x="4" y="151"/>
                    <a:pt x="4" y="151"/>
                  </a:cubicBezTo>
                  <a:cubicBezTo>
                    <a:pt x="1" y="151"/>
                    <a:pt x="0" y="153"/>
                    <a:pt x="0" y="154"/>
                  </a:cubicBezTo>
                  <a:cubicBezTo>
                    <a:pt x="0" y="157"/>
                    <a:pt x="4" y="157"/>
                    <a:pt x="5" y="157"/>
                  </a:cubicBezTo>
                  <a:cubicBezTo>
                    <a:pt x="22" y="157"/>
                    <a:pt x="22" y="157"/>
                    <a:pt x="22" y="157"/>
                  </a:cubicBezTo>
                  <a:cubicBezTo>
                    <a:pt x="25" y="157"/>
                    <a:pt x="25" y="157"/>
                    <a:pt x="25" y="157"/>
                  </a:cubicBezTo>
                  <a:cubicBezTo>
                    <a:pt x="28" y="157"/>
                    <a:pt x="28" y="157"/>
                    <a:pt x="28" y="157"/>
                  </a:cubicBezTo>
                  <a:cubicBezTo>
                    <a:pt x="50" y="157"/>
                    <a:pt x="50" y="157"/>
                    <a:pt x="50" y="157"/>
                  </a:cubicBezTo>
                  <a:cubicBezTo>
                    <a:pt x="55" y="157"/>
                    <a:pt x="55" y="155"/>
                    <a:pt x="55" y="154"/>
                  </a:cubicBezTo>
                  <a:cubicBezTo>
                    <a:pt x="55" y="153"/>
                    <a:pt x="54" y="151"/>
                    <a:pt x="52" y="151"/>
                  </a:cubicBezTo>
                  <a:cubicBezTo>
                    <a:pt x="43" y="150"/>
                    <a:pt x="43" y="150"/>
                    <a:pt x="43" y="150"/>
                  </a:cubicBezTo>
                  <a:cubicBezTo>
                    <a:pt x="38" y="150"/>
                    <a:pt x="37" y="147"/>
                    <a:pt x="36" y="141"/>
                  </a:cubicBezTo>
                  <a:cubicBezTo>
                    <a:pt x="35" y="132"/>
                    <a:pt x="35" y="116"/>
                    <a:pt x="35" y="96"/>
                  </a:cubicBezTo>
                  <a:cubicBezTo>
                    <a:pt x="35" y="60"/>
                    <a:pt x="35" y="60"/>
                    <a:pt x="35" y="60"/>
                  </a:cubicBezTo>
                  <a:cubicBezTo>
                    <a:pt x="36" y="16"/>
                    <a:pt x="36" y="16"/>
                    <a:pt x="36" y="16"/>
                  </a:cubicBezTo>
                  <a:cubicBezTo>
                    <a:pt x="36" y="10"/>
                    <a:pt x="38" y="7"/>
                    <a:pt x="42" y="6"/>
                  </a:cubicBezTo>
                  <a:cubicBezTo>
                    <a:pt x="47" y="6"/>
                    <a:pt x="47" y="6"/>
                    <a:pt x="47" y="6"/>
                  </a:cubicBezTo>
                  <a:cubicBezTo>
                    <a:pt x="49" y="6"/>
                    <a:pt x="50" y="4"/>
                    <a:pt x="50" y="3"/>
                  </a:cubicBezTo>
                  <a:cubicBezTo>
                    <a:pt x="50" y="0"/>
                    <a:pt x="46" y="0"/>
                    <a:pt x="45" y="0"/>
                  </a:cubicBez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7" name="Freeform 17">
              <a:extLst>
                <a:ext uri="{FF2B5EF4-FFF2-40B4-BE49-F238E27FC236}">
                  <a16:creationId xmlns:a16="http://schemas.microsoft.com/office/drawing/2014/main" id="{9DE83C18-5C9D-456C-BD2F-04E4DC7E824C}"/>
                </a:ext>
              </a:extLst>
            </p:cNvPr>
            <p:cNvSpPr>
              <a:spLocks/>
            </p:cNvSpPr>
            <p:nvPr userDrawn="1"/>
          </p:nvSpPr>
          <p:spPr bwMode="auto">
            <a:xfrm>
              <a:off x="4164" y="2463"/>
              <a:ext cx="89" cy="109"/>
            </a:xfrm>
            <a:custGeom>
              <a:avLst/>
              <a:gdLst>
                <a:gd name="T0" fmla="*/ 4 w 132"/>
                <a:gd name="T1" fmla="*/ 5 h 160"/>
                <a:gd name="T2" fmla="*/ 0 w 132"/>
                <a:gd name="T3" fmla="*/ 27 h 160"/>
                <a:gd name="T4" fmla="*/ 2 w 132"/>
                <a:gd name="T5" fmla="*/ 30 h 160"/>
                <a:gd name="T6" fmla="*/ 6 w 132"/>
                <a:gd name="T7" fmla="*/ 27 h 160"/>
                <a:gd name="T8" fmla="*/ 9 w 132"/>
                <a:gd name="T9" fmla="*/ 21 h 160"/>
                <a:gd name="T10" fmla="*/ 29 w 132"/>
                <a:gd name="T11" fmla="*/ 15 h 160"/>
                <a:gd name="T12" fmla="*/ 57 w 132"/>
                <a:gd name="T13" fmla="*/ 15 h 160"/>
                <a:gd name="T14" fmla="*/ 57 w 132"/>
                <a:gd name="T15" fmla="*/ 99 h 160"/>
                <a:gd name="T16" fmla="*/ 56 w 132"/>
                <a:gd name="T17" fmla="*/ 144 h 160"/>
                <a:gd name="T18" fmla="*/ 52 w 132"/>
                <a:gd name="T19" fmla="*/ 153 h 160"/>
                <a:gd name="T20" fmla="*/ 46 w 132"/>
                <a:gd name="T21" fmla="*/ 154 h 160"/>
                <a:gd name="T22" fmla="*/ 43 w 132"/>
                <a:gd name="T23" fmla="*/ 157 h 160"/>
                <a:gd name="T24" fmla="*/ 47 w 132"/>
                <a:gd name="T25" fmla="*/ 160 h 160"/>
                <a:gd name="T26" fmla="*/ 64 w 132"/>
                <a:gd name="T27" fmla="*/ 160 h 160"/>
                <a:gd name="T28" fmla="*/ 67 w 132"/>
                <a:gd name="T29" fmla="*/ 160 h 160"/>
                <a:gd name="T30" fmla="*/ 70 w 132"/>
                <a:gd name="T31" fmla="*/ 160 h 160"/>
                <a:gd name="T32" fmla="*/ 93 w 132"/>
                <a:gd name="T33" fmla="*/ 160 h 160"/>
                <a:gd name="T34" fmla="*/ 97 w 132"/>
                <a:gd name="T35" fmla="*/ 157 h 160"/>
                <a:gd name="T36" fmla="*/ 94 w 132"/>
                <a:gd name="T37" fmla="*/ 154 h 160"/>
                <a:gd name="T38" fmla="*/ 85 w 132"/>
                <a:gd name="T39" fmla="*/ 153 h 160"/>
                <a:gd name="T40" fmla="*/ 79 w 132"/>
                <a:gd name="T41" fmla="*/ 144 h 160"/>
                <a:gd name="T42" fmla="*/ 78 w 132"/>
                <a:gd name="T43" fmla="*/ 99 h 160"/>
                <a:gd name="T44" fmla="*/ 78 w 132"/>
                <a:gd name="T45" fmla="*/ 15 h 160"/>
                <a:gd name="T46" fmla="*/ 102 w 132"/>
                <a:gd name="T47" fmla="*/ 15 h 160"/>
                <a:gd name="T48" fmla="*/ 125 w 132"/>
                <a:gd name="T49" fmla="*/ 25 h 160"/>
                <a:gd name="T50" fmla="*/ 126 w 132"/>
                <a:gd name="T51" fmla="*/ 27 h 160"/>
                <a:gd name="T52" fmla="*/ 129 w 132"/>
                <a:gd name="T53" fmla="*/ 32 h 160"/>
                <a:gd name="T54" fmla="*/ 132 w 132"/>
                <a:gd name="T55" fmla="*/ 28 h 160"/>
                <a:gd name="T56" fmla="*/ 132 w 132"/>
                <a:gd name="T57" fmla="*/ 21 h 160"/>
                <a:gd name="T58" fmla="*/ 132 w 132"/>
                <a:gd name="T59" fmla="*/ 5 h 160"/>
                <a:gd name="T60" fmla="*/ 130 w 132"/>
                <a:gd name="T61" fmla="*/ 1 h 160"/>
                <a:gd name="T62" fmla="*/ 127 w 132"/>
                <a:gd name="T63" fmla="*/ 2 h 160"/>
                <a:gd name="T64" fmla="*/ 110 w 132"/>
                <a:gd name="T65" fmla="*/ 3 h 160"/>
                <a:gd name="T66" fmla="*/ 33 w 132"/>
                <a:gd name="T67" fmla="*/ 3 h 160"/>
                <a:gd name="T68" fmla="*/ 17 w 132"/>
                <a:gd name="T69" fmla="*/ 2 h 160"/>
                <a:gd name="T70" fmla="*/ 10 w 132"/>
                <a:gd name="T71" fmla="*/ 1 h 160"/>
                <a:gd name="T72" fmla="*/ 8 w 132"/>
                <a:gd name="T73" fmla="*/ 0 h 160"/>
                <a:gd name="T74" fmla="*/ 4 w 132"/>
                <a:gd name="T75"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2" h="160">
                  <a:moveTo>
                    <a:pt x="4" y="5"/>
                  </a:moveTo>
                  <a:cubicBezTo>
                    <a:pt x="4" y="5"/>
                    <a:pt x="0" y="24"/>
                    <a:pt x="0" y="27"/>
                  </a:cubicBezTo>
                  <a:cubicBezTo>
                    <a:pt x="0" y="29"/>
                    <a:pt x="1" y="30"/>
                    <a:pt x="2" y="30"/>
                  </a:cubicBezTo>
                  <a:cubicBezTo>
                    <a:pt x="4" y="30"/>
                    <a:pt x="5" y="28"/>
                    <a:pt x="6" y="27"/>
                  </a:cubicBezTo>
                  <a:cubicBezTo>
                    <a:pt x="9" y="21"/>
                    <a:pt x="9" y="21"/>
                    <a:pt x="9" y="21"/>
                  </a:cubicBezTo>
                  <a:cubicBezTo>
                    <a:pt x="12" y="16"/>
                    <a:pt x="16" y="15"/>
                    <a:pt x="29" y="15"/>
                  </a:cubicBezTo>
                  <a:cubicBezTo>
                    <a:pt x="29" y="15"/>
                    <a:pt x="51" y="15"/>
                    <a:pt x="57" y="15"/>
                  </a:cubicBezTo>
                  <a:cubicBezTo>
                    <a:pt x="57" y="99"/>
                    <a:pt x="57" y="99"/>
                    <a:pt x="57" y="99"/>
                  </a:cubicBezTo>
                  <a:cubicBezTo>
                    <a:pt x="57" y="119"/>
                    <a:pt x="57" y="135"/>
                    <a:pt x="56" y="144"/>
                  </a:cubicBezTo>
                  <a:cubicBezTo>
                    <a:pt x="56" y="150"/>
                    <a:pt x="55" y="153"/>
                    <a:pt x="52" y="153"/>
                  </a:cubicBezTo>
                  <a:cubicBezTo>
                    <a:pt x="52" y="153"/>
                    <a:pt x="46" y="154"/>
                    <a:pt x="46" y="154"/>
                  </a:cubicBezTo>
                  <a:cubicBezTo>
                    <a:pt x="44" y="154"/>
                    <a:pt x="43" y="156"/>
                    <a:pt x="43" y="157"/>
                  </a:cubicBezTo>
                  <a:cubicBezTo>
                    <a:pt x="43" y="160"/>
                    <a:pt x="46" y="160"/>
                    <a:pt x="47" y="160"/>
                  </a:cubicBezTo>
                  <a:cubicBezTo>
                    <a:pt x="64" y="160"/>
                    <a:pt x="64" y="160"/>
                    <a:pt x="64" y="160"/>
                  </a:cubicBezTo>
                  <a:cubicBezTo>
                    <a:pt x="67" y="160"/>
                    <a:pt x="67" y="160"/>
                    <a:pt x="67" y="160"/>
                  </a:cubicBezTo>
                  <a:cubicBezTo>
                    <a:pt x="70" y="160"/>
                    <a:pt x="70" y="160"/>
                    <a:pt x="70" y="160"/>
                  </a:cubicBezTo>
                  <a:cubicBezTo>
                    <a:pt x="93" y="160"/>
                    <a:pt x="93" y="160"/>
                    <a:pt x="93" y="160"/>
                  </a:cubicBezTo>
                  <a:cubicBezTo>
                    <a:pt x="97" y="160"/>
                    <a:pt x="97" y="158"/>
                    <a:pt x="97" y="157"/>
                  </a:cubicBezTo>
                  <a:cubicBezTo>
                    <a:pt x="97" y="156"/>
                    <a:pt x="96" y="154"/>
                    <a:pt x="94" y="154"/>
                  </a:cubicBezTo>
                  <a:cubicBezTo>
                    <a:pt x="85" y="153"/>
                    <a:pt x="85" y="153"/>
                    <a:pt x="85" y="153"/>
                  </a:cubicBezTo>
                  <a:cubicBezTo>
                    <a:pt x="80" y="153"/>
                    <a:pt x="79" y="150"/>
                    <a:pt x="79" y="144"/>
                  </a:cubicBezTo>
                  <a:cubicBezTo>
                    <a:pt x="78" y="135"/>
                    <a:pt x="78" y="119"/>
                    <a:pt x="78" y="99"/>
                  </a:cubicBezTo>
                  <a:cubicBezTo>
                    <a:pt x="78" y="15"/>
                    <a:pt x="78" y="15"/>
                    <a:pt x="78" y="15"/>
                  </a:cubicBezTo>
                  <a:cubicBezTo>
                    <a:pt x="80" y="15"/>
                    <a:pt x="102" y="15"/>
                    <a:pt x="102" y="15"/>
                  </a:cubicBezTo>
                  <a:cubicBezTo>
                    <a:pt x="121" y="15"/>
                    <a:pt x="125" y="20"/>
                    <a:pt x="125" y="25"/>
                  </a:cubicBezTo>
                  <a:cubicBezTo>
                    <a:pt x="125" y="25"/>
                    <a:pt x="126" y="27"/>
                    <a:pt x="126" y="27"/>
                  </a:cubicBezTo>
                  <a:cubicBezTo>
                    <a:pt x="126" y="29"/>
                    <a:pt x="126" y="32"/>
                    <a:pt x="129" y="32"/>
                  </a:cubicBezTo>
                  <a:cubicBezTo>
                    <a:pt x="129" y="32"/>
                    <a:pt x="132" y="32"/>
                    <a:pt x="132" y="28"/>
                  </a:cubicBezTo>
                  <a:cubicBezTo>
                    <a:pt x="132" y="21"/>
                    <a:pt x="132" y="21"/>
                    <a:pt x="132" y="21"/>
                  </a:cubicBezTo>
                  <a:cubicBezTo>
                    <a:pt x="132" y="5"/>
                    <a:pt x="132" y="5"/>
                    <a:pt x="132" y="5"/>
                  </a:cubicBezTo>
                  <a:cubicBezTo>
                    <a:pt x="132" y="4"/>
                    <a:pt x="132" y="1"/>
                    <a:pt x="130" y="1"/>
                  </a:cubicBezTo>
                  <a:cubicBezTo>
                    <a:pt x="127" y="2"/>
                    <a:pt x="127" y="2"/>
                    <a:pt x="127" y="2"/>
                  </a:cubicBezTo>
                  <a:cubicBezTo>
                    <a:pt x="124" y="2"/>
                    <a:pt x="119" y="3"/>
                    <a:pt x="110" y="3"/>
                  </a:cubicBezTo>
                  <a:cubicBezTo>
                    <a:pt x="33" y="3"/>
                    <a:pt x="33" y="3"/>
                    <a:pt x="33" y="3"/>
                  </a:cubicBezTo>
                  <a:cubicBezTo>
                    <a:pt x="17" y="2"/>
                    <a:pt x="17" y="2"/>
                    <a:pt x="17" y="2"/>
                  </a:cubicBezTo>
                  <a:cubicBezTo>
                    <a:pt x="17" y="2"/>
                    <a:pt x="10" y="1"/>
                    <a:pt x="10" y="1"/>
                  </a:cubicBezTo>
                  <a:cubicBezTo>
                    <a:pt x="8" y="0"/>
                    <a:pt x="8" y="0"/>
                    <a:pt x="8" y="0"/>
                  </a:cubicBezTo>
                  <a:cubicBezTo>
                    <a:pt x="6" y="0"/>
                    <a:pt x="5" y="2"/>
                    <a:pt x="4"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8" name="Freeform 18">
              <a:extLst>
                <a:ext uri="{FF2B5EF4-FFF2-40B4-BE49-F238E27FC236}">
                  <a16:creationId xmlns:a16="http://schemas.microsoft.com/office/drawing/2014/main" id="{3D9729A0-7431-42D6-B3C0-A50B1F37BDCE}"/>
                </a:ext>
              </a:extLst>
            </p:cNvPr>
            <p:cNvSpPr>
              <a:spLocks/>
            </p:cNvSpPr>
            <p:nvPr userDrawn="1"/>
          </p:nvSpPr>
          <p:spPr bwMode="auto">
            <a:xfrm>
              <a:off x="4258" y="2465"/>
              <a:ext cx="102" cy="107"/>
            </a:xfrm>
            <a:custGeom>
              <a:avLst/>
              <a:gdLst>
                <a:gd name="T0" fmla="*/ 132 w 151"/>
                <a:gd name="T1" fmla="*/ 0 h 157"/>
                <a:gd name="T2" fmla="*/ 127 w 151"/>
                <a:gd name="T3" fmla="*/ 0 h 157"/>
                <a:gd name="T4" fmla="*/ 123 w 151"/>
                <a:gd name="T5" fmla="*/ 0 h 157"/>
                <a:gd name="T6" fmla="*/ 113 w 151"/>
                <a:gd name="T7" fmla="*/ 0 h 157"/>
                <a:gd name="T8" fmla="*/ 108 w 151"/>
                <a:gd name="T9" fmla="*/ 2 h 157"/>
                <a:gd name="T10" fmla="*/ 112 w 151"/>
                <a:gd name="T11" fmla="*/ 6 h 157"/>
                <a:gd name="T12" fmla="*/ 115 w 151"/>
                <a:gd name="T13" fmla="*/ 10 h 157"/>
                <a:gd name="T14" fmla="*/ 111 w 151"/>
                <a:gd name="T15" fmla="*/ 20 h 157"/>
                <a:gd name="T16" fmla="*/ 79 w 151"/>
                <a:gd name="T17" fmla="*/ 77 h 157"/>
                <a:gd name="T18" fmla="*/ 43 w 151"/>
                <a:gd name="T19" fmla="*/ 15 h 157"/>
                <a:gd name="T20" fmla="*/ 40 w 151"/>
                <a:gd name="T21" fmla="*/ 8 h 157"/>
                <a:gd name="T22" fmla="*/ 42 w 151"/>
                <a:gd name="T23" fmla="*/ 6 h 157"/>
                <a:gd name="T24" fmla="*/ 43 w 151"/>
                <a:gd name="T25" fmla="*/ 5 h 157"/>
                <a:gd name="T26" fmla="*/ 46 w 151"/>
                <a:gd name="T27" fmla="*/ 3 h 157"/>
                <a:gd name="T28" fmla="*/ 42 w 151"/>
                <a:gd name="T29" fmla="*/ 0 h 157"/>
                <a:gd name="T30" fmla="*/ 27 w 151"/>
                <a:gd name="T31" fmla="*/ 0 h 157"/>
                <a:gd name="T32" fmla="*/ 24 w 151"/>
                <a:gd name="T33" fmla="*/ 0 h 157"/>
                <a:gd name="T34" fmla="*/ 20 w 151"/>
                <a:gd name="T35" fmla="*/ 0 h 157"/>
                <a:gd name="T36" fmla="*/ 4 w 151"/>
                <a:gd name="T37" fmla="*/ 0 h 157"/>
                <a:gd name="T38" fmla="*/ 0 w 151"/>
                <a:gd name="T39" fmla="*/ 3 h 157"/>
                <a:gd name="T40" fmla="*/ 4 w 151"/>
                <a:gd name="T41" fmla="*/ 6 h 157"/>
                <a:gd name="T42" fmla="*/ 12 w 151"/>
                <a:gd name="T43" fmla="*/ 9 h 157"/>
                <a:gd name="T44" fmla="*/ 25 w 151"/>
                <a:gd name="T45" fmla="*/ 23 h 157"/>
                <a:gd name="T46" fmla="*/ 61 w 151"/>
                <a:gd name="T47" fmla="*/ 82 h 157"/>
                <a:gd name="T48" fmla="*/ 65 w 151"/>
                <a:gd name="T49" fmla="*/ 103 h 157"/>
                <a:gd name="T50" fmla="*/ 65 w 151"/>
                <a:gd name="T51" fmla="*/ 120 h 157"/>
                <a:gd name="T52" fmla="*/ 65 w 151"/>
                <a:gd name="T53" fmla="*/ 141 h 157"/>
                <a:gd name="T54" fmla="*/ 60 w 151"/>
                <a:gd name="T55" fmla="*/ 150 h 157"/>
                <a:gd name="T56" fmla="*/ 54 w 151"/>
                <a:gd name="T57" fmla="*/ 151 h 157"/>
                <a:gd name="T58" fmla="*/ 51 w 151"/>
                <a:gd name="T59" fmla="*/ 154 h 157"/>
                <a:gd name="T60" fmla="*/ 56 w 151"/>
                <a:gd name="T61" fmla="*/ 157 h 157"/>
                <a:gd name="T62" fmla="*/ 72 w 151"/>
                <a:gd name="T63" fmla="*/ 157 h 157"/>
                <a:gd name="T64" fmla="*/ 76 w 151"/>
                <a:gd name="T65" fmla="*/ 157 h 157"/>
                <a:gd name="T66" fmla="*/ 78 w 151"/>
                <a:gd name="T67" fmla="*/ 157 h 157"/>
                <a:gd name="T68" fmla="*/ 101 w 151"/>
                <a:gd name="T69" fmla="*/ 157 h 157"/>
                <a:gd name="T70" fmla="*/ 105 w 151"/>
                <a:gd name="T71" fmla="*/ 154 h 157"/>
                <a:gd name="T72" fmla="*/ 102 w 151"/>
                <a:gd name="T73" fmla="*/ 151 h 157"/>
                <a:gd name="T74" fmla="*/ 93 w 151"/>
                <a:gd name="T75" fmla="*/ 150 h 157"/>
                <a:gd name="T76" fmla="*/ 86 w 151"/>
                <a:gd name="T77" fmla="*/ 141 h 157"/>
                <a:gd name="T78" fmla="*/ 86 w 151"/>
                <a:gd name="T79" fmla="*/ 120 h 157"/>
                <a:gd name="T80" fmla="*/ 86 w 151"/>
                <a:gd name="T81" fmla="*/ 103 h 157"/>
                <a:gd name="T82" fmla="*/ 89 w 151"/>
                <a:gd name="T83" fmla="*/ 83 h 157"/>
                <a:gd name="T84" fmla="*/ 127 w 151"/>
                <a:gd name="T85" fmla="*/ 18 h 157"/>
                <a:gd name="T86" fmla="*/ 138 w 151"/>
                <a:gd name="T87" fmla="*/ 8 h 157"/>
                <a:gd name="T88" fmla="*/ 146 w 151"/>
                <a:gd name="T89" fmla="*/ 6 h 157"/>
                <a:gd name="T90" fmla="*/ 151 w 151"/>
                <a:gd name="T91" fmla="*/ 2 h 157"/>
                <a:gd name="T92" fmla="*/ 146 w 151"/>
                <a:gd name="T93" fmla="*/ 0 h 157"/>
                <a:gd name="T94" fmla="*/ 132 w 151"/>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 h="157">
                  <a:moveTo>
                    <a:pt x="132" y="0"/>
                  </a:moveTo>
                  <a:cubicBezTo>
                    <a:pt x="127" y="0"/>
                    <a:pt x="127" y="0"/>
                    <a:pt x="127" y="0"/>
                  </a:cubicBezTo>
                  <a:cubicBezTo>
                    <a:pt x="123" y="0"/>
                    <a:pt x="123" y="0"/>
                    <a:pt x="123" y="0"/>
                  </a:cubicBezTo>
                  <a:cubicBezTo>
                    <a:pt x="113" y="0"/>
                    <a:pt x="113" y="0"/>
                    <a:pt x="113" y="0"/>
                  </a:cubicBezTo>
                  <a:cubicBezTo>
                    <a:pt x="109" y="0"/>
                    <a:pt x="108" y="1"/>
                    <a:pt x="108" y="2"/>
                  </a:cubicBezTo>
                  <a:cubicBezTo>
                    <a:pt x="108" y="5"/>
                    <a:pt x="110" y="5"/>
                    <a:pt x="112" y="6"/>
                  </a:cubicBezTo>
                  <a:cubicBezTo>
                    <a:pt x="113" y="6"/>
                    <a:pt x="115" y="6"/>
                    <a:pt x="115" y="10"/>
                  </a:cubicBezTo>
                  <a:cubicBezTo>
                    <a:pt x="115" y="13"/>
                    <a:pt x="114" y="16"/>
                    <a:pt x="111" y="20"/>
                  </a:cubicBezTo>
                  <a:cubicBezTo>
                    <a:pt x="108" y="26"/>
                    <a:pt x="85" y="65"/>
                    <a:pt x="79" y="77"/>
                  </a:cubicBezTo>
                  <a:cubicBezTo>
                    <a:pt x="72" y="66"/>
                    <a:pt x="46" y="21"/>
                    <a:pt x="43" y="15"/>
                  </a:cubicBezTo>
                  <a:cubicBezTo>
                    <a:pt x="41" y="12"/>
                    <a:pt x="40" y="10"/>
                    <a:pt x="40" y="8"/>
                  </a:cubicBezTo>
                  <a:cubicBezTo>
                    <a:pt x="40" y="7"/>
                    <a:pt x="41" y="6"/>
                    <a:pt x="42" y="6"/>
                  </a:cubicBezTo>
                  <a:cubicBezTo>
                    <a:pt x="42" y="6"/>
                    <a:pt x="43" y="5"/>
                    <a:pt x="43" y="5"/>
                  </a:cubicBezTo>
                  <a:cubicBezTo>
                    <a:pt x="44" y="5"/>
                    <a:pt x="46" y="4"/>
                    <a:pt x="46" y="3"/>
                  </a:cubicBezTo>
                  <a:cubicBezTo>
                    <a:pt x="46" y="1"/>
                    <a:pt x="44" y="0"/>
                    <a:pt x="42" y="0"/>
                  </a:cubicBezTo>
                  <a:cubicBezTo>
                    <a:pt x="27" y="0"/>
                    <a:pt x="27" y="0"/>
                    <a:pt x="27" y="0"/>
                  </a:cubicBezTo>
                  <a:cubicBezTo>
                    <a:pt x="24" y="0"/>
                    <a:pt x="24" y="0"/>
                    <a:pt x="24" y="0"/>
                  </a:cubicBezTo>
                  <a:cubicBezTo>
                    <a:pt x="20" y="0"/>
                    <a:pt x="20" y="0"/>
                    <a:pt x="20" y="0"/>
                  </a:cubicBezTo>
                  <a:cubicBezTo>
                    <a:pt x="4" y="0"/>
                    <a:pt x="4" y="0"/>
                    <a:pt x="4" y="0"/>
                  </a:cubicBezTo>
                  <a:cubicBezTo>
                    <a:pt x="0" y="0"/>
                    <a:pt x="0" y="2"/>
                    <a:pt x="0" y="3"/>
                  </a:cubicBezTo>
                  <a:cubicBezTo>
                    <a:pt x="0" y="4"/>
                    <a:pt x="1" y="6"/>
                    <a:pt x="4" y="6"/>
                  </a:cubicBezTo>
                  <a:cubicBezTo>
                    <a:pt x="5" y="6"/>
                    <a:pt x="9" y="7"/>
                    <a:pt x="12" y="9"/>
                  </a:cubicBezTo>
                  <a:cubicBezTo>
                    <a:pt x="16" y="11"/>
                    <a:pt x="21" y="17"/>
                    <a:pt x="25" y="23"/>
                  </a:cubicBezTo>
                  <a:cubicBezTo>
                    <a:pt x="32" y="34"/>
                    <a:pt x="60" y="79"/>
                    <a:pt x="61" y="82"/>
                  </a:cubicBezTo>
                  <a:cubicBezTo>
                    <a:pt x="64" y="88"/>
                    <a:pt x="65" y="92"/>
                    <a:pt x="65" y="103"/>
                  </a:cubicBezTo>
                  <a:cubicBezTo>
                    <a:pt x="65" y="120"/>
                    <a:pt x="65" y="120"/>
                    <a:pt x="65" y="120"/>
                  </a:cubicBezTo>
                  <a:cubicBezTo>
                    <a:pt x="65" y="141"/>
                    <a:pt x="65" y="141"/>
                    <a:pt x="65" y="141"/>
                  </a:cubicBezTo>
                  <a:cubicBezTo>
                    <a:pt x="65" y="145"/>
                    <a:pt x="63" y="150"/>
                    <a:pt x="60" y="150"/>
                  </a:cubicBezTo>
                  <a:cubicBezTo>
                    <a:pt x="54" y="151"/>
                    <a:pt x="54" y="151"/>
                    <a:pt x="54" y="151"/>
                  </a:cubicBezTo>
                  <a:cubicBezTo>
                    <a:pt x="52" y="151"/>
                    <a:pt x="51" y="153"/>
                    <a:pt x="51" y="154"/>
                  </a:cubicBezTo>
                  <a:cubicBezTo>
                    <a:pt x="51" y="157"/>
                    <a:pt x="54" y="157"/>
                    <a:pt x="56" y="157"/>
                  </a:cubicBezTo>
                  <a:cubicBezTo>
                    <a:pt x="72" y="157"/>
                    <a:pt x="72" y="157"/>
                    <a:pt x="72" y="157"/>
                  </a:cubicBezTo>
                  <a:cubicBezTo>
                    <a:pt x="76" y="157"/>
                    <a:pt x="76" y="157"/>
                    <a:pt x="76" y="157"/>
                  </a:cubicBezTo>
                  <a:cubicBezTo>
                    <a:pt x="78" y="157"/>
                    <a:pt x="78" y="157"/>
                    <a:pt x="78" y="157"/>
                  </a:cubicBezTo>
                  <a:cubicBezTo>
                    <a:pt x="101" y="157"/>
                    <a:pt x="101" y="157"/>
                    <a:pt x="101" y="157"/>
                  </a:cubicBezTo>
                  <a:cubicBezTo>
                    <a:pt x="105" y="157"/>
                    <a:pt x="105" y="155"/>
                    <a:pt x="105" y="154"/>
                  </a:cubicBezTo>
                  <a:cubicBezTo>
                    <a:pt x="105" y="153"/>
                    <a:pt x="104" y="151"/>
                    <a:pt x="102" y="151"/>
                  </a:cubicBezTo>
                  <a:cubicBezTo>
                    <a:pt x="93" y="150"/>
                    <a:pt x="93" y="150"/>
                    <a:pt x="93" y="150"/>
                  </a:cubicBezTo>
                  <a:cubicBezTo>
                    <a:pt x="89" y="150"/>
                    <a:pt x="87" y="147"/>
                    <a:pt x="86" y="141"/>
                  </a:cubicBezTo>
                  <a:cubicBezTo>
                    <a:pt x="86" y="120"/>
                    <a:pt x="86" y="120"/>
                    <a:pt x="86" y="120"/>
                  </a:cubicBezTo>
                  <a:cubicBezTo>
                    <a:pt x="86" y="103"/>
                    <a:pt x="86" y="103"/>
                    <a:pt x="86" y="103"/>
                  </a:cubicBezTo>
                  <a:cubicBezTo>
                    <a:pt x="86" y="96"/>
                    <a:pt x="86" y="90"/>
                    <a:pt x="89" y="83"/>
                  </a:cubicBezTo>
                  <a:cubicBezTo>
                    <a:pt x="92" y="75"/>
                    <a:pt x="121" y="27"/>
                    <a:pt x="127" y="18"/>
                  </a:cubicBezTo>
                  <a:cubicBezTo>
                    <a:pt x="132" y="13"/>
                    <a:pt x="134" y="10"/>
                    <a:pt x="138" y="8"/>
                  </a:cubicBezTo>
                  <a:cubicBezTo>
                    <a:pt x="141" y="6"/>
                    <a:pt x="144" y="6"/>
                    <a:pt x="146" y="6"/>
                  </a:cubicBezTo>
                  <a:cubicBezTo>
                    <a:pt x="150" y="6"/>
                    <a:pt x="151" y="4"/>
                    <a:pt x="151" y="2"/>
                  </a:cubicBezTo>
                  <a:cubicBezTo>
                    <a:pt x="151" y="1"/>
                    <a:pt x="150" y="0"/>
                    <a:pt x="146" y="0"/>
                  </a:cubicBezTo>
                  <a:lnTo>
                    <a:pt x="1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59" name="Freeform 19">
              <a:extLst>
                <a:ext uri="{FF2B5EF4-FFF2-40B4-BE49-F238E27FC236}">
                  <a16:creationId xmlns:a16="http://schemas.microsoft.com/office/drawing/2014/main" id="{5B283A52-6ECA-44BC-88FB-D25C3551D641}"/>
                </a:ext>
              </a:extLst>
            </p:cNvPr>
            <p:cNvSpPr>
              <a:spLocks noEditPoints="1"/>
            </p:cNvSpPr>
            <p:nvPr userDrawn="1"/>
          </p:nvSpPr>
          <p:spPr bwMode="auto">
            <a:xfrm>
              <a:off x="4406" y="2463"/>
              <a:ext cx="111" cy="111"/>
            </a:xfrm>
            <a:custGeom>
              <a:avLst/>
              <a:gdLst>
                <a:gd name="T0" fmla="*/ 0 w 164"/>
                <a:gd name="T1" fmla="*/ 81 h 163"/>
                <a:gd name="T2" fmla="*/ 81 w 164"/>
                <a:gd name="T3" fmla="*/ 163 h 163"/>
                <a:gd name="T4" fmla="*/ 164 w 164"/>
                <a:gd name="T5" fmla="*/ 78 h 163"/>
                <a:gd name="T6" fmla="*/ 82 w 164"/>
                <a:gd name="T7" fmla="*/ 0 h 163"/>
                <a:gd name="T8" fmla="*/ 0 w 164"/>
                <a:gd name="T9" fmla="*/ 81 h 163"/>
                <a:gd name="T10" fmla="*/ 23 w 164"/>
                <a:gd name="T11" fmla="*/ 76 h 163"/>
                <a:gd name="T12" fmla="*/ 81 w 164"/>
                <a:gd name="T13" fmla="*/ 10 h 163"/>
                <a:gd name="T14" fmla="*/ 142 w 164"/>
                <a:gd name="T15" fmla="*/ 84 h 163"/>
                <a:gd name="T16" fmla="*/ 87 w 164"/>
                <a:gd name="T17" fmla="*/ 152 h 163"/>
                <a:gd name="T18" fmla="*/ 23 w 164"/>
                <a:gd name="T19" fmla="*/ 76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63">
                  <a:moveTo>
                    <a:pt x="0" y="81"/>
                  </a:moveTo>
                  <a:cubicBezTo>
                    <a:pt x="0" y="121"/>
                    <a:pt x="26" y="163"/>
                    <a:pt x="81" y="163"/>
                  </a:cubicBezTo>
                  <a:cubicBezTo>
                    <a:pt x="129" y="163"/>
                    <a:pt x="164" y="127"/>
                    <a:pt x="164" y="78"/>
                  </a:cubicBezTo>
                  <a:cubicBezTo>
                    <a:pt x="164" y="31"/>
                    <a:pt x="131" y="0"/>
                    <a:pt x="82" y="0"/>
                  </a:cubicBezTo>
                  <a:cubicBezTo>
                    <a:pt x="23" y="0"/>
                    <a:pt x="0" y="50"/>
                    <a:pt x="0" y="81"/>
                  </a:cubicBezTo>
                  <a:moveTo>
                    <a:pt x="23" y="76"/>
                  </a:moveTo>
                  <a:cubicBezTo>
                    <a:pt x="23" y="35"/>
                    <a:pt x="45" y="10"/>
                    <a:pt x="81" y="10"/>
                  </a:cubicBezTo>
                  <a:cubicBezTo>
                    <a:pt x="110" y="10"/>
                    <a:pt x="142" y="33"/>
                    <a:pt x="142" y="84"/>
                  </a:cubicBezTo>
                  <a:cubicBezTo>
                    <a:pt x="142" y="149"/>
                    <a:pt x="96" y="152"/>
                    <a:pt x="87" y="152"/>
                  </a:cubicBezTo>
                  <a:cubicBezTo>
                    <a:pt x="49" y="152"/>
                    <a:pt x="23" y="121"/>
                    <a:pt x="23"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0" name="Freeform 20">
              <a:extLst>
                <a:ext uri="{FF2B5EF4-FFF2-40B4-BE49-F238E27FC236}">
                  <a16:creationId xmlns:a16="http://schemas.microsoft.com/office/drawing/2014/main" id="{E8973538-4017-4AD4-9B9C-8299C4D413F4}"/>
                </a:ext>
              </a:extLst>
            </p:cNvPr>
            <p:cNvSpPr>
              <a:spLocks/>
            </p:cNvSpPr>
            <p:nvPr userDrawn="1"/>
          </p:nvSpPr>
          <p:spPr bwMode="auto">
            <a:xfrm>
              <a:off x="4530" y="2464"/>
              <a:ext cx="62" cy="108"/>
            </a:xfrm>
            <a:custGeom>
              <a:avLst/>
              <a:gdLst>
                <a:gd name="T0" fmla="*/ 87 w 92"/>
                <a:gd name="T1" fmla="*/ 1 h 159"/>
                <a:gd name="T2" fmla="*/ 86 w 92"/>
                <a:gd name="T3" fmla="*/ 1 h 159"/>
                <a:gd name="T4" fmla="*/ 80 w 92"/>
                <a:gd name="T5" fmla="*/ 2 h 159"/>
                <a:gd name="T6" fmla="*/ 78 w 92"/>
                <a:gd name="T7" fmla="*/ 2 h 159"/>
                <a:gd name="T8" fmla="*/ 28 w 92"/>
                <a:gd name="T9" fmla="*/ 2 h 159"/>
                <a:gd name="T10" fmla="*/ 25 w 92"/>
                <a:gd name="T11" fmla="*/ 2 h 159"/>
                <a:gd name="T12" fmla="*/ 4 w 92"/>
                <a:gd name="T13" fmla="*/ 2 h 159"/>
                <a:gd name="T14" fmla="*/ 0 w 92"/>
                <a:gd name="T15" fmla="*/ 5 h 159"/>
                <a:gd name="T16" fmla="*/ 3 w 92"/>
                <a:gd name="T17" fmla="*/ 8 h 159"/>
                <a:gd name="T18" fmla="*/ 9 w 92"/>
                <a:gd name="T19" fmla="*/ 8 h 159"/>
                <a:gd name="T20" fmla="*/ 17 w 92"/>
                <a:gd name="T21" fmla="*/ 18 h 159"/>
                <a:gd name="T22" fmla="*/ 17 w 92"/>
                <a:gd name="T23" fmla="*/ 62 h 159"/>
                <a:gd name="T24" fmla="*/ 17 w 92"/>
                <a:gd name="T25" fmla="*/ 98 h 159"/>
                <a:gd name="T26" fmla="*/ 16 w 92"/>
                <a:gd name="T27" fmla="*/ 143 h 159"/>
                <a:gd name="T28" fmla="*/ 12 w 92"/>
                <a:gd name="T29" fmla="*/ 152 h 159"/>
                <a:gd name="T30" fmla="*/ 6 w 92"/>
                <a:gd name="T31" fmla="*/ 153 h 159"/>
                <a:gd name="T32" fmla="*/ 3 w 92"/>
                <a:gd name="T33" fmla="*/ 156 h 159"/>
                <a:gd name="T34" fmla="*/ 8 w 92"/>
                <a:gd name="T35" fmla="*/ 159 h 159"/>
                <a:gd name="T36" fmla="*/ 24 w 92"/>
                <a:gd name="T37" fmla="*/ 159 h 159"/>
                <a:gd name="T38" fmla="*/ 28 w 92"/>
                <a:gd name="T39" fmla="*/ 159 h 159"/>
                <a:gd name="T40" fmla="*/ 30 w 92"/>
                <a:gd name="T41" fmla="*/ 159 h 159"/>
                <a:gd name="T42" fmla="*/ 53 w 92"/>
                <a:gd name="T43" fmla="*/ 159 h 159"/>
                <a:gd name="T44" fmla="*/ 58 w 92"/>
                <a:gd name="T45" fmla="*/ 156 h 159"/>
                <a:gd name="T46" fmla="*/ 54 w 92"/>
                <a:gd name="T47" fmla="*/ 153 h 159"/>
                <a:gd name="T48" fmla="*/ 45 w 92"/>
                <a:gd name="T49" fmla="*/ 152 h 159"/>
                <a:gd name="T50" fmla="*/ 39 w 92"/>
                <a:gd name="T51" fmla="*/ 143 h 159"/>
                <a:gd name="T52" fmla="*/ 38 w 92"/>
                <a:gd name="T53" fmla="*/ 98 h 159"/>
                <a:gd name="T54" fmla="*/ 38 w 92"/>
                <a:gd name="T55" fmla="*/ 81 h 159"/>
                <a:gd name="T56" fmla="*/ 68 w 92"/>
                <a:gd name="T57" fmla="*/ 81 h 159"/>
                <a:gd name="T58" fmla="*/ 78 w 92"/>
                <a:gd name="T59" fmla="*/ 88 h 159"/>
                <a:gd name="T60" fmla="*/ 79 w 92"/>
                <a:gd name="T61" fmla="*/ 94 h 159"/>
                <a:gd name="T62" fmla="*/ 79 w 92"/>
                <a:gd name="T63" fmla="*/ 95 h 159"/>
                <a:gd name="T64" fmla="*/ 82 w 92"/>
                <a:gd name="T65" fmla="*/ 98 h 159"/>
                <a:gd name="T66" fmla="*/ 85 w 92"/>
                <a:gd name="T67" fmla="*/ 92 h 159"/>
                <a:gd name="T68" fmla="*/ 85 w 92"/>
                <a:gd name="T69" fmla="*/ 79 h 159"/>
                <a:gd name="T70" fmla="*/ 87 w 92"/>
                <a:gd name="T71" fmla="*/ 67 h 159"/>
                <a:gd name="T72" fmla="*/ 85 w 92"/>
                <a:gd name="T73" fmla="*/ 64 h 159"/>
                <a:gd name="T74" fmla="*/ 81 w 92"/>
                <a:gd name="T75" fmla="*/ 66 h 159"/>
                <a:gd name="T76" fmla="*/ 73 w 92"/>
                <a:gd name="T77" fmla="*/ 70 h 159"/>
                <a:gd name="T78" fmla="*/ 64 w 92"/>
                <a:gd name="T79" fmla="*/ 70 h 159"/>
                <a:gd name="T80" fmla="*/ 38 w 92"/>
                <a:gd name="T81" fmla="*/ 70 h 159"/>
                <a:gd name="T82" fmla="*/ 38 w 92"/>
                <a:gd name="T83" fmla="*/ 14 h 159"/>
                <a:gd name="T84" fmla="*/ 69 w 92"/>
                <a:gd name="T85" fmla="*/ 14 h 159"/>
                <a:gd name="T86" fmla="*/ 82 w 92"/>
                <a:gd name="T87" fmla="*/ 19 h 159"/>
                <a:gd name="T88" fmla="*/ 84 w 92"/>
                <a:gd name="T89" fmla="*/ 26 h 159"/>
                <a:gd name="T90" fmla="*/ 87 w 92"/>
                <a:gd name="T91" fmla="*/ 30 h 159"/>
                <a:gd name="T92" fmla="*/ 90 w 92"/>
                <a:gd name="T93" fmla="*/ 27 h 159"/>
                <a:gd name="T94" fmla="*/ 91 w 92"/>
                <a:gd name="T95" fmla="*/ 17 h 159"/>
                <a:gd name="T96" fmla="*/ 91 w 92"/>
                <a:gd name="T97" fmla="*/ 13 h 159"/>
                <a:gd name="T98" fmla="*/ 92 w 92"/>
                <a:gd name="T99" fmla="*/ 6 h 159"/>
                <a:gd name="T100" fmla="*/ 92 w 92"/>
                <a:gd name="T101" fmla="*/ 3 h 159"/>
                <a:gd name="T102" fmla="*/ 90 w 92"/>
                <a:gd name="T103" fmla="*/ 0 h 159"/>
                <a:gd name="T104" fmla="*/ 87 w 92"/>
                <a:gd name="T105" fmla="*/ 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59">
                  <a:moveTo>
                    <a:pt x="87" y="1"/>
                  </a:moveTo>
                  <a:cubicBezTo>
                    <a:pt x="86" y="1"/>
                    <a:pt x="86" y="1"/>
                    <a:pt x="86" y="1"/>
                  </a:cubicBezTo>
                  <a:cubicBezTo>
                    <a:pt x="80" y="2"/>
                    <a:pt x="80" y="2"/>
                    <a:pt x="80" y="2"/>
                  </a:cubicBezTo>
                  <a:cubicBezTo>
                    <a:pt x="78" y="2"/>
                    <a:pt x="78" y="2"/>
                    <a:pt x="78" y="2"/>
                  </a:cubicBezTo>
                  <a:cubicBezTo>
                    <a:pt x="78" y="2"/>
                    <a:pt x="28" y="2"/>
                    <a:pt x="28" y="2"/>
                  </a:cubicBezTo>
                  <a:cubicBezTo>
                    <a:pt x="25" y="2"/>
                    <a:pt x="25" y="2"/>
                    <a:pt x="25" y="2"/>
                  </a:cubicBezTo>
                  <a:cubicBezTo>
                    <a:pt x="4" y="2"/>
                    <a:pt x="4" y="2"/>
                    <a:pt x="4" y="2"/>
                  </a:cubicBezTo>
                  <a:cubicBezTo>
                    <a:pt x="3" y="2"/>
                    <a:pt x="0" y="2"/>
                    <a:pt x="0" y="5"/>
                  </a:cubicBezTo>
                  <a:cubicBezTo>
                    <a:pt x="0" y="6"/>
                    <a:pt x="1" y="8"/>
                    <a:pt x="3" y="8"/>
                  </a:cubicBezTo>
                  <a:cubicBezTo>
                    <a:pt x="9" y="8"/>
                    <a:pt x="9" y="8"/>
                    <a:pt x="9" y="8"/>
                  </a:cubicBezTo>
                  <a:cubicBezTo>
                    <a:pt x="15" y="9"/>
                    <a:pt x="17" y="12"/>
                    <a:pt x="17" y="18"/>
                  </a:cubicBezTo>
                  <a:cubicBezTo>
                    <a:pt x="17" y="18"/>
                    <a:pt x="17" y="62"/>
                    <a:pt x="17" y="62"/>
                  </a:cubicBezTo>
                  <a:cubicBezTo>
                    <a:pt x="17" y="98"/>
                    <a:pt x="17" y="98"/>
                    <a:pt x="17" y="98"/>
                  </a:cubicBezTo>
                  <a:cubicBezTo>
                    <a:pt x="17" y="118"/>
                    <a:pt x="17" y="134"/>
                    <a:pt x="16" y="143"/>
                  </a:cubicBezTo>
                  <a:cubicBezTo>
                    <a:pt x="16" y="149"/>
                    <a:pt x="15" y="152"/>
                    <a:pt x="12" y="152"/>
                  </a:cubicBezTo>
                  <a:cubicBezTo>
                    <a:pt x="12" y="152"/>
                    <a:pt x="6" y="153"/>
                    <a:pt x="6" y="153"/>
                  </a:cubicBezTo>
                  <a:cubicBezTo>
                    <a:pt x="4" y="153"/>
                    <a:pt x="3" y="155"/>
                    <a:pt x="3" y="156"/>
                  </a:cubicBezTo>
                  <a:cubicBezTo>
                    <a:pt x="3" y="159"/>
                    <a:pt x="6" y="159"/>
                    <a:pt x="8" y="159"/>
                  </a:cubicBezTo>
                  <a:cubicBezTo>
                    <a:pt x="24" y="159"/>
                    <a:pt x="24" y="159"/>
                    <a:pt x="24" y="159"/>
                  </a:cubicBezTo>
                  <a:cubicBezTo>
                    <a:pt x="28" y="159"/>
                    <a:pt x="28" y="159"/>
                    <a:pt x="28" y="159"/>
                  </a:cubicBezTo>
                  <a:cubicBezTo>
                    <a:pt x="30" y="159"/>
                    <a:pt x="30" y="159"/>
                    <a:pt x="30" y="159"/>
                  </a:cubicBezTo>
                  <a:cubicBezTo>
                    <a:pt x="53" y="159"/>
                    <a:pt x="53" y="159"/>
                    <a:pt x="53" y="159"/>
                  </a:cubicBezTo>
                  <a:cubicBezTo>
                    <a:pt x="57" y="159"/>
                    <a:pt x="58" y="157"/>
                    <a:pt x="58" y="156"/>
                  </a:cubicBezTo>
                  <a:cubicBezTo>
                    <a:pt x="58" y="155"/>
                    <a:pt x="57" y="153"/>
                    <a:pt x="54" y="153"/>
                  </a:cubicBezTo>
                  <a:cubicBezTo>
                    <a:pt x="45" y="152"/>
                    <a:pt x="45" y="152"/>
                    <a:pt x="45" y="152"/>
                  </a:cubicBezTo>
                  <a:cubicBezTo>
                    <a:pt x="41" y="152"/>
                    <a:pt x="39" y="149"/>
                    <a:pt x="39" y="143"/>
                  </a:cubicBezTo>
                  <a:cubicBezTo>
                    <a:pt x="38" y="134"/>
                    <a:pt x="38" y="118"/>
                    <a:pt x="38" y="98"/>
                  </a:cubicBezTo>
                  <a:cubicBezTo>
                    <a:pt x="38" y="81"/>
                    <a:pt x="38" y="81"/>
                    <a:pt x="38" y="81"/>
                  </a:cubicBezTo>
                  <a:cubicBezTo>
                    <a:pt x="45" y="81"/>
                    <a:pt x="64" y="81"/>
                    <a:pt x="68" y="81"/>
                  </a:cubicBezTo>
                  <a:cubicBezTo>
                    <a:pt x="74" y="82"/>
                    <a:pt x="77" y="85"/>
                    <a:pt x="78" y="88"/>
                  </a:cubicBezTo>
                  <a:cubicBezTo>
                    <a:pt x="79" y="94"/>
                    <a:pt x="79" y="94"/>
                    <a:pt x="79" y="94"/>
                  </a:cubicBezTo>
                  <a:cubicBezTo>
                    <a:pt x="79" y="95"/>
                    <a:pt x="79" y="95"/>
                    <a:pt x="79" y="95"/>
                  </a:cubicBezTo>
                  <a:cubicBezTo>
                    <a:pt x="79" y="97"/>
                    <a:pt x="80" y="98"/>
                    <a:pt x="82" y="98"/>
                  </a:cubicBezTo>
                  <a:cubicBezTo>
                    <a:pt x="85" y="98"/>
                    <a:pt x="85" y="94"/>
                    <a:pt x="85" y="92"/>
                  </a:cubicBezTo>
                  <a:cubicBezTo>
                    <a:pt x="85" y="79"/>
                    <a:pt x="85" y="79"/>
                    <a:pt x="85" y="79"/>
                  </a:cubicBezTo>
                  <a:cubicBezTo>
                    <a:pt x="87" y="67"/>
                    <a:pt x="87" y="67"/>
                    <a:pt x="87" y="67"/>
                  </a:cubicBezTo>
                  <a:cubicBezTo>
                    <a:pt x="87" y="64"/>
                    <a:pt x="85" y="64"/>
                    <a:pt x="85" y="64"/>
                  </a:cubicBezTo>
                  <a:cubicBezTo>
                    <a:pt x="83" y="64"/>
                    <a:pt x="82" y="65"/>
                    <a:pt x="81" y="66"/>
                  </a:cubicBezTo>
                  <a:cubicBezTo>
                    <a:pt x="80" y="69"/>
                    <a:pt x="78" y="69"/>
                    <a:pt x="73" y="70"/>
                  </a:cubicBezTo>
                  <a:cubicBezTo>
                    <a:pt x="64" y="70"/>
                    <a:pt x="64" y="70"/>
                    <a:pt x="64" y="70"/>
                  </a:cubicBezTo>
                  <a:cubicBezTo>
                    <a:pt x="38" y="70"/>
                    <a:pt x="38" y="70"/>
                    <a:pt x="38" y="70"/>
                  </a:cubicBezTo>
                  <a:cubicBezTo>
                    <a:pt x="38" y="14"/>
                    <a:pt x="38" y="14"/>
                    <a:pt x="38" y="14"/>
                  </a:cubicBezTo>
                  <a:cubicBezTo>
                    <a:pt x="38" y="13"/>
                    <a:pt x="69" y="14"/>
                    <a:pt x="69" y="14"/>
                  </a:cubicBezTo>
                  <a:cubicBezTo>
                    <a:pt x="77" y="14"/>
                    <a:pt x="81" y="17"/>
                    <a:pt x="82" y="19"/>
                  </a:cubicBezTo>
                  <a:cubicBezTo>
                    <a:pt x="82" y="19"/>
                    <a:pt x="84" y="26"/>
                    <a:pt x="84" y="26"/>
                  </a:cubicBezTo>
                  <a:cubicBezTo>
                    <a:pt x="84" y="30"/>
                    <a:pt x="86" y="30"/>
                    <a:pt x="87" y="30"/>
                  </a:cubicBezTo>
                  <a:cubicBezTo>
                    <a:pt x="88" y="30"/>
                    <a:pt x="89" y="30"/>
                    <a:pt x="90" y="27"/>
                  </a:cubicBezTo>
                  <a:cubicBezTo>
                    <a:pt x="90" y="27"/>
                    <a:pt x="91" y="17"/>
                    <a:pt x="91" y="17"/>
                  </a:cubicBezTo>
                  <a:cubicBezTo>
                    <a:pt x="91" y="13"/>
                    <a:pt x="91" y="13"/>
                    <a:pt x="91" y="13"/>
                  </a:cubicBezTo>
                  <a:cubicBezTo>
                    <a:pt x="92" y="6"/>
                    <a:pt x="92" y="6"/>
                    <a:pt x="92" y="6"/>
                  </a:cubicBezTo>
                  <a:cubicBezTo>
                    <a:pt x="92" y="3"/>
                    <a:pt x="92" y="3"/>
                    <a:pt x="92" y="3"/>
                  </a:cubicBezTo>
                  <a:cubicBezTo>
                    <a:pt x="92" y="1"/>
                    <a:pt x="91" y="0"/>
                    <a:pt x="90" y="0"/>
                  </a:cubicBezTo>
                  <a:lnTo>
                    <a:pt x="8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1" name="Rectangle 21">
              <a:extLst>
                <a:ext uri="{FF2B5EF4-FFF2-40B4-BE49-F238E27FC236}">
                  <a16:creationId xmlns:a16="http://schemas.microsoft.com/office/drawing/2014/main" id="{ED45594E-FE63-4B02-8BFE-F27623E0059A}"/>
                </a:ext>
              </a:extLst>
            </p:cNvPr>
            <p:cNvSpPr>
              <a:spLocks noChangeArrowheads="1"/>
            </p:cNvSpPr>
            <p:nvPr userDrawn="1"/>
          </p:nvSpPr>
          <p:spPr bwMode="auto">
            <a:xfrm>
              <a:off x="3108" y="2653"/>
              <a:ext cx="1477"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2" name="Freeform 22">
              <a:extLst>
                <a:ext uri="{FF2B5EF4-FFF2-40B4-BE49-F238E27FC236}">
                  <a16:creationId xmlns:a16="http://schemas.microsoft.com/office/drawing/2014/main" id="{032C4DC5-4FC3-4CD6-A5F9-D68CB605F2A2}"/>
                </a:ext>
              </a:extLst>
            </p:cNvPr>
            <p:cNvSpPr>
              <a:spLocks/>
            </p:cNvSpPr>
            <p:nvPr userDrawn="1"/>
          </p:nvSpPr>
          <p:spPr bwMode="auto">
            <a:xfrm>
              <a:off x="3091" y="2736"/>
              <a:ext cx="222" cy="168"/>
            </a:xfrm>
            <a:custGeom>
              <a:avLst/>
              <a:gdLst>
                <a:gd name="T0" fmla="*/ 245 w 327"/>
                <a:gd name="T1" fmla="*/ 8 h 247"/>
                <a:gd name="T2" fmla="*/ 159 w 327"/>
                <a:gd name="T3" fmla="*/ 186 h 247"/>
                <a:gd name="T4" fmla="*/ 74 w 327"/>
                <a:gd name="T5" fmla="*/ 10 h 247"/>
                <a:gd name="T6" fmla="*/ 65 w 327"/>
                <a:gd name="T7" fmla="*/ 0 h 247"/>
                <a:gd name="T8" fmla="*/ 59 w 327"/>
                <a:gd name="T9" fmla="*/ 8 h 247"/>
                <a:gd name="T10" fmla="*/ 27 w 327"/>
                <a:gd name="T11" fmla="*/ 214 h 247"/>
                <a:gd name="T12" fmla="*/ 15 w 327"/>
                <a:gd name="T13" fmla="*/ 238 h 247"/>
                <a:gd name="T14" fmla="*/ 6 w 327"/>
                <a:gd name="T15" fmla="*/ 239 h 247"/>
                <a:gd name="T16" fmla="*/ 0 w 327"/>
                <a:gd name="T17" fmla="*/ 242 h 247"/>
                <a:gd name="T18" fmla="*/ 6 w 327"/>
                <a:gd name="T19" fmla="*/ 247 h 247"/>
                <a:gd name="T20" fmla="*/ 26 w 327"/>
                <a:gd name="T21" fmla="*/ 246 h 247"/>
                <a:gd name="T22" fmla="*/ 38 w 327"/>
                <a:gd name="T23" fmla="*/ 246 h 247"/>
                <a:gd name="T24" fmla="*/ 48 w 327"/>
                <a:gd name="T25" fmla="*/ 246 h 247"/>
                <a:gd name="T26" fmla="*/ 71 w 327"/>
                <a:gd name="T27" fmla="*/ 247 h 247"/>
                <a:gd name="T28" fmla="*/ 79 w 327"/>
                <a:gd name="T29" fmla="*/ 242 h 247"/>
                <a:gd name="T30" fmla="*/ 74 w 327"/>
                <a:gd name="T31" fmla="*/ 239 h 247"/>
                <a:gd name="T32" fmla="*/ 61 w 327"/>
                <a:gd name="T33" fmla="*/ 238 h 247"/>
                <a:gd name="T34" fmla="*/ 52 w 327"/>
                <a:gd name="T35" fmla="*/ 228 h 247"/>
                <a:gd name="T36" fmla="*/ 53 w 327"/>
                <a:gd name="T37" fmla="*/ 214 h 247"/>
                <a:gd name="T38" fmla="*/ 69 w 327"/>
                <a:gd name="T39" fmla="*/ 90 h 247"/>
                <a:gd name="T40" fmla="*/ 84 w 327"/>
                <a:gd name="T41" fmla="*/ 121 h 247"/>
                <a:gd name="T42" fmla="*/ 102 w 327"/>
                <a:gd name="T43" fmla="*/ 158 h 247"/>
                <a:gd name="T44" fmla="*/ 138 w 327"/>
                <a:gd name="T45" fmla="*/ 230 h 247"/>
                <a:gd name="T46" fmla="*/ 139 w 327"/>
                <a:gd name="T47" fmla="*/ 232 h 247"/>
                <a:gd name="T48" fmla="*/ 150 w 327"/>
                <a:gd name="T49" fmla="*/ 246 h 247"/>
                <a:gd name="T50" fmla="*/ 162 w 327"/>
                <a:gd name="T51" fmla="*/ 228 h 247"/>
                <a:gd name="T52" fmla="*/ 231 w 327"/>
                <a:gd name="T53" fmla="*/ 85 h 247"/>
                <a:gd name="T54" fmla="*/ 250 w 327"/>
                <a:gd name="T55" fmla="*/ 223 h 247"/>
                <a:gd name="T56" fmla="*/ 250 w 327"/>
                <a:gd name="T57" fmla="*/ 230 h 247"/>
                <a:gd name="T58" fmla="*/ 248 w 327"/>
                <a:gd name="T59" fmla="*/ 236 h 247"/>
                <a:gd name="T60" fmla="*/ 244 w 327"/>
                <a:gd name="T61" fmla="*/ 240 h 247"/>
                <a:gd name="T62" fmla="*/ 254 w 327"/>
                <a:gd name="T63" fmla="*/ 245 h 247"/>
                <a:gd name="T64" fmla="*/ 318 w 327"/>
                <a:gd name="T65" fmla="*/ 247 h 247"/>
                <a:gd name="T66" fmla="*/ 327 w 327"/>
                <a:gd name="T67" fmla="*/ 242 h 247"/>
                <a:gd name="T68" fmla="*/ 322 w 327"/>
                <a:gd name="T69" fmla="*/ 239 h 247"/>
                <a:gd name="T70" fmla="*/ 302 w 327"/>
                <a:gd name="T71" fmla="*/ 236 h 247"/>
                <a:gd name="T72" fmla="*/ 287 w 327"/>
                <a:gd name="T73" fmla="*/ 205 h 247"/>
                <a:gd name="T74" fmla="*/ 259 w 327"/>
                <a:gd name="T75" fmla="*/ 10 h 247"/>
                <a:gd name="T76" fmla="*/ 252 w 327"/>
                <a:gd name="T77" fmla="*/ 0 h 247"/>
                <a:gd name="T78" fmla="*/ 245 w 327"/>
                <a:gd name="T79" fmla="*/ 8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7" h="247">
                  <a:moveTo>
                    <a:pt x="245" y="8"/>
                  </a:moveTo>
                  <a:cubicBezTo>
                    <a:pt x="245" y="8"/>
                    <a:pt x="167" y="171"/>
                    <a:pt x="159" y="186"/>
                  </a:cubicBezTo>
                  <a:cubicBezTo>
                    <a:pt x="158" y="183"/>
                    <a:pt x="74" y="10"/>
                    <a:pt x="74" y="10"/>
                  </a:cubicBezTo>
                  <a:cubicBezTo>
                    <a:pt x="70" y="2"/>
                    <a:pt x="68" y="0"/>
                    <a:pt x="65" y="0"/>
                  </a:cubicBezTo>
                  <a:cubicBezTo>
                    <a:pt x="63" y="0"/>
                    <a:pt x="60" y="1"/>
                    <a:pt x="59" y="8"/>
                  </a:cubicBezTo>
                  <a:cubicBezTo>
                    <a:pt x="27" y="214"/>
                    <a:pt x="27" y="214"/>
                    <a:pt x="27" y="214"/>
                  </a:cubicBezTo>
                  <a:cubicBezTo>
                    <a:pt x="26" y="226"/>
                    <a:pt x="23" y="237"/>
                    <a:pt x="15" y="238"/>
                  </a:cubicBezTo>
                  <a:cubicBezTo>
                    <a:pt x="15" y="238"/>
                    <a:pt x="6" y="239"/>
                    <a:pt x="6" y="239"/>
                  </a:cubicBezTo>
                  <a:cubicBezTo>
                    <a:pt x="4" y="239"/>
                    <a:pt x="0" y="239"/>
                    <a:pt x="0" y="242"/>
                  </a:cubicBezTo>
                  <a:cubicBezTo>
                    <a:pt x="0" y="247"/>
                    <a:pt x="5" y="247"/>
                    <a:pt x="6" y="247"/>
                  </a:cubicBezTo>
                  <a:cubicBezTo>
                    <a:pt x="26" y="246"/>
                    <a:pt x="26" y="246"/>
                    <a:pt x="26" y="246"/>
                  </a:cubicBezTo>
                  <a:cubicBezTo>
                    <a:pt x="38" y="246"/>
                    <a:pt x="38" y="246"/>
                    <a:pt x="38" y="246"/>
                  </a:cubicBezTo>
                  <a:cubicBezTo>
                    <a:pt x="48" y="246"/>
                    <a:pt x="48" y="246"/>
                    <a:pt x="48" y="246"/>
                  </a:cubicBezTo>
                  <a:cubicBezTo>
                    <a:pt x="71" y="247"/>
                    <a:pt x="71" y="247"/>
                    <a:pt x="71" y="247"/>
                  </a:cubicBezTo>
                  <a:cubicBezTo>
                    <a:pt x="75" y="247"/>
                    <a:pt x="79" y="246"/>
                    <a:pt x="79" y="242"/>
                  </a:cubicBezTo>
                  <a:cubicBezTo>
                    <a:pt x="79" y="240"/>
                    <a:pt x="77" y="239"/>
                    <a:pt x="74" y="239"/>
                  </a:cubicBezTo>
                  <a:cubicBezTo>
                    <a:pt x="61" y="238"/>
                    <a:pt x="61" y="238"/>
                    <a:pt x="61" y="238"/>
                  </a:cubicBezTo>
                  <a:cubicBezTo>
                    <a:pt x="55" y="236"/>
                    <a:pt x="52" y="233"/>
                    <a:pt x="52" y="228"/>
                  </a:cubicBezTo>
                  <a:cubicBezTo>
                    <a:pt x="53" y="214"/>
                    <a:pt x="53" y="214"/>
                    <a:pt x="53" y="214"/>
                  </a:cubicBezTo>
                  <a:cubicBezTo>
                    <a:pt x="53" y="214"/>
                    <a:pt x="67" y="104"/>
                    <a:pt x="69" y="90"/>
                  </a:cubicBezTo>
                  <a:cubicBezTo>
                    <a:pt x="71" y="94"/>
                    <a:pt x="84" y="121"/>
                    <a:pt x="84" y="121"/>
                  </a:cubicBezTo>
                  <a:cubicBezTo>
                    <a:pt x="102" y="158"/>
                    <a:pt x="102" y="158"/>
                    <a:pt x="102" y="158"/>
                  </a:cubicBezTo>
                  <a:cubicBezTo>
                    <a:pt x="105" y="167"/>
                    <a:pt x="130" y="215"/>
                    <a:pt x="138" y="230"/>
                  </a:cubicBezTo>
                  <a:cubicBezTo>
                    <a:pt x="139" y="232"/>
                    <a:pt x="139" y="232"/>
                    <a:pt x="139" y="232"/>
                  </a:cubicBezTo>
                  <a:cubicBezTo>
                    <a:pt x="144" y="241"/>
                    <a:pt x="147" y="246"/>
                    <a:pt x="150" y="246"/>
                  </a:cubicBezTo>
                  <a:cubicBezTo>
                    <a:pt x="153" y="246"/>
                    <a:pt x="155" y="243"/>
                    <a:pt x="162" y="228"/>
                  </a:cubicBezTo>
                  <a:cubicBezTo>
                    <a:pt x="162" y="228"/>
                    <a:pt x="231" y="85"/>
                    <a:pt x="231" y="85"/>
                  </a:cubicBezTo>
                  <a:cubicBezTo>
                    <a:pt x="231" y="86"/>
                    <a:pt x="250" y="223"/>
                    <a:pt x="250" y="223"/>
                  </a:cubicBezTo>
                  <a:cubicBezTo>
                    <a:pt x="250" y="226"/>
                    <a:pt x="250" y="228"/>
                    <a:pt x="250" y="230"/>
                  </a:cubicBezTo>
                  <a:cubicBezTo>
                    <a:pt x="250" y="234"/>
                    <a:pt x="249" y="236"/>
                    <a:pt x="248" y="236"/>
                  </a:cubicBezTo>
                  <a:cubicBezTo>
                    <a:pt x="246" y="237"/>
                    <a:pt x="244" y="238"/>
                    <a:pt x="244" y="240"/>
                  </a:cubicBezTo>
                  <a:cubicBezTo>
                    <a:pt x="244" y="243"/>
                    <a:pt x="248" y="244"/>
                    <a:pt x="254" y="245"/>
                  </a:cubicBezTo>
                  <a:cubicBezTo>
                    <a:pt x="267" y="246"/>
                    <a:pt x="310" y="247"/>
                    <a:pt x="318" y="247"/>
                  </a:cubicBezTo>
                  <a:cubicBezTo>
                    <a:pt x="324" y="247"/>
                    <a:pt x="327" y="245"/>
                    <a:pt x="327" y="242"/>
                  </a:cubicBezTo>
                  <a:cubicBezTo>
                    <a:pt x="327" y="239"/>
                    <a:pt x="323" y="239"/>
                    <a:pt x="322" y="239"/>
                  </a:cubicBezTo>
                  <a:cubicBezTo>
                    <a:pt x="317" y="239"/>
                    <a:pt x="311" y="239"/>
                    <a:pt x="302" y="236"/>
                  </a:cubicBezTo>
                  <a:cubicBezTo>
                    <a:pt x="293" y="233"/>
                    <a:pt x="290" y="224"/>
                    <a:pt x="287" y="205"/>
                  </a:cubicBezTo>
                  <a:cubicBezTo>
                    <a:pt x="259" y="10"/>
                    <a:pt x="259" y="10"/>
                    <a:pt x="259" y="10"/>
                  </a:cubicBezTo>
                  <a:cubicBezTo>
                    <a:pt x="258" y="3"/>
                    <a:pt x="256" y="0"/>
                    <a:pt x="252" y="0"/>
                  </a:cubicBezTo>
                  <a:cubicBezTo>
                    <a:pt x="249" y="0"/>
                    <a:pt x="247" y="3"/>
                    <a:pt x="245"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3" name="Freeform 23">
              <a:extLst>
                <a:ext uri="{FF2B5EF4-FFF2-40B4-BE49-F238E27FC236}">
                  <a16:creationId xmlns:a16="http://schemas.microsoft.com/office/drawing/2014/main" id="{FA4D9B53-5E07-4261-9BCE-D261EA4D5B0C}"/>
                </a:ext>
              </a:extLst>
            </p:cNvPr>
            <p:cNvSpPr>
              <a:spLocks/>
            </p:cNvSpPr>
            <p:nvPr userDrawn="1"/>
          </p:nvSpPr>
          <p:spPr bwMode="auto">
            <a:xfrm>
              <a:off x="3324" y="2739"/>
              <a:ext cx="109" cy="165"/>
            </a:xfrm>
            <a:custGeom>
              <a:avLst/>
              <a:gdLst>
                <a:gd name="T0" fmla="*/ 147 w 161"/>
                <a:gd name="T1" fmla="*/ 1 h 243"/>
                <a:gd name="T2" fmla="*/ 146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5 w 161"/>
                <a:gd name="T79" fmla="*/ 144 h 243"/>
                <a:gd name="T80" fmla="*/ 145 w 161"/>
                <a:gd name="T81" fmla="*/ 134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6" y="1"/>
                    <a:pt x="146" y="1"/>
                    <a:pt x="146" y="1"/>
                  </a:cubicBezTo>
                  <a:cubicBezTo>
                    <a:pt x="132" y="3"/>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8"/>
                    <a:pt x="27" y="233"/>
                    <a:pt x="22" y="234"/>
                  </a:cubicBezTo>
                  <a:cubicBezTo>
                    <a:pt x="11" y="235"/>
                    <a:pt x="11" y="235"/>
                    <a:pt x="11" y="235"/>
                  </a:cubicBezTo>
                  <a:cubicBezTo>
                    <a:pt x="8" y="235"/>
                    <a:pt x="5" y="236"/>
                    <a:pt x="5" y="239"/>
                  </a:cubicBezTo>
                  <a:cubicBezTo>
                    <a:pt x="5" y="241"/>
                    <a:pt x="7" y="243"/>
                    <a:pt x="12" y="243"/>
                  </a:cubicBezTo>
                  <a:cubicBezTo>
                    <a:pt x="34" y="242"/>
                    <a:pt x="34" y="242"/>
                    <a:pt x="34" y="242"/>
                  </a:cubicBezTo>
                  <a:cubicBezTo>
                    <a:pt x="52"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6" y="136"/>
                    <a:pt x="137" y="144"/>
                    <a:pt x="137" y="144"/>
                  </a:cubicBezTo>
                  <a:cubicBezTo>
                    <a:pt x="137" y="147"/>
                    <a:pt x="137" y="147"/>
                    <a:pt x="137" y="147"/>
                  </a:cubicBezTo>
                  <a:cubicBezTo>
                    <a:pt x="137" y="149"/>
                    <a:pt x="139" y="150"/>
                    <a:pt x="141" y="150"/>
                  </a:cubicBezTo>
                  <a:cubicBezTo>
                    <a:pt x="145" y="150"/>
                    <a:pt x="145" y="146"/>
                    <a:pt x="145" y="144"/>
                  </a:cubicBezTo>
                  <a:cubicBezTo>
                    <a:pt x="145" y="134"/>
                    <a:pt x="145" y="134"/>
                    <a:pt x="145" y="134"/>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4" y="96"/>
                    <a:pt x="142" y="98"/>
                    <a:pt x="140" y="100"/>
                  </a:cubicBezTo>
                  <a:cubicBezTo>
                    <a:pt x="137" y="104"/>
                    <a:pt x="133" y="104"/>
                    <a:pt x="125" y="105"/>
                  </a:cubicBezTo>
                  <a:cubicBezTo>
                    <a:pt x="120" y="105"/>
                    <a:pt x="103"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3"/>
                    <a:pt x="153"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4" name="Freeform 24">
              <a:extLst>
                <a:ext uri="{FF2B5EF4-FFF2-40B4-BE49-F238E27FC236}">
                  <a16:creationId xmlns:a16="http://schemas.microsoft.com/office/drawing/2014/main" id="{41D3032E-CDEE-4628-97B5-20B5ED1619A5}"/>
                </a:ext>
              </a:extLst>
            </p:cNvPr>
            <p:cNvSpPr>
              <a:spLocks/>
            </p:cNvSpPr>
            <p:nvPr userDrawn="1"/>
          </p:nvSpPr>
          <p:spPr bwMode="auto">
            <a:xfrm>
              <a:off x="3460" y="2740"/>
              <a:ext cx="114" cy="164"/>
            </a:xfrm>
            <a:custGeom>
              <a:avLst/>
              <a:gdLst>
                <a:gd name="T0" fmla="*/ 68 w 167"/>
                <a:gd name="T1" fmla="*/ 1 h 241"/>
                <a:gd name="T2" fmla="*/ 51 w 167"/>
                <a:gd name="T3" fmla="*/ 1 h 241"/>
                <a:gd name="T4" fmla="*/ 35 w 167"/>
                <a:gd name="T5" fmla="*/ 1 h 241"/>
                <a:gd name="T6" fmla="*/ 8 w 167"/>
                <a:gd name="T7" fmla="*/ 0 h 241"/>
                <a:gd name="T8" fmla="*/ 0 w 167"/>
                <a:gd name="T9" fmla="*/ 4 h 241"/>
                <a:gd name="T10" fmla="*/ 7 w 167"/>
                <a:gd name="T11" fmla="*/ 8 h 241"/>
                <a:gd name="T12" fmla="*/ 17 w 167"/>
                <a:gd name="T13" fmla="*/ 9 h 241"/>
                <a:gd name="T14" fmla="*/ 30 w 167"/>
                <a:gd name="T15" fmla="*/ 26 h 241"/>
                <a:gd name="T16" fmla="*/ 30 w 167"/>
                <a:gd name="T17" fmla="*/ 93 h 241"/>
                <a:gd name="T18" fmla="*/ 30 w 167"/>
                <a:gd name="T19" fmla="*/ 148 h 241"/>
                <a:gd name="T20" fmla="*/ 29 w 167"/>
                <a:gd name="T21" fmla="*/ 215 h 241"/>
                <a:gd name="T22" fmla="*/ 20 w 167"/>
                <a:gd name="T23" fmla="*/ 232 h 241"/>
                <a:gd name="T24" fmla="*/ 9 w 167"/>
                <a:gd name="T25" fmla="*/ 233 h 241"/>
                <a:gd name="T26" fmla="*/ 3 w 167"/>
                <a:gd name="T27" fmla="*/ 237 h 241"/>
                <a:gd name="T28" fmla="*/ 10 w 167"/>
                <a:gd name="T29" fmla="*/ 240 h 241"/>
                <a:gd name="T30" fmla="*/ 32 w 167"/>
                <a:gd name="T31" fmla="*/ 240 h 241"/>
                <a:gd name="T32" fmla="*/ 50 w 167"/>
                <a:gd name="T33" fmla="*/ 240 h 241"/>
                <a:gd name="T34" fmla="*/ 99 w 167"/>
                <a:gd name="T35" fmla="*/ 241 h 241"/>
                <a:gd name="T36" fmla="*/ 142 w 167"/>
                <a:gd name="T37" fmla="*/ 241 h 241"/>
                <a:gd name="T38" fmla="*/ 162 w 167"/>
                <a:gd name="T39" fmla="*/ 232 h 241"/>
                <a:gd name="T40" fmla="*/ 167 w 167"/>
                <a:gd name="T41" fmla="*/ 196 h 241"/>
                <a:gd name="T42" fmla="*/ 164 w 167"/>
                <a:gd name="T43" fmla="*/ 190 h 241"/>
                <a:gd name="T44" fmla="*/ 160 w 167"/>
                <a:gd name="T45" fmla="*/ 195 h 241"/>
                <a:gd name="T46" fmla="*/ 152 w 167"/>
                <a:gd name="T47" fmla="*/ 214 h 241"/>
                <a:gd name="T48" fmla="*/ 115 w 167"/>
                <a:gd name="T49" fmla="*/ 222 h 241"/>
                <a:gd name="T50" fmla="*/ 78 w 167"/>
                <a:gd name="T51" fmla="*/ 216 h 241"/>
                <a:gd name="T52" fmla="*/ 71 w 167"/>
                <a:gd name="T53" fmla="*/ 148 h 241"/>
                <a:gd name="T54" fmla="*/ 71 w 167"/>
                <a:gd name="T55" fmla="*/ 93 h 241"/>
                <a:gd name="T56" fmla="*/ 72 w 167"/>
                <a:gd name="T57" fmla="*/ 26 h 241"/>
                <a:gd name="T58" fmla="*/ 83 w 167"/>
                <a:gd name="T59" fmla="*/ 9 h 241"/>
                <a:gd name="T60" fmla="*/ 95 w 167"/>
                <a:gd name="T61" fmla="*/ 8 h 241"/>
                <a:gd name="T62" fmla="*/ 102 w 167"/>
                <a:gd name="T63" fmla="*/ 4 h 241"/>
                <a:gd name="T64" fmla="*/ 94 w 167"/>
                <a:gd name="T65" fmla="*/ 0 h 241"/>
                <a:gd name="T66" fmla="*/ 68 w 167"/>
                <a:gd name="T6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241">
                  <a:moveTo>
                    <a:pt x="68" y="1"/>
                  </a:moveTo>
                  <a:cubicBezTo>
                    <a:pt x="51" y="1"/>
                    <a:pt x="51" y="1"/>
                    <a:pt x="51" y="1"/>
                  </a:cubicBezTo>
                  <a:cubicBezTo>
                    <a:pt x="35" y="1"/>
                    <a:pt x="35" y="1"/>
                    <a:pt x="35" y="1"/>
                  </a:cubicBezTo>
                  <a:cubicBezTo>
                    <a:pt x="8" y="0"/>
                    <a:pt x="8" y="0"/>
                    <a:pt x="8" y="0"/>
                  </a:cubicBezTo>
                  <a:cubicBezTo>
                    <a:pt x="4" y="0"/>
                    <a:pt x="0" y="1"/>
                    <a:pt x="0" y="4"/>
                  </a:cubicBezTo>
                  <a:cubicBezTo>
                    <a:pt x="0" y="8"/>
                    <a:pt x="5" y="8"/>
                    <a:pt x="7" y="8"/>
                  </a:cubicBezTo>
                  <a:cubicBezTo>
                    <a:pt x="17" y="9"/>
                    <a:pt x="17" y="9"/>
                    <a:pt x="17" y="9"/>
                  </a:cubicBezTo>
                  <a:cubicBezTo>
                    <a:pt x="27" y="11"/>
                    <a:pt x="29" y="16"/>
                    <a:pt x="30" y="26"/>
                  </a:cubicBezTo>
                  <a:cubicBezTo>
                    <a:pt x="30" y="36"/>
                    <a:pt x="30" y="45"/>
                    <a:pt x="30" y="93"/>
                  </a:cubicBezTo>
                  <a:cubicBezTo>
                    <a:pt x="30" y="148"/>
                    <a:pt x="30" y="148"/>
                    <a:pt x="30" y="148"/>
                  </a:cubicBezTo>
                  <a:cubicBezTo>
                    <a:pt x="30" y="177"/>
                    <a:pt x="30" y="202"/>
                    <a:pt x="29" y="215"/>
                  </a:cubicBezTo>
                  <a:cubicBezTo>
                    <a:pt x="27" y="226"/>
                    <a:pt x="26" y="231"/>
                    <a:pt x="20" y="232"/>
                  </a:cubicBezTo>
                  <a:cubicBezTo>
                    <a:pt x="20" y="232"/>
                    <a:pt x="9" y="233"/>
                    <a:pt x="9" y="233"/>
                  </a:cubicBezTo>
                  <a:cubicBezTo>
                    <a:pt x="7" y="233"/>
                    <a:pt x="3" y="234"/>
                    <a:pt x="3" y="237"/>
                  </a:cubicBezTo>
                  <a:cubicBezTo>
                    <a:pt x="3" y="240"/>
                    <a:pt x="9" y="240"/>
                    <a:pt x="10" y="240"/>
                  </a:cubicBezTo>
                  <a:cubicBezTo>
                    <a:pt x="32" y="240"/>
                    <a:pt x="32" y="240"/>
                    <a:pt x="32" y="240"/>
                  </a:cubicBezTo>
                  <a:cubicBezTo>
                    <a:pt x="32" y="240"/>
                    <a:pt x="50" y="240"/>
                    <a:pt x="50" y="240"/>
                  </a:cubicBezTo>
                  <a:cubicBezTo>
                    <a:pt x="99" y="241"/>
                    <a:pt x="99" y="241"/>
                    <a:pt x="99" y="241"/>
                  </a:cubicBezTo>
                  <a:cubicBezTo>
                    <a:pt x="142" y="241"/>
                    <a:pt x="142" y="241"/>
                    <a:pt x="142" y="241"/>
                  </a:cubicBezTo>
                  <a:cubicBezTo>
                    <a:pt x="158" y="241"/>
                    <a:pt x="160" y="240"/>
                    <a:pt x="162" y="232"/>
                  </a:cubicBezTo>
                  <a:cubicBezTo>
                    <a:pt x="165" y="223"/>
                    <a:pt x="167" y="200"/>
                    <a:pt x="167" y="196"/>
                  </a:cubicBezTo>
                  <a:cubicBezTo>
                    <a:pt x="167" y="193"/>
                    <a:pt x="167" y="190"/>
                    <a:pt x="164" y="190"/>
                  </a:cubicBezTo>
                  <a:cubicBezTo>
                    <a:pt x="160" y="190"/>
                    <a:pt x="160" y="193"/>
                    <a:pt x="160" y="195"/>
                  </a:cubicBezTo>
                  <a:cubicBezTo>
                    <a:pt x="159" y="201"/>
                    <a:pt x="155" y="210"/>
                    <a:pt x="152" y="214"/>
                  </a:cubicBezTo>
                  <a:cubicBezTo>
                    <a:pt x="144" y="222"/>
                    <a:pt x="133" y="222"/>
                    <a:pt x="115" y="222"/>
                  </a:cubicBezTo>
                  <a:cubicBezTo>
                    <a:pt x="90" y="222"/>
                    <a:pt x="83" y="220"/>
                    <a:pt x="78" y="216"/>
                  </a:cubicBezTo>
                  <a:cubicBezTo>
                    <a:pt x="71" y="210"/>
                    <a:pt x="71" y="188"/>
                    <a:pt x="71" y="148"/>
                  </a:cubicBezTo>
                  <a:cubicBezTo>
                    <a:pt x="71" y="93"/>
                    <a:pt x="71" y="93"/>
                    <a:pt x="71" y="93"/>
                  </a:cubicBezTo>
                  <a:cubicBezTo>
                    <a:pt x="71" y="45"/>
                    <a:pt x="71" y="36"/>
                    <a:pt x="72" y="26"/>
                  </a:cubicBezTo>
                  <a:cubicBezTo>
                    <a:pt x="73" y="14"/>
                    <a:pt x="75" y="10"/>
                    <a:pt x="83" y="9"/>
                  </a:cubicBezTo>
                  <a:cubicBezTo>
                    <a:pt x="95" y="8"/>
                    <a:pt x="95" y="8"/>
                    <a:pt x="95" y="8"/>
                  </a:cubicBezTo>
                  <a:cubicBezTo>
                    <a:pt x="99" y="8"/>
                    <a:pt x="102" y="7"/>
                    <a:pt x="102" y="4"/>
                  </a:cubicBezTo>
                  <a:cubicBezTo>
                    <a:pt x="102" y="1"/>
                    <a:pt x="98" y="0"/>
                    <a:pt x="94" y="0"/>
                  </a:cubicBezTo>
                  <a:lnTo>
                    <a:pt x="6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5" name="Freeform 25">
              <a:extLst>
                <a:ext uri="{FF2B5EF4-FFF2-40B4-BE49-F238E27FC236}">
                  <a16:creationId xmlns:a16="http://schemas.microsoft.com/office/drawing/2014/main" id="{96C04E23-D084-4BA4-8698-55662D0C4A5D}"/>
                </a:ext>
              </a:extLst>
            </p:cNvPr>
            <p:cNvSpPr>
              <a:spLocks noEditPoints="1"/>
            </p:cNvSpPr>
            <p:nvPr userDrawn="1"/>
          </p:nvSpPr>
          <p:spPr bwMode="auto">
            <a:xfrm>
              <a:off x="3589" y="2740"/>
              <a:ext cx="124" cy="164"/>
            </a:xfrm>
            <a:custGeom>
              <a:avLst/>
              <a:gdLst>
                <a:gd name="T0" fmla="*/ 82 w 183"/>
                <a:gd name="T1" fmla="*/ 222 h 241"/>
                <a:gd name="T2" fmla="*/ 72 w 183"/>
                <a:gd name="T3" fmla="*/ 192 h 241"/>
                <a:gd name="T4" fmla="*/ 72 w 183"/>
                <a:gd name="T5" fmla="*/ 118 h 241"/>
                <a:gd name="T6" fmla="*/ 73 w 183"/>
                <a:gd name="T7" fmla="*/ 116 h 241"/>
                <a:gd name="T8" fmla="*/ 86 w 183"/>
                <a:gd name="T9" fmla="*/ 117 h 241"/>
                <a:gd name="T10" fmla="*/ 112 w 183"/>
                <a:gd name="T11" fmla="*/ 124 h 241"/>
                <a:gd name="T12" fmla="*/ 112 w 183"/>
                <a:gd name="T13" fmla="*/ 124 h 241"/>
                <a:gd name="T14" fmla="*/ 142 w 183"/>
                <a:gd name="T15" fmla="*/ 186 h 241"/>
                <a:gd name="T16" fmla="*/ 105 w 183"/>
                <a:gd name="T17" fmla="*/ 226 h 241"/>
                <a:gd name="T18" fmla="*/ 82 w 183"/>
                <a:gd name="T19" fmla="*/ 222 h 241"/>
                <a:gd name="T20" fmla="*/ 84 w 183"/>
                <a:gd name="T21" fmla="*/ 15 h 241"/>
                <a:gd name="T22" fmla="*/ 123 w 183"/>
                <a:gd name="T23" fmla="*/ 63 h 241"/>
                <a:gd name="T24" fmla="*/ 110 w 183"/>
                <a:gd name="T25" fmla="*/ 96 h 241"/>
                <a:gd name="T26" fmla="*/ 88 w 183"/>
                <a:gd name="T27" fmla="*/ 102 h 241"/>
                <a:gd name="T28" fmla="*/ 73 w 183"/>
                <a:gd name="T29" fmla="*/ 101 h 241"/>
                <a:gd name="T30" fmla="*/ 72 w 183"/>
                <a:gd name="T31" fmla="*/ 98 h 241"/>
                <a:gd name="T32" fmla="*/ 72 w 183"/>
                <a:gd name="T33" fmla="*/ 20 h 241"/>
                <a:gd name="T34" fmla="*/ 74 w 183"/>
                <a:gd name="T35" fmla="*/ 16 h 241"/>
                <a:gd name="T36" fmla="*/ 84 w 183"/>
                <a:gd name="T37" fmla="*/ 15 h 241"/>
                <a:gd name="T38" fmla="*/ 74 w 183"/>
                <a:gd name="T39" fmla="*/ 1 h 241"/>
                <a:gd name="T40" fmla="*/ 51 w 183"/>
                <a:gd name="T41" fmla="*/ 1 h 241"/>
                <a:gd name="T42" fmla="*/ 39 w 183"/>
                <a:gd name="T43" fmla="*/ 1 h 241"/>
                <a:gd name="T44" fmla="*/ 8 w 183"/>
                <a:gd name="T45" fmla="*/ 0 h 241"/>
                <a:gd name="T46" fmla="*/ 0 w 183"/>
                <a:gd name="T47" fmla="*/ 4 h 241"/>
                <a:gd name="T48" fmla="*/ 6 w 183"/>
                <a:gd name="T49" fmla="*/ 8 h 241"/>
                <a:gd name="T50" fmla="*/ 19 w 183"/>
                <a:gd name="T51" fmla="*/ 9 h 241"/>
                <a:gd name="T52" fmla="*/ 32 w 183"/>
                <a:gd name="T53" fmla="*/ 26 h 241"/>
                <a:gd name="T54" fmla="*/ 32 w 183"/>
                <a:gd name="T55" fmla="*/ 93 h 241"/>
                <a:gd name="T56" fmla="*/ 32 w 183"/>
                <a:gd name="T57" fmla="*/ 148 h 241"/>
                <a:gd name="T58" fmla="*/ 31 w 183"/>
                <a:gd name="T59" fmla="*/ 215 h 241"/>
                <a:gd name="T60" fmla="*/ 22 w 183"/>
                <a:gd name="T61" fmla="*/ 232 h 241"/>
                <a:gd name="T62" fmla="*/ 11 w 183"/>
                <a:gd name="T63" fmla="*/ 233 h 241"/>
                <a:gd name="T64" fmla="*/ 5 w 183"/>
                <a:gd name="T65" fmla="*/ 237 h 241"/>
                <a:gd name="T66" fmla="*/ 12 w 183"/>
                <a:gd name="T67" fmla="*/ 241 h 241"/>
                <a:gd name="T68" fmla="*/ 34 w 183"/>
                <a:gd name="T69" fmla="*/ 240 h 241"/>
                <a:gd name="T70" fmla="*/ 52 w 183"/>
                <a:gd name="T71" fmla="*/ 240 h 241"/>
                <a:gd name="T72" fmla="*/ 76 w 183"/>
                <a:gd name="T73" fmla="*/ 241 h 241"/>
                <a:gd name="T74" fmla="*/ 88 w 183"/>
                <a:gd name="T75" fmla="*/ 241 h 241"/>
                <a:gd name="T76" fmla="*/ 98 w 183"/>
                <a:gd name="T77" fmla="*/ 241 h 241"/>
                <a:gd name="T78" fmla="*/ 183 w 183"/>
                <a:gd name="T79" fmla="*/ 172 h 241"/>
                <a:gd name="T80" fmla="*/ 126 w 183"/>
                <a:gd name="T81" fmla="*/ 103 h 241"/>
                <a:gd name="T82" fmla="*/ 157 w 183"/>
                <a:gd name="T83" fmla="*/ 49 h 241"/>
                <a:gd name="T84" fmla="*/ 89 w 183"/>
                <a:gd name="T85" fmla="*/ 0 h 241"/>
                <a:gd name="T86" fmla="*/ 74 w 183"/>
                <a:gd name="T87"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241">
                  <a:moveTo>
                    <a:pt x="82" y="222"/>
                  </a:moveTo>
                  <a:cubicBezTo>
                    <a:pt x="72" y="218"/>
                    <a:pt x="72" y="213"/>
                    <a:pt x="72" y="192"/>
                  </a:cubicBezTo>
                  <a:cubicBezTo>
                    <a:pt x="72" y="118"/>
                    <a:pt x="72" y="118"/>
                    <a:pt x="72" y="118"/>
                  </a:cubicBezTo>
                  <a:cubicBezTo>
                    <a:pt x="72" y="116"/>
                    <a:pt x="72" y="116"/>
                    <a:pt x="73" y="116"/>
                  </a:cubicBezTo>
                  <a:cubicBezTo>
                    <a:pt x="86" y="117"/>
                    <a:pt x="86" y="117"/>
                    <a:pt x="86" y="117"/>
                  </a:cubicBezTo>
                  <a:cubicBezTo>
                    <a:pt x="98" y="117"/>
                    <a:pt x="105" y="119"/>
                    <a:pt x="112" y="124"/>
                  </a:cubicBezTo>
                  <a:cubicBezTo>
                    <a:pt x="112" y="124"/>
                    <a:pt x="112" y="124"/>
                    <a:pt x="112" y="124"/>
                  </a:cubicBezTo>
                  <a:cubicBezTo>
                    <a:pt x="139" y="143"/>
                    <a:pt x="142" y="174"/>
                    <a:pt x="142" y="186"/>
                  </a:cubicBezTo>
                  <a:cubicBezTo>
                    <a:pt x="142" y="224"/>
                    <a:pt x="111" y="226"/>
                    <a:pt x="105" y="226"/>
                  </a:cubicBezTo>
                  <a:cubicBezTo>
                    <a:pt x="98" y="226"/>
                    <a:pt x="91" y="225"/>
                    <a:pt x="82" y="222"/>
                  </a:cubicBezTo>
                  <a:moveTo>
                    <a:pt x="84" y="15"/>
                  </a:moveTo>
                  <a:cubicBezTo>
                    <a:pt x="112" y="15"/>
                    <a:pt x="123" y="44"/>
                    <a:pt x="123" y="63"/>
                  </a:cubicBezTo>
                  <a:cubicBezTo>
                    <a:pt x="123" y="78"/>
                    <a:pt x="118" y="89"/>
                    <a:pt x="110" y="96"/>
                  </a:cubicBezTo>
                  <a:cubicBezTo>
                    <a:pt x="105" y="101"/>
                    <a:pt x="97" y="102"/>
                    <a:pt x="88" y="102"/>
                  </a:cubicBezTo>
                  <a:cubicBezTo>
                    <a:pt x="73" y="101"/>
                    <a:pt x="73" y="101"/>
                    <a:pt x="73" y="101"/>
                  </a:cubicBezTo>
                  <a:cubicBezTo>
                    <a:pt x="72" y="101"/>
                    <a:pt x="72" y="100"/>
                    <a:pt x="72" y="98"/>
                  </a:cubicBezTo>
                  <a:cubicBezTo>
                    <a:pt x="72" y="20"/>
                    <a:pt x="72" y="20"/>
                    <a:pt x="72" y="20"/>
                  </a:cubicBezTo>
                  <a:cubicBezTo>
                    <a:pt x="72" y="17"/>
                    <a:pt x="72" y="16"/>
                    <a:pt x="74" y="16"/>
                  </a:cubicBezTo>
                  <a:cubicBezTo>
                    <a:pt x="74" y="16"/>
                    <a:pt x="84" y="15"/>
                    <a:pt x="84" y="15"/>
                  </a:cubicBezTo>
                  <a:moveTo>
                    <a:pt x="74" y="1"/>
                  </a:moveTo>
                  <a:cubicBezTo>
                    <a:pt x="51" y="1"/>
                    <a:pt x="51" y="1"/>
                    <a:pt x="51" y="1"/>
                  </a:cubicBezTo>
                  <a:cubicBezTo>
                    <a:pt x="39" y="1"/>
                    <a:pt x="39" y="1"/>
                    <a:pt x="39" y="1"/>
                  </a:cubicBezTo>
                  <a:cubicBezTo>
                    <a:pt x="8" y="0"/>
                    <a:pt x="8" y="0"/>
                    <a:pt x="8" y="0"/>
                  </a:cubicBezTo>
                  <a:cubicBezTo>
                    <a:pt x="4" y="0"/>
                    <a:pt x="0" y="1"/>
                    <a:pt x="0" y="4"/>
                  </a:cubicBezTo>
                  <a:cubicBezTo>
                    <a:pt x="0" y="8"/>
                    <a:pt x="4" y="8"/>
                    <a:pt x="6" y="8"/>
                  </a:cubicBezTo>
                  <a:cubicBezTo>
                    <a:pt x="19" y="9"/>
                    <a:pt x="19" y="9"/>
                    <a:pt x="19" y="9"/>
                  </a:cubicBezTo>
                  <a:cubicBezTo>
                    <a:pt x="29" y="11"/>
                    <a:pt x="31" y="16"/>
                    <a:pt x="32" y="26"/>
                  </a:cubicBezTo>
                  <a:cubicBezTo>
                    <a:pt x="32" y="36"/>
                    <a:pt x="32" y="45"/>
                    <a:pt x="32" y="93"/>
                  </a:cubicBezTo>
                  <a:cubicBezTo>
                    <a:pt x="32" y="148"/>
                    <a:pt x="32" y="148"/>
                    <a:pt x="32" y="148"/>
                  </a:cubicBezTo>
                  <a:cubicBezTo>
                    <a:pt x="32" y="177"/>
                    <a:pt x="32" y="202"/>
                    <a:pt x="31" y="215"/>
                  </a:cubicBezTo>
                  <a:cubicBezTo>
                    <a:pt x="29" y="224"/>
                    <a:pt x="28" y="231"/>
                    <a:pt x="22" y="232"/>
                  </a:cubicBezTo>
                  <a:cubicBezTo>
                    <a:pt x="22" y="232"/>
                    <a:pt x="11" y="233"/>
                    <a:pt x="11" y="233"/>
                  </a:cubicBezTo>
                  <a:cubicBezTo>
                    <a:pt x="8" y="233"/>
                    <a:pt x="5" y="234"/>
                    <a:pt x="5" y="237"/>
                  </a:cubicBezTo>
                  <a:cubicBezTo>
                    <a:pt x="5" y="241"/>
                    <a:pt x="10" y="241"/>
                    <a:pt x="12" y="241"/>
                  </a:cubicBezTo>
                  <a:cubicBezTo>
                    <a:pt x="34" y="240"/>
                    <a:pt x="34" y="240"/>
                    <a:pt x="34" y="240"/>
                  </a:cubicBezTo>
                  <a:cubicBezTo>
                    <a:pt x="34" y="240"/>
                    <a:pt x="52" y="240"/>
                    <a:pt x="52" y="240"/>
                  </a:cubicBezTo>
                  <a:cubicBezTo>
                    <a:pt x="76" y="241"/>
                    <a:pt x="76" y="241"/>
                    <a:pt x="76" y="241"/>
                  </a:cubicBezTo>
                  <a:cubicBezTo>
                    <a:pt x="76" y="241"/>
                    <a:pt x="88" y="241"/>
                    <a:pt x="88" y="241"/>
                  </a:cubicBezTo>
                  <a:cubicBezTo>
                    <a:pt x="98" y="241"/>
                    <a:pt x="98" y="241"/>
                    <a:pt x="98" y="241"/>
                  </a:cubicBezTo>
                  <a:cubicBezTo>
                    <a:pt x="156" y="241"/>
                    <a:pt x="183" y="206"/>
                    <a:pt x="183" y="172"/>
                  </a:cubicBezTo>
                  <a:cubicBezTo>
                    <a:pt x="183" y="136"/>
                    <a:pt x="154" y="113"/>
                    <a:pt x="126" y="103"/>
                  </a:cubicBezTo>
                  <a:cubicBezTo>
                    <a:pt x="145" y="88"/>
                    <a:pt x="157" y="73"/>
                    <a:pt x="157" y="49"/>
                  </a:cubicBezTo>
                  <a:cubicBezTo>
                    <a:pt x="157" y="37"/>
                    <a:pt x="152" y="0"/>
                    <a:pt x="89"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6" name="Freeform 26">
              <a:extLst>
                <a:ext uri="{FF2B5EF4-FFF2-40B4-BE49-F238E27FC236}">
                  <a16:creationId xmlns:a16="http://schemas.microsoft.com/office/drawing/2014/main" id="{2E873FF8-C701-4848-BB75-53E79F3F2692}"/>
                </a:ext>
              </a:extLst>
            </p:cNvPr>
            <p:cNvSpPr>
              <a:spLocks noEditPoints="1"/>
            </p:cNvSpPr>
            <p:nvPr userDrawn="1"/>
          </p:nvSpPr>
          <p:spPr bwMode="auto">
            <a:xfrm>
              <a:off x="3734" y="2738"/>
              <a:ext cx="176" cy="169"/>
            </a:xfrm>
            <a:custGeom>
              <a:avLst/>
              <a:gdLst>
                <a:gd name="T0" fmla="*/ 45 w 259"/>
                <a:gd name="T1" fmla="*/ 115 h 249"/>
                <a:gd name="T2" fmla="*/ 121 w 259"/>
                <a:gd name="T3" fmla="*/ 17 h 249"/>
                <a:gd name="T4" fmla="*/ 213 w 259"/>
                <a:gd name="T5" fmla="*/ 130 h 249"/>
                <a:gd name="T6" fmla="*/ 141 w 259"/>
                <a:gd name="T7" fmla="*/ 232 h 249"/>
                <a:gd name="T8" fmla="*/ 45 w 259"/>
                <a:gd name="T9" fmla="*/ 115 h 249"/>
                <a:gd name="T10" fmla="*/ 0 w 259"/>
                <a:gd name="T11" fmla="*/ 125 h 249"/>
                <a:gd name="T12" fmla="*/ 127 w 259"/>
                <a:gd name="T13" fmla="*/ 249 h 249"/>
                <a:gd name="T14" fmla="*/ 259 w 259"/>
                <a:gd name="T15" fmla="*/ 119 h 249"/>
                <a:gd name="T16" fmla="*/ 131 w 259"/>
                <a:gd name="T17" fmla="*/ 0 h 249"/>
                <a:gd name="T18" fmla="*/ 0 w 259"/>
                <a:gd name="T19" fmla="*/ 1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9" h="249">
                  <a:moveTo>
                    <a:pt x="45" y="115"/>
                  </a:moveTo>
                  <a:cubicBezTo>
                    <a:pt x="45" y="29"/>
                    <a:pt x="93" y="17"/>
                    <a:pt x="121" y="17"/>
                  </a:cubicBezTo>
                  <a:cubicBezTo>
                    <a:pt x="175" y="17"/>
                    <a:pt x="213" y="64"/>
                    <a:pt x="213" y="130"/>
                  </a:cubicBezTo>
                  <a:cubicBezTo>
                    <a:pt x="213" y="222"/>
                    <a:pt x="162" y="232"/>
                    <a:pt x="141" y="232"/>
                  </a:cubicBezTo>
                  <a:cubicBezTo>
                    <a:pt x="84" y="232"/>
                    <a:pt x="45" y="184"/>
                    <a:pt x="45" y="115"/>
                  </a:cubicBezTo>
                  <a:moveTo>
                    <a:pt x="0" y="125"/>
                  </a:moveTo>
                  <a:cubicBezTo>
                    <a:pt x="0" y="184"/>
                    <a:pt x="40" y="249"/>
                    <a:pt x="127" y="249"/>
                  </a:cubicBezTo>
                  <a:cubicBezTo>
                    <a:pt x="205" y="249"/>
                    <a:pt x="259" y="195"/>
                    <a:pt x="259" y="119"/>
                  </a:cubicBezTo>
                  <a:cubicBezTo>
                    <a:pt x="259" y="46"/>
                    <a:pt x="210" y="0"/>
                    <a:pt x="131" y="0"/>
                  </a:cubicBezTo>
                  <a:cubicBezTo>
                    <a:pt x="41" y="0"/>
                    <a:pt x="0" y="65"/>
                    <a:pt x="0"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7" name="Freeform 27">
              <a:extLst>
                <a:ext uri="{FF2B5EF4-FFF2-40B4-BE49-F238E27FC236}">
                  <a16:creationId xmlns:a16="http://schemas.microsoft.com/office/drawing/2014/main" id="{99D61FDE-A0E9-4023-A115-06F59761AD78}"/>
                </a:ext>
              </a:extLst>
            </p:cNvPr>
            <p:cNvSpPr>
              <a:spLocks/>
            </p:cNvSpPr>
            <p:nvPr userDrawn="1"/>
          </p:nvSpPr>
          <p:spPr bwMode="auto">
            <a:xfrm>
              <a:off x="3925" y="2740"/>
              <a:ext cx="172" cy="167"/>
            </a:xfrm>
            <a:custGeom>
              <a:avLst/>
              <a:gdLst>
                <a:gd name="T0" fmla="*/ 220 w 254"/>
                <a:gd name="T1" fmla="*/ 1 h 245"/>
                <a:gd name="T2" fmla="*/ 211 w 254"/>
                <a:gd name="T3" fmla="*/ 1 h 245"/>
                <a:gd name="T4" fmla="*/ 174 w 254"/>
                <a:gd name="T5" fmla="*/ 0 h 245"/>
                <a:gd name="T6" fmla="*/ 167 w 254"/>
                <a:gd name="T7" fmla="*/ 4 h 245"/>
                <a:gd name="T8" fmla="*/ 173 w 254"/>
                <a:gd name="T9" fmla="*/ 8 h 245"/>
                <a:gd name="T10" fmla="*/ 184 w 254"/>
                <a:gd name="T11" fmla="*/ 9 h 245"/>
                <a:gd name="T12" fmla="*/ 197 w 254"/>
                <a:gd name="T13" fmla="*/ 26 h 245"/>
                <a:gd name="T14" fmla="*/ 198 w 254"/>
                <a:gd name="T15" fmla="*/ 93 h 245"/>
                <a:gd name="T16" fmla="*/ 198 w 254"/>
                <a:gd name="T17" fmla="*/ 132 h 245"/>
                <a:gd name="T18" fmla="*/ 180 w 254"/>
                <a:gd name="T19" fmla="*/ 210 h 245"/>
                <a:gd name="T20" fmla="*/ 137 w 254"/>
                <a:gd name="T21" fmla="*/ 227 h 245"/>
                <a:gd name="T22" fmla="*/ 98 w 254"/>
                <a:gd name="T23" fmla="*/ 214 h 245"/>
                <a:gd name="T24" fmla="*/ 74 w 254"/>
                <a:gd name="T25" fmla="*/ 137 h 245"/>
                <a:gd name="T26" fmla="*/ 74 w 254"/>
                <a:gd name="T27" fmla="*/ 93 h 245"/>
                <a:gd name="T28" fmla="*/ 74 w 254"/>
                <a:gd name="T29" fmla="*/ 26 h 245"/>
                <a:gd name="T30" fmla="*/ 85 w 254"/>
                <a:gd name="T31" fmla="*/ 9 h 245"/>
                <a:gd name="T32" fmla="*/ 94 w 254"/>
                <a:gd name="T33" fmla="*/ 8 h 245"/>
                <a:gd name="T34" fmla="*/ 100 w 254"/>
                <a:gd name="T35" fmla="*/ 4 h 245"/>
                <a:gd name="T36" fmla="*/ 92 w 254"/>
                <a:gd name="T37" fmla="*/ 0 h 245"/>
                <a:gd name="T38" fmla="*/ 69 w 254"/>
                <a:gd name="T39" fmla="*/ 1 h 245"/>
                <a:gd name="T40" fmla="*/ 54 w 254"/>
                <a:gd name="T41" fmla="*/ 1 h 245"/>
                <a:gd name="T42" fmla="*/ 37 w 254"/>
                <a:gd name="T43" fmla="*/ 1 h 245"/>
                <a:gd name="T44" fmla="*/ 8 w 254"/>
                <a:gd name="T45" fmla="*/ 0 h 245"/>
                <a:gd name="T46" fmla="*/ 0 w 254"/>
                <a:gd name="T47" fmla="*/ 4 h 245"/>
                <a:gd name="T48" fmla="*/ 6 w 254"/>
                <a:gd name="T49" fmla="*/ 8 h 245"/>
                <a:gd name="T50" fmla="*/ 18 w 254"/>
                <a:gd name="T51" fmla="*/ 9 h 245"/>
                <a:gd name="T52" fmla="*/ 31 w 254"/>
                <a:gd name="T53" fmla="*/ 26 h 245"/>
                <a:gd name="T54" fmla="*/ 32 w 254"/>
                <a:gd name="T55" fmla="*/ 93 h 245"/>
                <a:gd name="T56" fmla="*/ 32 w 254"/>
                <a:gd name="T57" fmla="*/ 139 h 245"/>
                <a:gd name="T58" fmla="*/ 60 w 254"/>
                <a:gd name="T59" fmla="*/ 223 h 245"/>
                <a:gd name="T60" fmla="*/ 131 w 254"/>
                <a:gd name="T61" fmla="*/ 245 h 245"/>
                <a:gd name="T62" fmla="*/ 197 w 254"/>
                <a:gd name="T63" fmla="*/ 222 h 245"/>
                <a:gd name="T64" fmla="*/ 227 w 254"/>
                <a:gd name="T65" fmla="*/ 126 h 245"/>
                <a:gd name="T66" fmla="*/ 227 w 254"/>
                <a:gd name="T67" fmla="*/ 93 h 245"/>
                <a:gd name="T68" fmla="*/ 228 w 254"/>
                <a:gd name="T69" fmla="*/ 26 h 245"/>
                <a:gd name="T70" fmla="*/ 239 w 254"/>
                <a:gd name="T71" fmla="*/ 9 h 245"/>
                <a:gd name="T72" fmla="*/ 248 w 254"/>
                <a:gd name="T73" fmla="*/ 8 h 245"/>
                <a:gd name="T74" fmla="*/ 254 w 254"/>
                <a:gd name="T75" fmla="*/ 4 h 245"/>
                <a:gd name="T76" fmla="*/ 247 w 254"/>
                <a:gd name="T77" fmla="*/ 0 h 245"/>
                <a:gd name="T78" fmla="*/ 220 w 254"/>
                <a:gd name="T79" fmla="*/ 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4" h="245">
                  <a:moveTo>
                    <a:pt x="220" y="1"/>
                  </a:moveTo>
                  <a:cubicBezTo>
                    <a:pt x="211" y="1"/>
                    <a:pt x="211" y="1"/>
                    <a:pt x="211" y="1"/>
                  </a:cubicBezTo>
                  <a:cubicBezTo>
                    <a:pt x="210" y="1"/>
                    <a:pt x="174" y="0"/>
                    <a:pt x="174" y="0"/>
                  </a:cubicBezTo>
                  <a:cubicBezTo>
                    <a:pt x="171" y="0"/>
                    <a:pt x="167" y="1"/>
                    <a:pt x="167" y="4"/>
                  </a:cubicBezTo>
                  <a:cubicBezTo>
                    <a:pt x="167" y="8"/>
                    <a:pt x="171" y="8"/>
                    <a:pt x="173" y="8"/>
                  </a:cubicBezTo>
                  <a:cubicBezTo>
                    <a:pt x="184" y="9"/>
                    <a:pt x="184" y="9"/>
                    <a:pt x="184" y="9"/>
                  </a:cubicBezTo>
                  <a:cubicBezTo>
                    <a:pt x="195" y="11"/>
                    <a:pt x="197" y="16"/>
                    <a:pt x="197" y="26"/>
                  </a:cubicBezTo>
                  <a:cubicBezTo>
                    <a:pt x="198" y="36"/>
                    <a:pt x="198" y="45"/>
                    <a:pt x="198" y="93"/>
                  </a:cubicBezTo>
                  <a:cubicBezTo>
                    <a:pt x="198" y="132"/>
                    <a:pt x="198" y="132"/>
                    <a:pt x="198" y="132"/>
                  </a:cubicBezTo>
                  <a:cubicBezTo>
                    <a:pt x="198" y="166"/>
                    <a:pt x="197" y="193"/>
                    <a:pt x="180" y="210"/>
                  </a:cubicBezTo>
                  <a:cubicBezTo>
                    <a:pt x="165" y="225"/>
                    <a:pt x="145" y="227"/>
                    <a:pt x="137" y="227"/>
                  </a:cubicBezTo>
                  <a:cubicBezTo>
                    <a:pt x="126" y="227"/>
                    <a:pt x="112" y="225"/>
                    <a:pt x="98" y="214"/>
                  </a:cubicBezTo>
                  <a:cubicBezTo>
                    <a:pt x="85" y="204"/>
                    <a:pt x="74" y="187"/>
                    <a:pt x="74" y="137"/>
                  </a:cubicBezTo>
                  <a:cubicBezTo>
                    <a:pt x="74" y="93"/>
                    <a:pt x="74" y="93"/>
                    <a:pt x="74" y="93"/>
                  </a:cubicBezTo>
                  <a:cubicBezTo>
                    <a:pt x="74" y="45"/>
                    <a:pt x="74" y="36"/>
                    <a:pt x="74" y="26"/>
                  </a:cubicBezTo>
                  <a:cubicBezTo>
                    <a:pt x="75" y="14"/>
                    <a:pt x="78" y="10"/>
                    <a:pt x="85" y="9"/>
                  </a:cubicBezTo>
                  <a:cubicBezTo>
                    <a:pt x="94" y="8"/>
                    <a:pt x="94" y="8"/>
                    <a:pt x="94" y="8"/>
                  </a:cubicBezTo>
                  <a:cubicBezTo>
                    <a:pt x="96" y="8"/>
                    <a:pt x="100" y="8"/>
                    <a:pt x="100" y="4"/>
                  </a:cubicBezTo>
                  <a:cubicBezTo>
                    <a:pt x="100" y="1"/>
                    <a:pt x="96" y="0"/>
                    <a:pt x="92" y="0"/>
                  </a:cubicBezTo>
                  <a:cubicBezTo>
                    <a:pt x="69" y="1"/>
                    <a:pt x="69" y="1"/>
                    <a:pt x="69" y="1"/>
                  </a:cubicBezTo>
                  <a:cubicBezTo>
                    <a:pt x="54" y="1"/>
                    <a:pt x="54" y="1"/>
                    <a:pt x="54" y="1"/>
                  </a:cubicBezTo>
                  <a:cubicBezTo>
                    <a:pt x="37" y="1"/>
                    <a:pt x="37" y="1"/>
                    <a:pt x="37" y="1"/>
                  </a:cubicBezTo>
                  <a:cubicBezTo>
                    <a:pt x="8" y="0"/>
                    <a:pt x="8" y="0"/>
                    <a:pt x="8" y="0"/>
                  </a:cubicBezTo>
                  <a:cubicBezTo>
                    <a:pt x="4" y="0"/>
                    <a:pt x="0" y="1"/>
                    <a:pt x="0" y="4"/>
                  </a:cubicBezTo>
                  <a:cubicBezTo>
                    <a:pt x="0" y="8"/>
                    <a:pt x="4" y="8"/>
                    <a:pt x="6" y="8"/>
                  </a:cubicBezTo>
                  <a:cubicBezTo>
                    <a:pt x="18" y="9"/>
                    <a:pt x="18" y="9"/>
                    <a:pt x="18" y="9"/>
                  </a:cubicBezTo>
                  <a:cubicBezTo>
                    <a:pt x="28" y="11"/>
                    <a:pt x="31" y="16"/>
                    <a:pt x="31" y="26"/>
                  </a:cubicBezTo>
                  <a:cubicBezTo>
                    <a:pt x="32" y="36"/>
                    <a:pt x="32" y="45"/>
                    <a:pt x="32" y="93"/>
                  </a:cubicBezTo>
                  <a:cubicBezTo>
                    <a:pt x="32" y="139"/>
                    <a:pt x="32" y="139"/>
                    <a:pt x="32" y="139"/>
                  </a:cubicBezTo>
                  <a:cubicBezTo>
                    <a:pt x="32" y="179"/>
                    <a:pt x="41" y="206"/>
                    <a:pt x="60" y="223"/>
                  </a:cubicBezTo>
                  <a:cubicBezTo>
                    <a:pt x="84" y="245"/>
                    <a:pt x="117" y="245"/>
                    <a:pt x="131" y="245"/>
                  </a:cubicBezTo>
                  <a:cubicBezTo>
                    <a:pt x="149" y="245"/>
                    <a:pt x="173" y="242"/>
                    <a:pt x="197" y="222"/>
                  </a:cubicBezTo>
                  <a:cubicBezTo>
                    <a:pt x="223" y="199"/>
                    <a:pt x="227" y="163"/>
                    <a:pt x="227" y="126"/>
                  </a:cubicBezTo>
                  <a:cubicBezTo>
                    <a:pt x="227" y="93"/>
                    <a:pt x="227" y="93"/>
                    <a:pt x="227" y="93"/>
                  </a:cubicBezTo>
                  <a:cubicBezTo>
                    <a:pt x="227" y="45"/>
                    <a:pt x="227" y="36"/>
                    <a:pt x="228" y="26"/>
                  </a:cubicBezTo>
                  <a:cubicBezTo>
                    <a:pt x="228" y="14"/>
                    <a:pt x="231" y="10"/>
                    <a:pt x="239" y="9"/>
                  </a:cubicBezTo>
                  <a:cubicBezTo>
                    <a:pt x="239" y="9"/>
                    <a:pt x="248" y="8"/>
                    <a:pt x="248" y="8"/>
                  </a:cubicBezTo>
                  <a:cubicBezTo>
                    <a:pt x="251" y="8"/>
                    <a:pt x="254" y="7"/>
                    <a:pt x="254" y="4"/>
                  </a:cubicBezTo>
                  <a:cubicBezTo>
                    <a:pt x="254" y="1"/>
                    <a:pt x="250" y="0"/>
                    <a:pt x="247" y="0"/>
                  </a:cubicBezTo>
                  <a:lnTo>
                    <a:pt x="22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8" name="Freeform 28">
              <a:extLst>
                <a:ext uri="{FF2B5EF4-FFF2-40B4-BE49-F238E27FC236}">
                  <a16:creationId xmlns:a16="http://schemas.microsoft.com/office/drawing/2014/main" id="{264E625C-71BF-42C5-8F97-A4540F0AEC6B}"/>
                </a:ext>
              </a:extLst>
            </p:cNvPr>
            <p:cNvSpPr>
              <a:spLocks noEditPoints="1"/>
            </p:cNvSpPr>
            <p:nvPr userDrawn="1"/>
          </p:nvSpPr>
          <p:spPr bwMode="auto">
            <a:xfrm>
              <a:off x="4116" y="2740"/>
              <a:ext cx="170" cy="164"/>
            </a:xfrm>
            <a:custGeom>
              <a:avLst/>
              <a:gdLst>
                <a:gd name="T0" fmla="*/ 73 w 251"/>
                <a:gd name="T1" fmla="*/ 123 h 241"/>
                <a:gd name="T2" fmla="*/ 71 w 251"/>
                <a:gd name="T3" fmla="*/ 118 h 241"/>
                <a:gd name="T4" fmla="*/ 71 w 251"/>
                <a:gd name="T5" fmla="*/ 22 h 241"/>
                <a:gd name="T6" fmla="*/ 73 w 251"/>
                <a:gd name="T7" fmla="*/ 18 h 241"/>
                <a:gd name="T8" fmla="*/ 90 w 251"/>
                <a:gd name="T9" fmla="*/ 17 h 241"/>
                <a:gd name="T10" fmla="*/ 137 w 251"/>
                <a:gd name="T11" fmla="*/ 74 h 241"/>
                <a:gd name="T12" fmla="*/ 119 w 251"/>
                <a:gd name="T13" fmla="*/ 120 h 241"/>
                <a:gd name="T14" fmla="*/ 97 w 251"/>
                <a:gd name="T15" fmla="*/ 126 h 241"/>
                <a:gd name="T16" fmla="*/ 73 w 251"/>
                <a:gd name="T17" fmla="*/ 123 h 241"/>
                <a:gd name="T18" fmla="*/ 74 w 251"/>
                <a:gd name="T19" fmla="*/ 1 h 241"/>
                <a:gd name="T20" fmla="*/ 51 w 251"/>
                <a:gd name="T21" fmla="*/ 1 h 241"/>
                <a:gd name="T22" fmla="*/ 38 w 251"/>
                <a:gd name="T23" fmla="*/ 1 h 241"/>
                <a:gd name="T24" fmla="*/ 8 w 251"/>
                <a:gd name="T25" fmla="*/ 0 h 241"/>
                <a:gd name="T26" fmla="*/ 0 w 251"/>
                <a:gd name="T27" fmla="*/ 4 h 241"/>
                <a:gd name="T28" fmla="*/ 6 w 251"/>
                <a:gd name="T29" fmla="*/ 8 h 241"/>
                <a:gd name="T30" fmla="*/ 18 w 251"/>
                <a:gd name="T31" fmla="*/ 9 h 241"/>
                <a:gd name="T32" fmla="*/ 31 w 251"/>
                <a:gd name="T33" fmla="*/ 26 h 241"/>
                <a:gd name="T34" fmla="*/ 32 w 251"/>
                <a:gd name="T35" fmla="*/ 93 h 241"/>
                <a:gd name="T36" fmla="*/ 32 w 251"/>
                <a:gd name="T37" fmla="*/ 148 h 241"/>
                <a:gd name="T38" fmla="*/ 30 w 251"/>
                <a:gd name="T39" fmla="*/ 215 h 241"/>
                <a:gd name="T40" fmla="*/ 22 w 251"/>
                <a:gd name="T41" fmla="*/ 232 h 241"/>
                <a:gd name="T42" fmla="*/ 11 w 251"/>
                <a:gd name="T43" fmla="*/ 233 h 241"/>
                <a:gd name="T44" fmla="*/ 5 w 251"/>
                <a:gd name="T45" fmla="*/ 237 h 241"/>
                <a:gd name="T46" fmla="*/ 12 w 251"/>
                <a:gd name="T47" fmla="*/ 241 h 241"/>
                <a:gd name="T48" fmla="*/ 38 w 251"/>
                <a:gd name="T49" fmla="*/ 240 h 241"/>
                <a:gd name="T50" fmla="*/ 50 w 251"/>
                <a:gd name="T51" fmla="*/ 240 h 241"/>
                <a:gd name="T52" fmla="*/ 61 w 251"/>
                <a:gd name="T53" fmla="*/ 240 h 241"/>
                <a:gd name="T54" fmla="*/ 97 w 251"/>
                <a:gd name="T55" fmla="*/ 241 h 241"/>
                <a:gd name="T56" fmla="*/ 104 w 251"/>
                <a:gd name="T57" fmla="*/ 237 h 241"/>
                <a:gd name="T58" fmla="*/ 99 w 251"/>
                <a:gd name="T59" fmla="*/ 233 h 241"/>
                <a:gd name="T60" fmla="*/ 84 w 251"/>
                <a:gd name="T61" fmla="*/ 232 h 241"/>
                <a:gd name="T62" fmla="*/ 72 w 251"/>
                <a:gd name="T63" fmla="*/ 215 h 241"/>
                <a:gd name="T64" fmla="*/ 71 w 251"/>
                <a:gd name="T65" fmla="*/ 148 h 241"/>
                <a:gd name="T66" fmla="*/ 71 w 251"/>
                <a:gd name="T67" fmla="*/ 143 h 241"/>
                <a:gd name="T68" fmla="*/ 73 w 251"/>
                <a:gd name="T69" fmla="*/ 142 h 241"/>
                <a:gd name="T70" fmla="*/ 100 w 251"/>
                <a:gd name="T71" fmla="*/ 142 h 241"/>
                <a:gd name="T72" fmla="*/ 105 w 251"/>
                <a:gd name="T73" fmla="*/ 144 h 241"/>
                <a:gd name="T74" fmla="*/ 120 w 251"/>
                <a:gd name="T75" fmla="*/ 165 h 241"/>
                <a:gd name="T76" fmla="*/ 136 w 251"/>
                <a:gd name="T77" fmla="*/ 188 h 241"/>
                <a:gd name="T78" fmla="*/ 180 w 251"/>
                <a:gd name="T79" fmla="*/ 234 h 241"/>
                <a:gd name="T80" fmla="*/ 214 w 251"/>
                <a:gd name="T81" fmla="*/ 241 h 241"/>
                <a:gd name="T82" fmla="*/ 244 w 251"/>
                <a:gd name="T83" fmla="*/ 241 h 241"/>
                <a:gd name="T84" fmla="*/ 251 w 251"/>
                <a:gd name="T85" fmla="*/ 237 h 241"/>
                <a:gd name="T86" fmla="*/ 246 w 251"/>
                <a:gd name="T87" fmla="*/ 233 h 241"/>
                <a:gd name="T88" fmla="*/ 237 w 251"/>
                <a:gd name="T89" fmla="*/ 232 h 241"/>
                <a:gd name="T90" fmla="*/ 202 w 251"/>
                <a:gd name="T91" fmla="*/ 211 h 241"/>
                <a:gd name="T92" fmla="*/ 145 w 251"/>
                <a:gd name="T93" fmla="*/ 142 h 241"/>
                <a:gd name="T94" fmla="*/ 134 w 251"/>
                <a:gd name="T95" fmla="*/ 129 h 241"/>
                <a:gd name="T96" fmla="*/ 176 w 251"/>
                <a:gd name="T97" fmla="*/ 58 h 241"/>
                <a:gd name="T98" fmla="*/ 154 w 251"/>
                <a:gd name="T99" fmla="*/ 14 h 241"/>
                <a:gd name="T100" fmla="*/ 96 w 251"/>
                <a:gd name="T101" fmla="*/ 0 h 241"/>
                <a:gd name="T102" fmla="*/ 74 w 251"/>
                <a:gd name="T103" fmla="*/ 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41">
                  <a:moveTo>
                    <a:pt x="73" y="123"/>
                  </a:moveTo>
                  <a:cubicBezTo>
                    <a:pt x="71" y="122"/>
                    <a:pt x="71" y="121"/>
                    <a:pt x="71" y="118"/>
                  </a:cubicBezTo>
                  <a:cubicBezTo>
                    <a:pt x="71" y="22"/>
                    <a:pt x="71" y="22"/>
                    <a:pt x="71" y="22"/>
                  </a:cubicBezTo>
                  <a:cubicBezTo>
                    <a:pt x="71" y="19"/>
                    <a:pt x="71" y="19"/>
                    <a:pt x="73" y="18"/>
                  </a:cubicBezTo>
                  <a:cubicBezTo>
                    <a:pt x="76" y="17"/>
                    <a:pt x="81" y="17"/>
                    <a:pt x="90" y="17"/>
                  </a:cubicBezTo>
                  <a:cubicBezTo>
                    <a:pt x="107" y="17"/>
                    <a:pt x="137" y="29"/>
                    <a:pt x="137" y="74"/>
                  </a:cubicBezTo>
                  <a:cubicBezTo>
                    <a:pt x="137" y="103"/>
                    <a:pt x="126" y="115"/>
                    <a:pt x="119" y="120"/>
                  </a:cubicBezTo>
                  <a:cubicBezTo>
                    <a:pt x="113" y="124"/>
                    <a:pt x="109" y="126"/>
                    <a:pt x="97" y="126"/>
                  </a:cubicBezTo>
                  <a:cubicBezTo>
                    <a:pt x="88" y="126"/>
                    <a:pt x="79" y="125"/>
                    <a:pt x="73" y="123"/>
                  </a:cubicBezTo>
                  <a:moveTo>
                    <a:pt x="74" y="1"/>
                  </a:moveTo>
                  <a:cubicBezTo>
                    <a:pt x="51" y="1"/>
                    <a:pt x="51" y="1"/>
                    <a:pt x="51" y="1"/>
                  </a:cubicBezTo>
                  <a:cubicBezTo>
                    <a:pt x="38" y="1"/>
                    <a:pt x="38" y="1"/>
                    <a:pt x="38" y="1"/>
                  </a:cubicBezTo>
                  <a:cubicBezTo>
                    <a:pt x="8" y="0"/>
                    <a:pt x="8" y="0"/>
                    <a:pt x="8" y="0"/>
                  </a:cubicBezTo>
                  <a:cubicBezTo>
                    <a:pt x="4" y="0"/>
                    <a:pt x="0" y="1"/>
                    <a:pt x="0" y="4"/>
                  </a:cubicBezTo>
                  <a:cubicBezTo>
                    <a:pt x="0" y="8"/>
                    <a:pt x="4" y="8"/>
                    <a:pt x="6" y="8"/>
                  </a:cubicBezTo>
                  <a:cubicBezTo>
                    <a:pt x="18" y="9"/>
                    <a:pt x="18" y="9"/>
                    <a:pt x="18" y="9"/>
                  </a:cubicBezTo>
                  <a:cubicBezTo>
                    <a:pt x="29" y="11"/>
                    <a:pt x="31" y="16"/>
                    <a:pt x="31" y="26"/>
                  </a:cubicBezTo>
                  <a:cubicBezTo>
                    <a:pt x="32" y="36"/>
                    <a:pt x="32" y="45"/>
                    <a:pt x="32" y="93"/>
                  </a:cubicBezTo>
                  <a:cubicBezTo>
                    <a:pt x="32" y="148"/>
                    <a:pt x="32" y="148"/>
                    <a:pt x="32" y="148"/>
                  </a:cubicBezTo>
                  <a:cubicBezTo>
                    <a:pt x="32" y="177"/>
                    <a:pt x="32" y="202"/>
                    <a:pt x="30" y="215"/>
                  </a:cubicBezTo>
                  <a:cubicBezTo>
                    <a:pt x="29" y="224"/>
                    <a:pt x="28" y="231"/>
                    <a:pt x="22" y="232"/>
                  </a:cubicBezTo>
                  <a:cubicBezTo>
                    <a:pt x="11" y="233"/>
                    <a:pt x="11" y="233"/>
                    <a:pt x="11" y="233"/>
                  </a:cubicBezTo>
                  <a:cubicBezTo>
                    <a:pt x="8" y="233"/>
                    <a:pt x="5" y="234"/>
                    <a:pt x="5" y="237"/>
                  </a:cubicBezTo>
                  <a:cubicBezTo>
                    <a:pt x="5" y="241"/>
                    <a:pt x="10" y="241"/>
                    <a:pt x="12" y="241"/>
                  </a:cubicBezTo>
                  <a:cubicBezTo>
                    <a:pt x="38" y="240"/>
                    <a:pt x="38" y="240"/>
                    <a:pt x="38" y="240"/>
                  </a:cubicBezTo>
                  <a:cubicBezTo>
                    <a:pt x="50" y="240"/>
                    <a:pt x="50" y="240"/>
                    <a:pt x="50" y="240"/>
                  </a:cubicBezTo>
                  <a:cubicBezTo>
                    <a:pt x="61" y="240"/>
                    <a:pt x="61" y="240"/>
                    <a:pt x="61" y="240"/>
                  </a:cubicBezTo>
                  <a:cubicBezTo>
                    <a:pt x="97" y="241"/>
                    <a:pt x="97" y="241"/>
                    <a:pt x="97" y="241"/>
                  </a:cubicBezTo>
                  <a:cubicBezTo>
                    <a:pt x="99" y="241"/>
                    <a:pt x="104" y="241"/>
                    <a:pt x="104" y="237"/>
                  </a:cubicBezTo>
                  <a:cubicBezTo>
                    <a:pt x="104" y="236"/>
                    <a:pt x="103" y="233"/>
                    <a:pt x="99" y="233"/>
                  </a:cubicBezTo>
                  <a:cubicBezTo>
                    <a:pt x="84" y="232"/>
                    <a:pt x="84" y="232"/>
                    <a:pt x="84" y="232"/>
                  </a:cubicBezTo>
                  <a:cubicBezTo>
                    <a:pt x="76" y="231"/>
                    <a:pt x="73" y="225"/>
                    <a:pt x="72" y="215"/>
                  </a:cubicBezTo>
                  <a:cubicBezTo>
                    <a:pt x="71" y="202"/>
                    <a:pt x="71" y="177"/>
                    <a:pt x="71" y="148"/>
                  </a:cubicBezTo>
                  <a:cubicBezTo>
                    <a:pt x="71" y="143"/>
                    <a:pt x="71" y="143"/>
                    <a:pt x="71" y="143"/>
                  </a:cubicBezTo>
                  <a:cubicBezTo>
                    <a:pt x="71" y="142"/>
                    <a:pt x="71" y="142"/>
                    <a:pt x="73" y="142"/>
                  </a:cubicBezTo>
                  <a:cubicBezTo>
                    <a:pt x="100" y="142"/>
                    <a:pt x="100" y="142"/>
                    <a:pt x="100" y="142"/>
                  </a:cubicBezTo>
                  <a:cubicBezTo>
                    <a:pt x="102" y="142"/>
                    <a:pt x="104" y="143"/>
                    <a:pt x="105" y="144"/>
                  </a:cubicBezTo>
                  <a:cubicBezTo>
                    <a:pt x="105" y="144"/>
                    <a:pt x="120" y="165"/>
                    <a:pt x="120" y="165"/>
                  </a:cubicBezTo>
                  <a:cubicBezTo>
                    <a:pt x="136" y="188"/>
                    <a:pt x="136" y="188"/>
                    <a:pt x="136" y="188"/>
                  </a:cubicBezTo>
                  <a:cubicBezTo>
                    <a:pt x="155" y="213"/>
                    <a:pt x="166" y="227"/>
                    <a:pt x="180" y="234"/>
                  </a:cubicBezTo>
                  <a:cubicBezTo>
                    <a:pt x="188" y="239"/>
                    <a:pt x="197" y="241"/>
                    <a:pt x="214" y="241"/>
                  </a:cubicBezTo>
                  <a:cubicBezTo>
                    <a:pt x="244" y="241"/>
                    <a:pt x="244" y="241"/>
                    <a:pt x="244" y="241"/>
                  </a:cubicBezTo>
                  <a:cubicBezTo>
                    <a:pt x="246" y="241"/>
                    <a:pt x="251" y="241"/>
                    <a:pt x="251" y="237"/>
                  </a:cubicBezTo>
                  <a:cubicBezTo>
                    <a:pt x="251" y="236"/>
                    <a:pt x="250" y="233"/>
                    <a:pt x="246" y="233"/>
                  </a:cubicBezTo>
                  <a:cubicBezTo>
                    <a:pt x="237" y="232"/>
                    <a:pt x="237" y="232"/>
                    <a:pt x="237" y="232"/>
                  </a:cubicBezTo>
                  <a:cubicBezTo>
                    <a:pt x="232" y="231"/>
                    <a:pt x="220" y="229"/>
                    <a:pt x="202" y="211"/>
                  </a:cubicBezTo>
                  <a:cubicBezTo>
                    <a:pt x="186" y="194"/>
                    <a:pt x="168" y="171"/>
                    <a:pt x="145" y="142"/>
                  </a:cubicBezTo>
                  <a:cubicBezTo>
                    <a:pt x="145" y="142"/>
                    <a:pt x="135" y="130"/>
                    <a:pt x="134" y="129"/>
                  </a:cubicBezTo>
                  <a:cubicBezTo>
                    <a:pt x="163" y="105"/>
                    <a:pt x="176" y="84"/>
                    <a:pt x="176" y="58"/>
                  </a:cubicBezTo>
                  <a:cubicBezTo>
                    <a:pt x="176" y="35"/>
                    <a:pt x="162" y="19"/>
                    <a:pt x="154" y="14"/>
                  </a:cubicBezTo>
                  <a:cubicBezTo>
                    <a:pt x="136" y="2"/>
                    <a:pt x="115" y="0"/>
                    <a:pt x="96" y="0"/>
                  </a:cubicBezTo>
                  <a:lnTo>
                    <a:pt x="74"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69" name="Freeform 29">
              <a:extLst>
                <a:ext uri="{FF2B5EF4-FFF2-40B4-BE49-F238E27FC236}">
                  <a16:creationId xmlns:a16="http://schemas.microsoft.com/office/drawing/2014/main" id="{7032F3D2-21E2-47FC-8661-70B84BBBF736}"/>
                </a:ext>
              </a:extLst>
            </p:cNvPr>
            <p:cNvSpPr>
              <a:spLocks/>
            </p:cNvSpPr>
            <p:nvPr userDrawn="1"/>
          </p:nvSpPr>
          <p:spPr bwMode="auto">
            <a:xfrm>
              <a:off x="4290" y="2737"/>
              <a:ext cx="180" cy="169"/>
            </a:xfrm>
            <a:custGeom>
              <a:avLst/>
              <a:gdLst>
                <a:gd name="T0" fmla="*/ 31 w 266"/>
                <a:gd name="T1" fmla="*/ 12 h 249"/>
                <a:gd name="T2" fmla="*/ 29 w 266"/>
                <a:gd name="T3" fmla="*/ 198 h 249"/>
                <a:gd name="T4" fmla="*/ 19 w 266"/>
                <a:gd name="T5" fmla="*/ 237 h 249"/>
                <a:gd name="T6" fmla="*/ 5 w 266"/>
                <a:gd name="T7" fmla="*/ 238 h 249"/>
                <a:gd name="T8" fmla="*/ 0 w 266"/>
                <a:gd name="T9" fmla="*/ 242 h 249"/>
                <a:gd name="T10" fmla="*/ 7 w 266"/>
                <a:gd name="T11" fmla="*/ 246 h 249"/>
                <a:gd name="T12" fmla="*/ 36 w 266"/>
                <a:gd name="T13" fmla="*/ 245 h 249"/>
                <a:gd name="T14" fmla="*/ 41 w 266"/>
                <a:gd name="T15" fmla="*/ 245 h 249"/>
                <a:gd name="T16" fmla="*/ 50 w 266"/>
                <a:gd name="T17" fmla="*/ 245 h 249"/>
                <a:gd name="T18" fmla="*/ 80 w 266"/>
                <a:gd name="T19" fmla="*/ 246 h 249"/>
                <a:gd name="T20" fmla="*/ 88 w 266"/>
                <a:gd name="T21" fmla="*/ 242 h 249"/>
                <a:gd name="T22" fmla="*/ 82 w 266"/>
                <a:gd name="T23" fmla="*/ 238 h 249"/>
                <a:gd name="T24" fmla="*/ 66 w 266"/>
                <a:gd name="T25" fmla="*/ 236 h 249"/>
                <a:gd name="T26" fmla="*/ 56 w 266"/>
                <a:gd name="T27" fmla="*/ 202 h 249"/>
                <a:gd name="T28" fmla="*/ 52 w 266"/>
                <a:gd name="T29" fmla="*/ 71 h 249"/>
                <a:gd name="T30" fmla="*/ 59 w 266"/>
                <a:gd name="T31" fmla="*/ 77 h 249"/>
                <a:gd name="T32" fmla="*/ 127 w 266"/>
                <a:gd name="T33" fmla="*/ 149 h 249"/>
                <a:gd name="T34" fmla="*/ 169 w 266"/>
                <a:gd name="T35" fmla="*/ 191 h 249"/>
                <a:gd name="T36" fmla="*/ 220 w 266"/>
                <a:gd name="T37" fmla="*/ 242 h 249"/>
                <a:gd name="T38" fmla="*/ 231 w 266"/>
                <a:gd name="T39" fmla="*/ 249 h 249"/>
                <a:gd name="T40" fmla="*/ 236 w 266"/>
                <a:gd name="T41" fmla="*/ 239 h 249"/>
                <a:gd name="T42" fmla="*/ 240 w 266"/>
                <a:gd name="T43" fmla="*/ 40 h 249"/>
                <a:gd name="T44" fmla="*/ 251 w 266"/>
                <a:gd name="T45" fmla="*/ 14 h 249"/>
                <a:gd name="T46" fmla="*/ 260 w 266"/>
                <a:gd name="T47" fmla="*/ 13 h 249"/>
                <a:gd name="T48" fmla="*/ 266 w 266"/>
                <a:gd name="T49" fmla="*/ 9 h 249"/>
                <a:gd name="T50" fmla="*/ 258 w 266"/>
                <a:gd name="T51" fmla="*/ 5 h 249"/>
                <a:gd name="T52" fmla="*/ 233 w 266"/>
                <a:gd name="T53" fmla="*/ 6 h 249"/>
                <a:gd name="T54" fmla="*/ 227 w 266"/>
                <a:gd name="T55" fmla="*/ 6 h 249"/>
                <a:gd name="T56" fmla="*/ 216 w 266"/>
                <a:gd name="T57" fmla="*/ 6 h 249"/>
                <a:gd name="T58" fmla="*/ 189 w 266"/>
                <a:gd name="T59" fmla="*/ 5 h 249"/>
                <a:gd name="T60" fmla="*/ 180 w 266"/>
                <a:gd name="T61" fmla="*/ 9 h 249"/>
                <a:gd name="T62" fmla="*/ 186 w 266"/>
                <a:gd name="T63" fmla="*/ 13 h 249"/>
                <a:gd name="T64" fmla="*/ 203 w 266"/>
                <a:gd name="T65" fmla="*/ 15 h 249"/>
                <a:gd name="T66" fmla="*/ 213 w 266"/>
                <a:gd name="T67" fmla="*/ 42 h 249"/>
                <a:gd name="T68" fmla="*/ 216 w 266"/>
                <a:gd name="T69" fmla="*/ 183 h 249"/>
                <a:gd name="T70" fmla="*/ 215 w 266"/>
                <a:gd name="T71" fmla="*/ 183 h 249"/>
                <a:gd name="T72" fmla="*/ 193 w 266"/>
                <a:gd name="T73" fmla="*/ 160 h 249"/>
                <a:gd name="T74" fmla="*/ 146 w 266"/>
                <a:gd name="T75" fmla="*/ 111 h 249"/>
                <a:gd name="T76" fmla="*/ 49 w 266"/>
                <a:gd name="T77" fmla="*/ 10 h 249"/>
                <a:gd name="T78" fmla="*/ 46 w 266"/>
                <a:gd name="T79" fmla="*/ 7 h 249"/>
                <a:gd name="T80" fmla="*/ 36 w 266"/>
                <a:gd name="T81" fmla="*/ 0 h 249"/>
                <a:gd name="T82" fmla="*/ 31 w 266"/>
                <a:gd name="T83" fmla="*/ 1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6" h="249">
                  <a:moveTo>
                    <a:pt x="31" y="12"/>
                  </a:moveTo>
                  <a:cubicBezTo>
                    <a:pt x="29" y="198"/>
                    <a:pt x="29" y="198"/>
                    <a:pt x="29" y="198"/>
                  </a:cubicBezTo>
                  <a:cubicBezTo>
                    <a:pt x="28" y="226"/>
                    <a:pt x="27" y="234"/>
                    <a:pt x="19" y="237"/>
                  </a:cubicBezTo>
                  <a:cubicBezTo>
                    <a:pt x="15" y="238"/>
                    <a:pt x="9" y="238"/>
                    <a:pt x="5" y="238"/>
                  </a:cubicBezTo>
                  <a:cubicBezTo>
                    <a:pt x="4" y="238"/>
                    <a:pt x="0" y="238"/>
                    <a:pt x="0" y="242"/>
                  </a:cubicBezTo>
                  <a:cubicBezTo>
                    <a:pt x="0" y="246"/>
                    <a:pt x="4" y="246"/>
                    <a:pt x="7" y="246"/>
                  </a:cubicBezTo>
                  <a:cubicBezTo>
                    <a:pt x="36" y="245"/>
                    <a:pt x="36" y="245"/>
                    <a:pt x="36" y="245"/>
                  </a:cubicBezTo>
                  <a:cubicBezTo>
                    <a:pt x="41" y="245"/>
                    <a:pt x="41" y="245"/>
                    <a:pt x="41" y="245"/>
                  </a:cubicBezTo>
                  <a:cubicBezTo>
                    <a:pt x="50" y="245"/>
                    <a:pt x="50" y="245"/>
                    <a:pt x="50" y="245"/>
                  </a:cubicBezTo>
                  <a:cubicBezTo>
                    <a:pt x="80" y="246"/>
                    <a:pt x="80" y="246"/>
                    <a:pt x="80" y="246"/>
                  </a:cubicBezTo>
                  <a:cubicBezTo>
                    <a:pt x="83" y="246"/>
                    <a:pt x="88" y="246"/>
                    <a:pt x="88" y="242"/>
                  </a:cubicBezTo>
                  <a:cubicBezTo>
                    <a:pt x="88" y="238"/>
                    <a:pt x="84" y="238"/>
                    <a:pt x="82" y="238"/>
                  </a:cubicBezTo>
                  <a:cubicBezTo>
                    <a:pt x="78" y="238"/>
                    <a:pt x="72" y="238"/>
                    <a:pt x="66" y="236"/>
                  </a:cubicBezTo>
                  <a:cubicBezTo>
                    <a:pt x="59" y="234"/>
                    <a:pt x="56" y="223"/>
                    <a:pt x="56" y="202"/>
                  </a:cubicBezTo>
                  <a:cubicBezTo>
                    <a:pt x="56" y="202"/>
                    <a:pt x="52" y="74"/>
                    <a:pt x="52" y="71"/>
                  </a:cubicBezTo>
                  <a:cubicBezTo>
                    <a:pt x="54" y="72"/>
                    <a:pt x="59" y="77"/>
                    <a:pt x="59" y="77"/>
                  </a:cubicBezTo>
                  <a:cubicBezTo>
                    <a:pt x="72" y="92"/>
                    <a:pt x="100" y="122"/>
                    <a:pt x="127" y="149"/>
                  </a:cubicBezTo>
                  <a:cubicBezTo>
                    <a:pt x="169" y="191"/>
                    <a:pt x="169" y="191"/>
                    <a:pt x="169" y="191"/>
                  </a:cubicBezTo>
                  <a:cubicBezTo>
                    <a:pt x="220" y="242"/>
                    <a:pt x="220" y="242"/>
                    <a:pt x="220" y="242"/>
                  </a:cubicBezTo>
                  <a:cubicBezTo>
                    <a:pt x="224" y="246"/>
                    <a:pt x="227" y="249"/>
                    <a:pt x="231" y="249"/>
                  </a:cubicBezTo>
                  <a:cubicBezTo>
                    <a:pt x="236" y="249"/>
                    <a:pt x="236" y="244"/>
                    <a:pt x="236" y="239"/>
                  </a:cubicBezTo>
                  <a:cubicBezTo>
                    <a:pt x="240" y="40"/>
                    <a:pt x="240" y="40"/>
                    <a:pt x="240" y="40"/>
                  </a:cubicBezTo>
                  <a:cubicBezTo>
                    <a:pt x="240" y="22"/>
                    <a:pt x="242" y="16"/>
                    <a:pt x="251" y="14"/>
                  </a:cubicBezTo>
                  <a:cubicBezTo>
                    <a:pt x="251" y="14"/>
                    <a:pt x="260" y="13"/>
                    <a:pt x="260" y="13"/>
                  </a:cubicBezTo>
                  <a:cubicBezTo>
                    <a:pt x="264" y="13"/>
                    <a:pt x="266" y="11"/>
                    <a:pt x="266" y="9"/>
                  </a:cubicBezTo>
                  <a:cubicBezTo>
                    <a:pt x="266" y="5"/>
                    <a:pt x="262" y="5"/>
                    <a:pt x="258" y="5"/>
                  </a:cubicBezTo>
                  <a:cubicBezTo>
                    <a:pt x="233" y="6"/>
                    <a:pt x="233" y="6"/>
                    <a:pt x="233" y="6"/>
                  </a:cubicBezTo>
                  <a:cubicBezTo>
                    <a:pt x="227" y="6"/>
                    <a:pt x="227" y="6"/>
                    <a:pt x="227" y="6"/>
                  </a:cubicBezTo>
                  <a:cubicBezTo>
                    <a:pt x="216" y="6"/>
                    <a:pt x="216" y="6"/>
                    <a:pt x="216" y="6"/>
                  </a:cubicBezTo>
                  <a:cubicBezTo>
                    <a:pt x="189" y="5"/>
                    <a:pt x="189" y="5"/>
                    <a:pt x="189" y="5"/>
                  </a:cubicBezTo>
                  <a:cubicBezTo>
                    <a:pt x="185" y="5"/>
                    <a:pt x="180" y="5"/>
                    <a:pt x="180" y="9"/>
                  </a:cubicBezTo>
                  <a:cubicBezTo>
                    <a:pt x="180" y="12"/>
                    <a:pt x="183" y="13"/>
                    <a:pt x="186" y="13"/>
                  </a:cubicBezTo>
                  <a:cubicBezTo>
                    <a:pt x="191" y="13"/>
                    <a:pt x="198" y="13"/>
                    <a:pt x="203" y="15"/>
                  </a:cubicBezTo>
                  <a:cubicBezTo>
                    <a:pt x="209" y="17"/>
                    <a:pt x="212" y="22"/>
                    <a:pt x="213" y="42"/>
                  </a:cubicBezTo>
                  <a:cubicBezTo>
                    <a:pt x="213" y="42"/>
                    <a:pt x="216" y="175"/>
                    <a:pt x="216" y="183"/>
                  </a:cubicBezTo>
                  <a:cubicBezTo>
                    <a:pt x="215" y="183"/>
                    <a:pt x="215" y="183"/>
                    <a:pt x="215" y="183"/>
                  </a:cubicBezTo>
                  <a:cubicBezTo>
                    <a:pt x="215" y="183"/>
                    <a:pt x="193" y="160"/>
                    <a:pt x="193" y="160"/>
                  </a:cubicBezTo>
                  <a:cubicBezTo>
                    <a:pt x="146" y="111"/>
                    <a:pt x="146" y="111"/>
                    <a:pt x="146" y="111"/>
                  </a:cubicBezTo>
                  <a:cubicBezTo>
                    <a:pt x="98" y="64"/>
                    <a:pt x="49" y="11"/>
                    <a:pt x="49" y="10"/>
                  </a:cubicBezTo>
                  <a:cubicBezTo>
                    <a:pt x="46" y="7"/>
                    <a:pt x="46" y="7"/>
                    <a:pt x="46" y="7"/>
                  </a:cubicBezTo>
                  <a:cubicBezTo>
                    <a:pt x="42" y="3"/>
                    <a:pt x="39" y="0"/>
                    <a:pt x="36" y="0"/>
                  </a:cubicBezTo>
                  <a:cubicBezTo>
                    <a:pt x="32" y="0"/>
                    <a:pt x="31" y="7"/>
                    <a:pt x="31"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0" name="Freeform 30">
              <a:extLst>
                <a:ext uri="{FF2B5EF4-FFF2-40B4-BE49-F238E27FC236}">
                  <a16:creationId xmlns:a16="http://schemas.microsoft.com/office/drawing/2014/main" id="{1329B72A-6B21-4D5F-849C-463F7424A10A}"/>
                </a:ext>
              </a:extLst>
            </p:cNvPr>
            <p:cNvSpPr>
              <a:spLocks/>
            </p:cNvSpPr>
            <p:nvPr userDrawn="1"/>
          </p:nvSpPr>
          <p:spPr bwMode="auto">
            <a:xfrm>
              <a:off x="4480" y="2739"/>
              <a:ext cx="109" cy="165"/>
            </a:xfrm>
            <a:custGeom>
              <a:avLst/>
              <a:gdLst>
                <a:gd name="T0" fmla="*/ 147 w 161"/>
                <a:gd name="T1" fmla="*/ 1 h 243"/>
                <a:gd name="T2" fmla="*/ 145 w 161"/>
                <a:gd name="T3" fmla="*/ 1 h 243"/>
                <a:gd name="T4" fmla="*/ 132 w 161"/>
                <a:gd name="T5" fmla="*/ 3 h 243"/>
                <a:gd name="T6" fmla="*/ 53 w 161"/>
                <a:gd name="T7" fmla="*/ 3 h 243"/>
                <a:gd name="T8" fmla="*/ 37 w 161"/>
                <a:gd name="T9" fmla="*/ 3 h 243"/>
                <a:gd name="T10" fmla="*/ 33 w 161"/>
                <a:gd name="T11" fmla="*/ 3 h 243"/>
                <a:gd name="T12" fmla="*/ 8 w 161"/>
                <a:gd name="T13" fmla="*/ 2 h 243"/>
                <a:gd name="T14" fmla="*/ 0 w 161"/>
                <a:gd name="T15" fmla="*/ 6 h 243"/>
                <a:gd name="T16" fmla="*/ 6 w 161"/>
                <a:gd name="T17" fmla="*/ 10 h 243"/>
                <a:gd name="T18" fmla="*/ 18 w 161"/>
                <a:gd name="T19" fmla="*/ 11 h 243"/>
                <a:gd name="T20" fmla="*/ 31 w 161"/>
                <a:gd name="T21" fmla="*/ 28 h 243"/>
                <a:gd name="T22" fmla="*/ 32 w 161"/>
                <a:gd name="T23" fmla="*/ 95 h 243"/>
                <a:gd name="T24" fmla="*/ 32 w 161"/>
                <a:gd name="T25" fmla="*/ 150 h 243"/>
                <a:gd name="T26" fmla="*/ 30 w 161"/>
                <a:gd name="T27" fmla="*/ 217 h 243"/>
                <a:gd name="T28" fmla="*/ 22 w 161"/>
                <a:gd name="T29" fmla="*/ 234 h 243"/>
                <a:gd name="T30" fmla="*/ 11 w 161"/>
                <a:gd name="T31" fmla="*/ 235 h 243"/>
                <a:gd name="T32" fmla="*/ 5 w 161"/>
                <a:gd name="T33" fmla="*/ 239 h 243"/>
                <a:gd name="T34" fmla="*/ 12 w 161"/>
                <a:gd name="T35" fmla="*/ 243 h 243"/>
                <a:gd name="T36" fmla="*/ 34 w 161"/>
                <a:gd name="T37" fmla="*/ 242 h 243"/>
                <a:gd name="T38" fmla="*/ 52 w 161"/>
                <a:gd name="T39" fmla="*/ 242 h 243"/>
                <a:gd name="T40" fmla="*/ 84 w 161"/>
                <a:gd name="T41" fmla="*/ 243 h 243"/>
                <a:gd name="T42" fmla="*/ 94 w 161"/>
                <a:gd name="T43" fmla="*/ 243 h 243"/>
                <a:gd name="T44" fmla="*/ 139 w 161"/>
                <a:gd name="T45" fmla="*/ 243 h 243"/>
                <a:gd name="T46" fmla="*/ 157 w 161"/>
                <a:gd name="T47" fmla="*/ 235 h 243"/>
                <a:gd name="T48" fmla="*/ 161 w 161"/>
                <a:gd name="T49" fmla="*/ 199 h 243"/>
                <a:gd name="T50" fmla="*/ 158 w 161"/>
                <a:gd name="T51" fmla="*/ 193 h 243"/>
                <a:gd name="T52" fmla="*/ 153 w 161"/>
                <a:gd name="T53" fmla="*/ 198 h 243"/>
                <a:gd name="T54" fmla="*/ 140 w 161"/>
                <a:gd name="T55" fmla="*/ 221 h 243"/>
                <a:gd name="T56" fmla="*/ 110 w 161"/>
                <a:gd name="T57" fmla="*/ 225 h 243"/>
                <a:gd name="T58" fmla="*/ 73 w 161"/>
                <a:gd name="T59" fmla="*/ 199 h 243"/>
                <a:gd name="T60" fmla="*/ 73 w 161"/>
                <a:gd name="T61" fmla="*/ 163 h 243"/>
                <a:gd name="T62" fmla="*/ 73 w 161"/>
                <a:gd name="T63" fmla="*/ 150 h 243"/>
                <a:gd name="T64" fmla="*/ 73 w 161"/>
                <a:gd name="T65" fmla="*/ 125 h 243"/>
                <a:gd name="T66" fmla="*/ 74 w 161"/>
                <a:gd name="T67" fmla="*/ 123 h 243"/>
                <a:gd name="T68" fmla="*/ 119 w 161"/>
                <a:gd name="T69" fmla="*/ 124 h 243"/>
                <a:gd name="T70" fmla="*/ 136 w 161"/>
                <a:gd name="T71" fmla="*/ 136 h 243"/>
                <a:gd name="T72" fmla="*/ 137 w 161"/>
                <a:gd name="T73" fmla="*/ 144 h 243"/>
                <a:gd name="T74" fmla="*/ 137 w 161"/>
                <a:gd name="T75" fmla="*/ 147 h 243"/>
                <a:gd name="T76" fmla="*/ 141 w 161"/>
                <a:gd name="T77" fmla="*/ 150 h 243"/>
                <a:gd name="T78" fmla="*/ 144 w 161"/>
                <a:gd name="T79" fmla="*/ 144 h 243"/>
                <a:gd name="T80" fmla="*/ 145 w 161"/>
                <a:gd name="T81" fmla="*/ 133 h 243"/>
                <a:gd name="T82" fmla="*/ 146 w 161"/>
                <a:gd name="T83" fmla="*/ 123 h 243"/>
                <a:gd name="T84" fmla="*/ 148 w 161"/>
                <a:gd name="T85" fmla="*/ 103 h 243"/>
                <a:gd name="T86" fmla="*/ 148 w 161"/>
                <a:gd name="T87" fmla="*/ 99 h 243"/>
                <a:gd name="T88" fmla="*/ 145 w 161"/>
                <a:gd name="T89" fmla="*/ 96 h 243"/>
                <a:gd name="T90" fmla="*/ 140 w 161"/>
                <a:gd name="T91" fmla="*/ 100 h 243"/>
                <a:gd name="T92" fmla="*/ 125 w 161"/>
                <a:gd name="T93" fmla="*/ 105 h 243"/>
                <a:gd name="T94" fmla="*/ 75 w 161"/>
                <a:gd name="T95" fmla="*/ 106 h 243"/>
                <a:gd name="T96" fmla="*/ 73 w 161"/>
                <a:gd name="T97" fmla="*/ 103 h 243"/>
                <a:gd name="T98" fmla="*/ 73 w 161"/>
                <a:gd name="T99" fmla="*/ 23 h 243"/>
                <a:gd name="T100" fmla="*/ 75 w 161"/>
                <a:gd name="T101" fmla="*/ 21 h 243"/>
                <a:gd name="T102" fmla="*/ 119 w 161"/>
                <a:gd name="T103" fmla="*/ 22 h 243"/>
                <a:gd name="T104" fmla="*/ 140 w 161"/>
                <a:gd name="T105" fmla="*/ 33 h 243"/>
                <a:gd name="T106" fmla="*/ 142 w 161"/>
                <a:gd name="T107" fmla="*/ 44 h 243"/>
                <a:gd name="T108" fmla="*/ 145 w 161"/>
                <a:gd name="T109" fmla="*/ 49 h 243"/>
                <a:gd name="T110" fmla="*/ 149 w 161"/>
                <a:gd name="T111" fmla="*/ 45 h 243"/>
                <a:gd name="T112" fmla="*/ 150 w 161"/>
                <a:gd name="T113" fmla="*/ 31 h 243"/>
                <a:gd name="T114" fmla="*/ 151 w 161"/>
                <a:gd name="T115" fmla="*/ 24 h 243"/>
                <a:gd name="T116" fmla="*/ 153 w 161"/>
                <a:gd name="T117" fmla="*/ 7 h 243"/>
                <a:gd name="T118" fmla="*/ 153 w 161"/>
                <a:gd name="T119" fmla="*/ 4 h 243"/>
                <a:gd name="T120" fmla="*/ 151 w 161"/>
                <a:gd name="T121" fmla="*/ 0 h 243"/>
                <a:gd name="T122" fmla="*/ 147 w 161"/>
                <a:gd name="T123"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1" h="243">
                  <a:moveTo>
                    <a:pt x="147" y="1"/>
                  </a:moveTo>
                  <a:cubicBezTo>
                    <a:pt x="145" y="1"/>
                    <a:pt x="145" y="1"/>
                    <a:pt x="145" y="1"/>
                  </a:cubicBezTo>
                  <a:cubicBezTo>
                    <a:pt x="145" y="1"/>
                    <a:pt x="132" y="3"/>
                    <a:pt x="132" y="3"/>
                  </a:cubicBezTo>
                  <a:cubicBezTo>
                    <a:pt x="127" y="3"/>
                    <a:pt x="75" y="3"/>
                    <a:pt x="53" y="3"/>
                  </a:cubicBezTo>
                  <a:cubicBezTo>
                    <a:pt x="37" y="3"/>
                    <a:pt x="37" y="3"/>
                    <a:pt x="37" y="3"/>
                  </a:cubicBezTo>
                  <a:cubicBezTo>
                    <a:pt x="33" y="3"/>
                    <a:pt x="33" y="3"/>
                    <a:pt x="33" y="3"/>
                  </a:cubicBezTo>
                  <a:cubicBezTo>
                    <a:pt x="33" y="3"/>
                    <a:pt x="8" y="2"/>
                    <a:pt x="8" y="2"/>
                  </a:cubicBezTo>
                  <a:cubicBezTo>
                    <a:pt x="4" y="2"/>
                    <a:pt x="0" y="3"/>
                    <a:pt x="0" y="6"/>
                  </a:cubicBezTo>
                  <a:cubicBezTo>
                    <a:pt x="0" y="10"/>
                    <a:pt x="4" y="10"/>
                    <a:pt x="6" y="10"/>
                  </a:cubicBezTo>
                  <a:cubicBezTo>
                    <a:pt x="18" y="11"/>
                    <a:pt x="18" y="11"/>
                    <a:pt x="18" y="11"/>
                  </a:cubicBezTo>
                  <a:cubicBezTo>
                    <a:pt x="29" y="13"/>
                    <a:pt x="31" y="18"/>
                    <a:pt x="31" y="28"/>
                  </a:cubicBezTo>
                  <a:cubicBezTo>
                    <a:pt x="32" y="38"/>
                    <a:pt x="32" y="47"/>
                    <a:pt x="32" y="95"/>
                  </a:cubicBezTo>
                  <a:cubicBezTo>
                    <a:pt x="32" y="150"/>
                    <a:pt x="32" y="150"/>
                    <a:pt x="32" y="150"/>
                  </a:cubicBezTo>
                  <a:cubicBezTo>
                    <a:pt x="32" y="179"/>
                    <a:pt x="32" y="204"/>
                    <a:pt x="30" y="217"/>
                  </a:cubicBezTo>
                  <a:cubicBezTo>
                    <a:pt x="29" y="226"/>
                    <a:pt x="28" y="233"/>
                    <a:pt x="22" y="234"/>
                  </a:cubicBezTo>
                  <a:cubicBezTo>
                    <a:pt x="11" y="235"/>
                    <a:pt x="11" y="235"/>
                    <a:pt x="11" y="235"/>
                  </a:cubicBezTo>
                  <a:cubicBezTo>
                    <a:pt x="8" y="235"/>
                    <a:pt x="5" y="236"/>
                    <a:pt x="5" y="239"/>
                  </a:cubicBezTo>
                  <a:cubicBezTo>
                    <a:pt x="5" y="243"/>
                    <a:pt x="10" y="243"/>
                    <a:pt x="12" y="243"/>
                  </a:cubicBezTo>
                  <a:cubicBezTo>
                    <a:pt x="34" y="242"/>
                    <a:pt x="34" y="242"/>
                    <a:pt x="34" y="242"/>
                  </a:cubicBezTo>
                  <a:cubicBezTo>
                    <a:pt x="34" y="242"/>
                    <a:pt x="52" y="242"/>
                    <a:pt x="52" y="242"/>
                  </a:cubicBezTo>
                  <a:cubicBezTo>
                    <a:pt x="84" y="243"/>
                    <a:pt x="84" y="243"/>
                    <a:pt x="84" y="243"/>
                  </a:cubicBezTo>
                  <a:cubicBezTo>
                    <a:pt x="94" y="243"/>
                    <a:pt x="94" y="243"/>
                    <a:pt x="94" y="243"/>
                  </a:cubicBezTo>
                  <a:cubicBezTo>
                    <a:pt x="139" y="243"/>
                    <a:pt x="139" y="243"/>
                    <a:pt x="139" y="243"/>
                  </a:cubicBezTo>
                  <a:cubicBezTo>
                    <a:pt x="151" y="243"/>
                    <a:pt x="154" y="243"/>
                    <a:pt x="157" y="235"/>
                  </a:cubicBezTo>
                  <a:cubicBezTo>
                    <a:pt x="158" y="228"/>
                    <a:pt x="161" y="207"/>
                    <a:pt x="161" y="199"/>
                  </a:cubicBezTo>
                  <a:cubicBezTo>
                    <a:pt x="161" y="196"/>
                    <a:pt x="161" y="193"/>
                    <a:pt x="158" y="193"/>
                  </a:cubicBezTo>
                  <a:cubicBezTo>
                    <a:pt x="155" y="193"/>
                    <a:pt x="154" y="195"/>
                    <a:pt x="153" y="198"/>
                  </a:cubicBezTo>
                  <a:cubicBezTo>
                    <a:pt x="151" y="211"/>
                    <a:pt x="147" y="218"/>
                    <a:pt x="140" y="221"/>
                  </a:cubicBezTo>
                  <a:cubicBezTo>
                    <a:pt x="132" y="225"/>
                    <a:pt x="118" y="225"/>
                    <a:pt x="110" y="225"/>
                  </a:cubicBezTo>
                  <a:cubicBezTo>
                    <a:pt x="78" y="225"/>
                    <a:pt x="74" y="220"/>
                    <a:pt x="73" y="199"/>
                  </a:cubicBezTo>
                  <a:cubicBezTo>
                    <a:pt x="73" y="163"/>
                    <a:pt x="73" y="163"/>
                    <a:pt x="73" y="163"/>
                  </a:cubicBezTo>
                  <a:cubicBezTo>
                    <a:pt x="73" y="150"/>
                    <a:pt x="73" y="150"/>
                    <a:pt x="73" y="150"/>
                  </a:cubicBezTo>
                  <a:cubicBezTo>
                    <a:pt x="73" y="125"/>
                    <a:pt x="73" y="125"/>
                    <a:pt x="73" y="125"/>
                  </a:cubicBezTo>
                  <a:cubicBezTo>
                    <a:pt x="73" y="123"/>
                    <a:pt x="74" y="123"/>
                    <a:pt x="74" y="123"/>
                  </a:cubicBezTo>
                  <a:cubicBezTo>
                    <a:pt x="81" y="123"/>
                    <a:pt x="113" y="123"/>
                    <a:pt x="119" y="124"/>
                  </a:cubicBezTo>
                  <a:cubicBezTo>
                    <a:pt x="129" y="125"/>
                    <a:pt x="134" y="129"/>
                    <a:pt x="136" y="136"/>
                  </a:cubicBezTo>
                  <a:cubicBezTo>
                    <a:pt x="137" y="144"/>
                    <a:pt x="137" y="144"/>
                    <a:pt x="137" y="144"/>
                  </a:cubicBezTo>
                  <a:cubicBezTo>
                    <a:pt x="137" y="147"/>
                    <a:pt x="137" y="147"/>
                    <a:pt x="137" y="147"/>
                  </a:cubicBezTo>
                  <a:cubicBezTo>
                    <a:pt x="137" y="149"/>
                    <a:pt x="139" y="150"/>
                    <a:pt x="141" y="150"/>
                  </a:cubicBezTo>
                  <a:cubicBezTo>
                    <a:pt x="144" y="150"/>
                    <a:pt x="144" y="146"/>
                    <a:pt x="144" y="144"/>
                  </a:cubicBezTo>
                  <a:cubicBezTo>
                    <a:pt x="145" y="133"/>
                    <a:pt x="145" y="133"/>
                    <a:pt x="145" y="133"/>
                  </a:cubicBezTo>
                  <a:cubicBezTo>
                    <a:pt x="146" y="123"/>
                    <a:pt x="146" y="123"/>
                    <a:pt x="146" y="123"/>
                  </a:cubicBezTo>
                  <a:cubicBezTo>
                    <a:pt x="148" y="103"/>
                    <a:pt x="148" y="103"/>
                    <a:pt x="148" y="103"/>
                  </a:cubicBezTo>
                  <a:cubicBezTo>
                    <a:pt x="148" y="99"/>
                    <a:pt x="148" y="99"/>
                    <a:pt x="148" y="99"/>
                  </a:cubicBezTo>
                  <a:cubicBezTo>
                    <a:pt x="148" y="97"/>
                    <a:pt x="147" y="96"/>
                    <a:pt x="145" y="96"/>
                  </a:cubicBezTo>
                  <a:cubicBezTo>
                    <a:pt x="143" y="96"/>
                    <a:pt x="142" y="98"/>
                    <a:pt x="140" y="100"/>
                  </a:cubicBezTo>
                  <a:cubicBezTo>
                    <a:pt x="137" y="103"/>
                    <a:pt x="132" y="104"/>
                    <a:pt x="125" y="105"/>
                  </a:cubicBezTo>
                  <a:cubicBezTo>
                    <a:pt x="120" y="105"/>
                    <a:pt x="102" y="106"/>
                    <a:pt x="75" y="106"/>
                  </a:cubicBezTo>
                  <a:cubicBezTo>
                    <a:pt x="74" y="106"/>
                    <a:pt x="73" y="105"/>
                    <a:pt x="73" y="103"/>
                  </a:cubicBezTo>
                  <a:cubicBezTo>
                    <a:pt x="73" y="23"/>
                    <a:pt x="73" y="23"/>
                    <a:pt x="73" y="23"/>
                  </a:cubicBezTo>
                  <a:cubicBezTo>
                    <a:pt x="73" y="21"/>
                    <a:pt x="74" y="21"/>
                    <a:pt x="75" y="21"/>
                  </a:cubicBezTo>
                  <a:cubicBezTo>
                    <a:pt x="81" y="21"/>
                    <a:pt x="114" y="21"/>
                    <a:pt x="119" y="22"/>
                  </a:cubicBezTo>
                  <a:cubicBezTo>
                    <a:pt x="135" y="24"/>
                    <a:pt x="138" y="28"/>
                    <a:pt x="140" y="33"/>
                  </a:cubicBezTo>
                  <a:cubicBezTo>
                    <a:pt x="142" y="37"/>
                    <a:pt x="142" y="43"/>
                    <a:pt x="142" y="44"/>
                  </a:cubicBezTo>
                  <a:cubicBezTo>
                    <a:pt x="142" y="46"/>
                    <a:pt x="142" y="49"/>
                    <a:pt x="145" y="49"/>
                  </a:cubicBezTo>
                  <a:cubicBezTo>
                    <a:pt x="148" y="49"/>
                    <a:pt x="149" y="46"/>
                    <a:pt x="149" y="45"/>
                  </a:cubicBezTo>
                  <a:cubicBezTo>
                    <a:pt x="149" y="45"/>
                    <a:pt x="150" y="31"/>
                    <a:pt x="150" y="31"/>
                  </a:cubicBezTo>
                  <a:cubicBezTo>
                    <a:pt x="151" y="24"/>
                    <a:pt x="151" y="24"/>
                    <a:pt x="151" y="24"/>
                  </a:cubicBezTo>
                  <a:cubicBezTo>
                    <a:pt x="151" y="24"/>
                    <a:pt x="153" y="7"/>
                    <a:pt x="153" y="7"/>
                  </a:cubicBezTo>
                  <a:cubicBezTo>
                    <a:pt x="153" y="4"/>
                    <a:pt x="153" y="4"/>
                    <a:pt x="153" y="4"/>
                  </a:cubicBezTo>
                  <a:cubicBezTo>
                    <a:pt x="153" y="1"/>
                    <a:pt x="152" y="0"/>
                    <a:pt x="151" y="0"/>
                  </a:cubicBezTo>
                  <a:lnTo>
                    <a:pt x="14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1" name="Freeform 31">
              <a:extLst>
                <a:ext uri="{FF2B5EF4-FFF2-40B4-BE49-F238E27FC236}">
                  <a16:creationId xmlns:a16="http://schemas.microsoft.com/office/drawing/2014/main" id="{0BC9B370-A036-4F47-80FB-6E5BAD85E56D}"/>
                </a:ext>
              </a:extLst>
            </p:cNvPr>
            <p:cNvSpPr>
              <a:spLocks/>
            </p:cNvSpPr>
            <p:nvPr userDrawn="1"/>
          </p:nvSpPr>
          <p:spPr bwMode="auto">
            <a:xfrm>
              <a:off x="3433" y="1396"/>
              <a:ext cx="862" cy="953"/>
            </a:xfrm>
            <a:custGeom>
              <a:avLst/>
              <a:gdLst>
                <a:gd name="T0" fmla="*/ 420 w 1271"/>
                <a:gd name="T1" fmla="*/ 1289 h 1401"/>
                <a:gd name="T2" fmla="*/ 381 w 1271"/>
                <a:gd name="T3" fmla="*/ 1274 h 1401"/>
                <a:gd name="T4" fmla="*/ 367 w 1271"/>
                <a:gd name="T5" fmla="*/ 1268 h 1401"/>
                <a:gd name="T6" fmla="*/ 29 w 1271"/>
                <a:gd name="T7" fmla="*/ 813 h 1401"/>
                <a:gd name="T8" fmla="*/ 34 w 1271"/>
                <a:gd name="T9" fmla="*/ 686 h 1401"/>
                <a:gd name="T10" fmla="*/ 62 w 1271"/>
                <a:gd name="T11" fmla="*/ 509 h 1401"/>
                <a:gd name="T12" fmla="*/ 67 w 1271"/>
                <a:gd name="T13" fmla="*/ 483 h 1401"/>
                <a:gd name="T14" fmla="*/ 68 w 1271"/>
                <a:gd name="T15" fmla="*/ 431 h 1401"/>
                <a:gd name="T16" fmla="*/ 6 w 1271"/>
                <a:gd name="T17" fmla="*/ 277 h 1401"/>
                <a:gd name="T18" fmla="*/ 92 w 1271"/>
                <a:gd name="T19" fmla="*/ 152 h 1401"/>
                <a:gd name="T20" fmla="*/ 77 w 1271"/>
                <a:gd name="T21" fmla="*/ 119 h 1401"/>
                <a:gd name="T22" fmla="*/ 89 w 1271"/>
                <a:gd name="T23" fmla="*/ 110 h 1401"/>
                <a:gd name="T24" fmla="*/ 118 w 1271"/>
                <a:gd name="T25" fmla="*/ 119 h 1401"/>
                <a:gd name="T26" fmla="*/ 213 w 1271"/>
                <a:gd name="T27" fmla="*/ 7 h 1401"/>
                <a:gd name="T28" fmla="*/ 374 w 1271"/>
                <a:gd name="T29" fmla="*/ 43 h 1401"/>
                <a:gd name="T30" fmla="*/ 541 w 1271"/>
                <a:gd name="T31" fmla="*/ 20 h 1401"/>
                <a:gd name="T32" fmla="*/ 604 w 1271"/>
                <a:gd name="T33" fmla="*/ 17 h 1401"/>
                <a:gd name="T34" fmla="*/ 795 w 1271"/>
                <a:gd name="T35" fmla="*/ 36 h 1401"/>
                <a:gd name="T36" fmla="*/ 913 w 1271"/>
                <a:gd name="T37" fmla="*/ 52 h 1401"/>
                <a:gd name="T38" fmla="*/ 1002 w 1271"/>
                <a:gd name="T39" fmla="*/ 15 h 1401"/>
                <a:gd name="T40" fmla="*/ 1095 w 1271"/>
                <a:gd name="T41" fmla="*/ 115 h 1401"/>
                <a:gd name="T42" fmla="*/ 1155 w 1271"/>
                <a:gd name="T43" fmla="*/ 92 h 1401"/>
                <a:gd name="T44" fmla="*/ 1248 w 1271"/>
                <a:gd name="T45" fmla="*/ 63 h 1401"/>
                <a:gd name="T46" fmla="*/ 1257 w 1271"/>
                <a:gd name="T47" fmla="*/ 75 h 1401"/>
                <a:gd name="T48" fmla="*/ 1231 w 1271"/>
                <a:gd name="T49" fmla="*/ 122 h 1401"/>
                <a:gd name="T50" fmla="*/ 1271 w 1271"/>
                <a:gd name="T51" fmla="*/ 106 h 1401"/>
                <a:gd name="T52" fmla="*/ 1212 w 1271"/>
                <a:gd name="T53" fmla="*/ 187 h 1401"/>
                <a:gd name="T54" fmla="*/ 1210 w 1271"/>
                <a:gd name="T55" fmla="*/ 195 h 1401"/>
                <a:gd name="T56" fmla="*/ 1214 w 1271"/>
                <a:gd name="T57" fmla="*/ 210 h 1401"/>
                <a:gd name="T58" fmla="*/ 1199 w 1271"/>
                <a:gd name="T59" fmla="*/ 243 h 1401"/>
                <a:gd name="T60" fmla="*/ 1218 w 1271"/>
                <a:gd name="T61" fmla="*/ 276 h 1401"/>
                <a:gd name="T62" fmla="*/ 1149 w 1271"/>
                <a:gd name="T63" fmla="*/ 434 h 1401"/>
                <a:gd name="T64" fmla="*/ 1149 w 1271"/>
                <a:gd name="T65" fmla="*/ 447 h 1401"/>
                <a:gd name="T66" fmla="*/ 1163 w 1271"/>
                <a:gd name="T67" fmla="*/ 569 h 1401"/>
                <a:gd name="T68" fmla="*/ 1183 w 1271"/>
                <a:gd name="T69" fmla="*/ 718 h 1401"/>
                <a:gd name="T70" fmla="*/ 1186 w 1271"/>
                <a:gd name="T71" fmla="*/ 798 h 1401"/>
                <a:gd name="T72" fmla="*/ 1084 w 1271"/>
                <a:gd name="T73" fmla="*/ 1103 h 1401"/>
                <a:gd name="T74" fmla="*/ 614 w 1271"/>
                <a:gd name="T75" fmla="*/ 1390 h 1401"/>
                <a:gd name="T76" fmla="*/ 611 w 1271"/>
                <a:gd name="T77" fmla="*/ 1393 h 1401"/>
                <a:gd name="T78" fmla="*/ 605 w 1271"/>
                <a:gd name="T79" fmla="*/ 1401 h 1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71" h="1401">
                  <a:moveTo>
                    <a:pt x="601" y="1396"/>
                  </a:moveTo>
                  <a:cubicBezTo>
                    <a:pt x="548" y="1344"/>
                    <a:pt x="483" y="1316"/>
                    <a:pt x="420" y="1289"/>
                  </a:cubicBezTo>
                  <a:cubicBezTo>
                    <a:pt x="415" y="1287"/>
                    <a:pt x="415" y="1287"/>
                    <a:pt x="415" y="1287"/>
                  </a:cubicBezTo>
                  <a:cubicBezTo>
                    <a:pt x="414" y="1286"/>
                    <a:pt x="381" y="1274"/>
                    <a:pt x="381" y="1274"/>
                  </a:cubicBezTo>
                  <a:cubicBezTo>
                    <a:pt x="377" y="1273"/>
                    <a:pt x="375" y="1272"/>
                    <a:pt x="373" y="1271"/>
                  </a:cubicBezTo>
                  <a:cubicBezTo>
                    <a:pt x="367" y="1268"/>
                    <a:pt x="367" y="1268"/>
                    <a:pt x="367" y="1268"/>
                  </a:cubicBezTo>
                  <a:cubicBezTo>
                    <a:pt x="367" y="1269"/>
                    <a:pt x="367" y="1269"/>
                    <a:pt x="367" y="1269"/>
                  </a:cubicBezTo>
                  <a:cubicBezTo>
                    <a:pt x="161" y="1196"/>
                    <a:pt x="35" y="1026"/>
                    <a:pt x="29" y="813"/>
                  </a:cubicBezTo>
                  <a:cubicBezTo>
                    <a:pt x="29" y="805"/>
                    <a:pt x="29" y="796"/>
                    <a:pt x="29" y="786"/>
                  </a:cubicBezTo>
                  <a:cubicBezTo>
                    <a:pt x="29" y="754"/>
                    <a:pt x="31" y="721"/>
                    <a:pt x="34" y="686"/>
                  </a:cubicBezTo>
                  <a:cubicBezTo>
                    <a:pt x="37" y="666"/>
                    <a:pt x="43" y="619"/>
                    <a:pt x="43" y="617"/>
                  </a:cubicBezTo>
                  <a:cubicBezTo>
                    <a:pt x="62" y="509"/>
                    <a:pt x="62" y="509"/>
                    <a:pt x="62" y="509"/>
                  </a:cubicBezTo>
                  <a:cubicBezTo>
                    <a:pt x="64" y="498"/>
                    <a:pt x="65" y="492"/>
                    <a:pt x="65" y="489"/>
                  </a:cubicBezTo>
                  <a:cubicBezTo>
                    <a:pt x="67" y="483"/>
                    <a:pt x="67" y="483"/>
                    <a:pt x="67" y="483"/>
                  </a:cubicBezTo>
                  <a:cubicBezTo>
                    <a:pt x="66" y="483"/>
                    <a:pt x="66" y="483"/>
                    <a:pt x="66" y="483"/>
                  </a:cubicBezTo>
                  <a:cubicBezTo>
                    <a:pt x="67" y="468"/>
                    <a:pt x="68" y="449"/>
                    <a:pt x="68" y="431"/>
                  </a:cubicBezTo>
                  <a:cubicBezTo>
                    <a:pt x="68" y="356"/>
                    <a:pt x="49" y="309"/>
                    <a:pt x="6" y="278"/>
                  </a:cubicBezTo>
                  <a:cubicBezTo>
                    <a:pt x="6" y="277"/>
                    <a:pt x="6" y="277"/>
                    <a:pt x="6" y="277"/>
                  </a:cubicBezTo>
                  <a:cubicBezTo>
                    <a:pt x="0" y="272"/>
                    <a:pt x="0" y="272"/>
                    <a:pt x="0" y="272"/>
                  </a:cubicBezTo>
                  <a:cubicBezTo>
                    <a:pt x="92" y="152"/>
                    <a:pt x="92" y="152"/>
                    <a:pt x="92" y="152"/>
                  </a:cubicBezTo>
                  <a:cubicBezTo>
                    <a:pt x="90" y="149"/>
                    <a:pt x="90" y="149"/>
                    <a:pt x="90" y="149"/>
                  </a:cubicBezTo>
                  <a:cubicBezTo>
                    <a:pt x="82" y="139"/>
                    <a:pt x="78" y="129"/>
                    <a:pt x="77" y="119"/>
                  </a:cubicBezTo>
                  <a:cubicBezTo>
                    <a:pt x="76" y="105"/>
                    <a:pt x="76" y="105"/>
                    <a:pt x="76" y="105"/>
                  </a:cubicBezTo>
                  <a:cubicBezTo>
                    <a:pt x="89" y="110"/>
                    <a:pt x="89" y="110"/>
                    <a:pt x="89" y="110"/>
                  </a:cubicBezTo>
                  <a:cubicBezTo>
                    <a:pt x="97" y="113"/>
                    <a:pt x="105" y="116"/>
                    <a:pt x="114" y="118"/>
                  </a:cubicBezTo>
                  <a:cubicBezTo>
                    <a:pt x="118" y="119"/>
                    <a:pt x="118" y="119"/>
                    <a:pt x="118" y="119"/>
                  </a:cubicBezTo>
                  <a:cubicBezTo>
                    <a:pt x="209" y="0"/>
                    <a:pt x="209" y="0"/>
                    <a:pt x="209" y="0"/>
                  </a:cubicBezTo>
                  <a:cubicBezTo>
                    <a:pt x="213" y="7"/>
                    <a:pt x="213" y="7"/>
                    <a:pt x="213" y="7"/>
                  </a:cubicBezTo>
                  <a:cubicBezTo>
                    <a:pt x="230" y="36"/>
                    <a:pt x="261" y="50"/>
                    <a:pt x="306" y="50"/>
                  </a:cubicBezTo>
                  <a:cubicBezTo>
                    <a:pt x="325" y="50"/>
                    <a:pt x="347" y="48"/>
                    <a:pt x="374" y="43"/>
                  </a:cubicBezTo>
                  <a:cubicBezTo>
                    <a:pt x="374" y="43"/>
                    <a:pt x="464" y="29"/>
                    <a:pt x="465" y="29"/>
                  </a:cubicBezTo>
                  <a:cubicBezTo>
                    <a:pt x="528" y="22"/>
                    <a:pt x="539" y="20"/>
                    <a:pt x="541" y="20"/>
                  </a:cubicBezTo>
                  <a:cubicBezTo>
                    <a:pt x="547" y="19"/>
                    <a:pt x="547" y="19"/>
                    <a:pt x="547" y="19"/>
                  </a:cubicBezTo>
                  <a:cubicBezTo>
                    <a:pt x="565" y="18"/>
                    <a:pt x="584" y="17"/>
                    <a:pt x="604" y="17"/>
                  </a:cubicBezTo>
                  <a:cubicBezTo>
                    <a:pt x="643" y="17"/>
                    <a:pt x="686" y="20"/>
                    <a:pt x="731" y="27"/>
                  </a:cubicBezTo>
                  <a:cubicBezTo>
                    <a:pt x="731" y="27"/>
                    <a:pt x="795" y="36"/>
                    <a:pt x="795" y="36"/>
                  </a:cubicBezTo>
                  <a:cubicBezTo>
                    <a:pt x="875" y="49"/>
                    <a:pt x="875" y="49"/>
                    <a:pt x="875" y="49"/>
                  </a:cubicBezTo>
                  <a:cubicBezTo>
                    <a:pt x="886" y="51"/>
                    <a:pt x="900" y="52"/>
                    <a:pt x="913" y="52"/>
                  </a:cubicBezTo>
                  <a:cubicBezTo>
                    <a:pt x="949" y="52"/>
                    <a:pt x="974" y="44"/>
                    <a:pt x="992" y="27"/>
                  </a:cubicBezTo>
                  <a:cubicBezTo>
                    <a:pt x="995" y="23"/>
                    <a:pt x="999" y="19"/>
                    <a:pt x="1002" y="15"/>
                  </a:cubicBezTo>
                  <a:cubicBezTo>
                    <a:pt x="1011" y="4"/>
                    <a:pt x="1011" y="4"/>
                    <a:pt x="1011" y="4"/>
                  </a:cubicBezTo>
                  <a:cubicBezTo>
                    <a:pt x="1095" y="115"/>
                    <a:pt x="1095" y="115"/>
                    <a:pt x="1095" y="115"/>
                  </a:cubicBezTo>
                  <a:cubicBezTo>
                    <a:pt x="1099" y="113"/>
                    <a:pt x="1099" y="113"/>
                    <a:pt x="1099" y="113"/>
                  </a:cubicBezTo>
                  <a:cubicBezTo>
                    <a:pt x="1112" y="108"/>
                    <a:pt x="1131" y="101"/>
                    <a:pt x="1155" y="92"/>
                  </a:cubicBezTo>
                  <a:cubicBezTo>
                    <a:pt x="1155" y="92"/>
                    <a:pt x="1167" y="88"/>
                    <a:pt x="1171" y="87"/>
                  </a:cubicBezTo>
                  <a:cubicBezTo>
                    <a:pt x="1202" y="75"/>
                    <a:pt x="1227" y="68"/>
                    <a:pt x="1248" y="63"/>
                  </a:cubicBezTo>
                  <a:cubicBezTo>
                    <a:pt x="1264" y="60"/>
                    <a:pt x="1264" y="60"/>
                    <a:pt x="1264" y="60"/>
                  </a:cubicBezTo>
                  <a:cubicBezTo>
                    <a:pt x="1257" y="75"/>
                    <a:pt x="1257" y="75"/>
                    <a:pt x="1257" y="75"/>
                  </a:cubicBezTo>
                  <a:cubicBezTo>
                    <a:pt x="1252" y="88"/>
                    <a:pt x="1247" y="98"/>
                    <a:pt x="1241" y="106"/>
                  </a:cubicBezTo>
                  <a:cubicBezTo>
                    <a:pt x="1231" y="122"/>
                    <a:pt x="1231" y="122"/>
                    <a:pt x="1231" y="122"/>
                  </a:cubicBezTo>
                  <a:cubicBezTo>
                    <a:pt x="1248" y="115"/>
                    <a:pt x="1248" y="115"/>
                    <a:pt x="1248" y="115"/>
                  </a:cubicBezTo>
                  <a:cubicBezTo>
                    <a:pt x="1249" y="115"/>
                    <a:pt x="1261" y="110"/>
                    <a:pt x="1271" y="106"/>
                  </a:cubicBezTo>
                  <a:cubicBezTo>
                    <a:pt x="1260" y="126"/>
                    <a:pt x="1260" y="126"/>
                    <a:pt x="1260" y="126"/>
                  </a:cubicBezTo>
                  <a:cubicBezTo>
                    <a:pt x="1254" y="137"/>
                    <a:pt x="1232" y="172"/>
                    <a:pt x="1212" y="187"/>
                  </a:cubicBezTo>
                  <a:cubicBezTo>
                    <a:pt x="1207" y="191"/>
                    <a:pt x="1207" y="191"/>
                    <a:pt x="1207" y="191"/>
                  </a:cubicBezTo>
                  <a:cubicBezTo>
                    <a:pt x="1210" y="195"/>
                    <a:pt x="1210" y="195"/>
                    <a:pt x="1210" y="195"/>
                  </a:cubicBezTo>
                  <a:cubicBezTo>
                    <a:pt x="1210" y="195"/>
                    <a:pt x="1211" y="196"/>
                    <a:pt x="1211" y="196"/>
                  </a:cubicBezTo>
                  <a:cubicBezTo>
                    <a:pt x="1213" y="199"/>
                    <a:pt x="1214" y="205"/>
                    <a:pt x="1214" y="210"/>
                  </a:cubicBezTo>
                  <a:cubicBezTo>
                    <a:pt x="1214" y="216"/>
                    <a:pt x="1213" y="221"/>
                    <a:pt x="1211" y="225"/>
                  </a:cubicBezTo>
                  <a:cubicBezTo>
                    <a:pt x="1209" y="230"/>
                    <a:pt x="1205" y="236"/>
                    <a:pt x="1199" y="243"/>
                  </a:cubicBezTo>
                  <a:cubicBezTo>
                    <a:pt x="1195" y="247"/>
                    <a:pt x="1195" y="247"/>
                    <a:pt x="1195" y="247"/>
                  </a:cubicBezTo>
                  <a:cubicBezTo>
                    <a:pt x="1218" y="276"/>
                    <a:pt x="1218" y="276"/>
                    <a:pt x="1218" y="276"/>
                  </a:cubicBezTo>
                  <a:cubicBezTo>
                    <a:pt x="1213" y="280"/>
                    <a:pt x="1213" y="280"/>
                    <a:pt x="1213" y="280"/>
                  </a:cubicBezTo>
                  <a:cubicBezTo>
                    <a:pt x="1170" y="312"/>
                    <a:pt x="1149" y="363"/>
                    <a:pt x="1149" y="434"/>
                  </a:cubicBezTo>
                  <a:cubicBezTo>
                    <a:pt x="1149" y="436"/>
                    <a:pt x="1149" y="436"/>
                    <a:pt x="1149" y="436"/>
                  </a:cubicBezTo>
                  <a:cubicBezTo>
                    <a:pt x="1149" y="440"/>
                    <a:pt x="1149" y="443"/>
                    <a:pt x="1149" y="447"/>
                  </a:cubicBezTo>
                  <a:cubicBezTo>
                    <a:pt x="1149" y="464"/>
                    <a:pt x="1150" y="481"/>
                    <a:pt x="1152" y="500"/>
                  </a:cubicBezTo>
                  <a:cubicBezTo>
                    <a:pt x="1163" y="569"/>
                    <a:pt x="1163" y="569"/>
                    <a:pt x="1163" y="569"/>
                  </a:cubicBezTo>
                  <a:cubicBezTo>
                    <a:pt x="1171" y="616"/>
                    <a:pt x="1175" y="640"/>
                    <a:pt x="1175" y="641"/>
                  </a:cubicBezTo>
                  <a:cubicBezTo>
                    <a:pt x="1177" y="661"/>
                    <a:pt x="1183" y="714"/>
                    <a:pt x="1183" y="718"/>
                  </a:cubicBezTo>
                  <a:cubicBezTo>
                    <a:pt x="1186" y="783"/>
                    <a:pt x="1186" y="789"/>
                    <a:pt x="1186" y="790"/>
                  </a:cubicBezTo>
                  <a:cubicBezTo>
                    <a:pt x="1186" y="792"/>
                    <a:pt x="1186" y="795"/>
                    <a:pt x="1186" y="798"/>
                  </a:cubicBezTo>
                  <a:cubicBezTo>
                    <a:pt x="1186" y="913"/>
                    <a:pt x="1148" y="1029"/>
                    <a:pt x="1086" y="1101"/>
                  </a:cubicBezTo>
                  <a:cubicBezTo>
                    <a:pt x="1084" y="1103"/>
                    <a:pt x="1084" y="1103"/>
                    <a:pt x="1084" y="1103"/>
                  </a:cubicBezTo>
                  <a:cubicBezTo>
                    <a:pt x="1044" y="1152"/>
                    <a:pt x="989" y="1219"/>
                    <a:pt x="838" y="1272"/>
                  </a:cubicBezTo>
                  <a:cubicBezTo>
                    <a:pt x="754" y="1303"/>
                    <a:pt x="679" y="1333"/>
                    <a:pt x="614" y="1390"/>
                  </a:cubicBezTo>
                  <a:cubicBezTo>
                    <a:pt x="614" y="1390"/>
                    <a:pt x="614" y="1390"/>
                    <a:pt x="614" y="1390"/>
                  </a:cubicBezTo>
                  <a:cubicBezTo>
                    <a:pt x="611" y="1393"/>
                    <a:pt x="611" y="1393"/>
                    <a:pt x="611" y="1393"/>
                  </a:cubicBezTo>
                  <a:cubicBezTo>
                    <a:pt x="609" y="1395"/>
                    <a:pt x="609" y="1395"/>
                    <a:pt x="609" y="1395"/>
                  </a:cubicBezTo>
                  <a:cubicBezTo>
                    <a:pt x="605" y="1401"/>
                    <a:pt x="605" y="1401"/>
                    <a:pt x="605" y="1401"/>
                  </a:cubicBezTo>
                  <a:lnTo>
                    <a:pt x="601" y="13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2" name="Freeform 32">
              <a:extLst>
                <a:ext uri="{FF2B5EF4-FFF2-40B4-BE49-F238E27FC236}">
                  <a16:creationId xmlns:a16="http://schemas.microsoft.com/office/drawing/2014/main" id="{C0A6B761-41BA-40A1-8CBC-713E93EC6032}"/>
                </a:ext>
              </a:extLst>
            </p:cNvPr>
            <p:cNvSpPr>
              <a:spLocks noEditPoints="1"/>
            </p:cNvSpPr>
            <p:nvPr userDrawn="1"/>
          </p:nvSpPr>
          <p:spPr bwMode="auto">
            <a:xfrm>
              <a:off x="3429" y="1389"/>
              <a:ext cx="874" cy="964"/>
            </a:xfrm>
            <a:custGeom>
              <a:avLst/>
              <a:gdLst>
                <a:gd name="T0" fmla="*/ 749 w 1290"/>
                <a:gd name="T1" fmla="*/ 675 h 1419"/>
                <a:gd name="T2" fmla="*/ 440 w 1290"/>
                <a:gd name="T3" fmla="*/ 333 h 1419"/>
                <a:gd name="T4" fmla="*/ 318 w 1290"/>
                <a:gd name="T5" fmla="*/ 282 h 1419"/>
                <a:gd name="T6" fmla="*/ 512 w 1290"/>
                <a:gd name="T7" fmla="*/ 271 h 1419"/>
                <a:gd name="T8" fmla="*/ 861 w 1290"/>
                <a:gd name="T9" fmla="*/ 775 h 1419"/>
                <a:gd name="T10" fmla="*/ 645 w 1290"/>
                <a:gd name="T11" fmla="*/ 693 h 1419"/>
                <a:gd name="T12" fmla="*/ 543 w 1290"/>
                <a:gd name="T13" fmla="*/ 673 h 1419"/>
                <a:gd name="T14" fmla="*/ 935 w 1290"/>
                <a:gd name="T15" fmla="*/ 783 h 1419"/>
                <a:gd name="T16" fmla="*/ 652 w 1290"/>
                <a:gd name="T17" fmla="*/ 507 h 1419"/>
                <a:gd name="T18" fmla="*/ 557 w 1290"/>
                <a:gd name="T19" fmla="*/ 529 h 1419"/>
                <a:gd name="T20" fmla="*/ 692 w 1290"/>
                <a:gd name="T21" fmla="*/ 506 h 1419"/>
                <a:gd name="T22" fmla="*/ 356 w 1290"/>
                <a:gd name="T23" fmla="*/ 342 h 1419"/>
                <a:gd name="T24" fmla="*/ 1004 w 1290"/>
                <a:gd name="T25" fmla="*/ 332 h 1419"/>
                <a:gd name="T26" fmla="*/ 1016 w 1290"/>
                <a:gd name="T27" fmla="*/ 287 h 1419"/>
                <a:gd name="T28" fmla="*/ 350 w 1290"/>
                <a:gd name="T29" fmla="*/ 337 h 1419"/>
                <a:gd name="T30" fmla="*/ 675 w 1290"/>
                <a:gd name="T31" fmla="*/ 254 h 1419"/>
                <a:gd name="T32" fmla="*/ 270 w 1290"/>
                <a:gd name="T33" fmla="*/ 239 h 1419"/>
                <a:gd name="T34" fmla="*/ 691 w 1290"/>
                <a:gd name="T35" fmla="*/ 229 h 1419"/>
                <a:gd name="T36" fmla="*/ 626 w 1290"/>
                <a:gd name="T37" fmla="*/ 248 h 1419"/>
                <a:gd name="T38" fmla="*/ 641 w 1290"/>
                <a:gd name="T39" fmla="*/ 229 h 1419"/>
                <a:gd name="T40" fmla="*/ 1076 w 1290"/>
                <a:gd name="T41" fmla="*/ 236 h 1419"/>
                <a:gd name="T42" fmla="*/ 600 w 1290"/>
                <a:gd name="T43" fmla="*/ 199 h 1419"/>
                <a:gd name="T44" fmla="*/ 953 w 1290"/>
                <a:gd name="T45" fmla="*/ 204 h 1419"/>
                <a:gd name="T46" fmla="*/ 572 w 1290"/>
                <a:gd name="T47" fmla="*/ 194 h 1419"/>
                <a:gd name="T48" fmla="*/ 1198 w 1290"/>
                <a:gd name="T49" fmla="*/ 148 h 1419"/>
                <a:gd name="T50" fmla="*/ 808 w 1290"/>
                <a:gd name="T51" fmla="*/ 336 h 1419"/>
                <a:gd name="T52" fmla="*/ 839 w 1290"/>
                <a:gd name="T53" fmla="*/ 188 h 1419"/>
                <a:gd name="T54" fmla="*/ 1180 w 1290"/>
                <a:gd name="T55" fmla="*/ 797 h 1419"/>
                <a:gd name="T56" fmla="*/ 26 w 1290"/>
                <a:gd name="T57" fmla="*/ 281 h 1419"/>
                <a:gd name="T58" fmla="*/ 91 w 1290"/>
                <a:gd name="T59" fmla="*/ 731 h 1419"/>
                <a:gd name="T60" fmla="*/ 1149 w 1290"/>
                <a:gd name="T61" fmla="*/ 324 h 1419"/>
                <a:gd name="T62" fmla="*/ 671 w 1290"/>
                <a:gd name="T63" fmla="*/ 473 h 1419"/>
                <a:gd name="T64" fmla="*/ 584 w 1290"/>
                <a:gd name="T65" fmla="*/ 402 h 1419"/>
                <a:gd name="T66" fmla="*/ 802 w 1290"/>
                <a:gd name="T67" fmla="*/ 969 h 1419"/>
                <a:gd name="T68" fmla="*/ 945 w 1290"/>
                <a:gd name="T69" fmla="*/ 1033 h 1419"/>
                <a:gd name="T70" fmla="*/ 781 w 1290"/>
                <a:gd name="T71" fmla="*/ 1037 h 1419"/>
                <a:gd name="T72" fmla="*/ 581 w 1290"/>
                <a:gd name="T73" fmla="*/ 714 h 1419"/>
                <a:gd name="T74" fmla="*/ 798 w 1290"/>
                <a:gd name="T75" fmla="*/ 868 h 1419"/>
                <a:gd name="T76" fmla="*/ 943 w 1290"/>
                <a:gd name="T77" fmla="*/ 892 h 1419"/>
                <a:gd name="T78" fmla="*/ 576 w 1290"/>
                <a:gd name="T79" fmla="*/ 320 h 1419"/>
                <a:gd name="T80" fmla="*/ 563 w 1290"/>
                <a:gd name="T81" fmla="*/ 262 h 1419"/>
                <a:gd name="T82" fmla="*/ 636 w 1290"/>
                <a:gd name="T83" fmla="*/ 271 h 1419"/>
                <a:gd name="T84" fmla="*/ 708 w 1290"/>
                <a:gd name="T85" fmla="*/ 1000 h 1419"/>
                <a:gd name="T86" fmla="*/ 519 w 1290"/>
                <a:gd name="T87" fmla="*/ 720 h 1419"/>
                <a:gd name="T88" fmla="*/ 480 w 1290"/>
                <a:gd name="T89" fmla="*/ 486 h 1419"/>
                <a:gd name="T90" fmla="*/ 840 w 1290"/>
                <a:gd name="T91" fmla="*/ 494 h 1419"/>
                <a:gd name="T92" fmla="*/ 687 w 1290"/>
                <a:gd name="T93" fmla="*/ 474 h 1419"/>
                <a:gd name="T94" fmla="*/ 958 w 1290"/>
                <a:gd name="T95" fmla="*/ 412 h 1419"/>
                <a:gd name="T96" fmla="*/ 1084 w 1290"/>
                <a:gd name="T97" fmla="*/ 383 h 1419"/>
                <a:gd name="T98" fmla="*/ 554 w 1290"/>
                <a:gd name="T99" fmla="*/ 403 h 1419"/>
                <a:gd name="T100" fmla="*/ 304 w 1290"/>
                <a:gd name="T101" fmla="*/ 381 h 1419"/>
                <a:gd name="T102" fmla="*/ 865 w 1290"/>
                <a:gd name="T103" fmla="*/ 410 h 1419"/>
                <a:gd name="T104" fmla="*/ 861 w 1290"/>
                <a:gd name="T105" fmla="*/ 378 h 1419"/>
                <a:gd name="T106" fmla="*/ 554 w 1290"/>
                <a:gd name="T107" fmla="*/ 44 h 1419"/>
                <a:gd name="T108" fmla="*/ 1047 w 1290"/>
                <a:gd name="T109" fmla="*/ 140 h 1419"/>
                <a:gd name="T110" fmla="*/ 186 w 1290"/>
                <a:gd name="T111" fmla="*/ 138 h 1419"/>
                <a:gd name="T112" fmla="*/ 1018 w 1290"/>
                <a:gd name="T113" fmla="*/ 5 h 1419"/>
                <a:gd name="T114" fmla="*/ 472 w 1290"/>
                <a:gd name="T115" fmla="*/ 34 h 1419"/>
                <a:gd name="T116" fmla="*/ 0 w 1290"/>
                <a:gd name="T117" fmla="*/ 283 h 1419"/>
                <a:gd name="T118" fmla="*/ 31 w 1290"/>
                <a:gd name="T119" fmla="*/ 824 h 1419"/>
                <a:gd name="T120" fmla="*/ 625 w 1290"/>
                <a:gd name="T121" fmla="*/ 1405 h 1419"/>
                <a:gd name="T122" fmla="*/ 1162 w 1290"/>
                <a:gd name="T123" fmla="*/ 458 h 1419"/>
                <a:gd name="T124" fmla="*/ 1290 w 1290"/>
                <a:gd name="T125" fmla="*/ 105 h 1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0" h="1419">
                  <a:moveTo>
                    <a:pt x="445" y="234"/>
                  </a:moveTo>
                  <a:cubicBezTo>
                    <a:pt x="411" y="216"/>
                    <a:pt x="362" y="217"/>
                    <a:pt x="334" y="210"/>
                  </a:cubicBezTo>
                  <a:cubicBezTo>
                    <a:pt x="306" y="203"/>
                    <a:pt x="302" y="201"/>
                    <a:pt x="302" y="201"/>
                  </a:cubicBezTo>
                  <a:cubicBezTo>
                    <a:pt x="313" y="203"/>
                    <a:pt x="323" y="206"/>
                    <a:pt x="335" y="208"/>
                  </a:cubicBezTo>
                  <a:cubicBezTo>
                    <a:pt x="373" y="212"/>
                    <a:pt x="414" y="214"/>
                    <a:pt x="445" y="228"/>
                  </a:cubicBezTo>
                  <a:cubicBezTo>
                    <a:pt x="463" y="235"/>
                    <a:pt x="473" y="253"/>
                    <a:pt x="477" y="272"/>
                  </a:cubicBezTo>
                  <a:cubicBezTo>
                    <a:pt x="470" y="257"/>
                    <a:pt x="459" y="242"/>
                    <a:pt x="445" y="234"/>
                  </a:cubicBezTo>
                  <a:moveTo>
                    <a:pt x="752" y="668"/>
                  </a:moveTo>
                  <a:cubicBezTo>
                    <a:pt x="781" y="704"/>
                    <a:pt x="783" y="704"/>
                    <a:pt x="807" y="728"/>
                  </a:cubicBezTo>
                  <a:cubicBezTo>
                    <a:pt x="794" y="722"/>
                    <a:pt x="765" y="695"/>
                    <a:pt x="749" y="675"/>
                  </a:cubicBezTo>
                  <a:cubicBezTo>
                    <a:pt x="725" y="645"/>
                    <a:pt x="714" y="619"/>
                    <a:pt x="710" y="591"/>
                  </a:cubicBezTo>
                  <a:cubicBezTo>
                    <a:pt x="710" y="591"/>
                    <a:pt x="724" y="632"/>
                    <a:pt x="752" y="668"/>
                  </a:cubicBezTo>
                  <a:moveTo>
                    <a:pt x="562" y="345"/>
                  </a:moveTo>
                  <a:cubicBezTo>
                    <a:pt x="539" y="342"/>
                    <a:pt x="519" y="352"/>
                    <a:pt x="501" y="375"/>
                  </a:cubicBezTo>
                  <a:cubicBezTo>
                    <a:pt x="478" y="382"/>
                    <a:pt x="464" y="391"/>
                    <a:pt x="447" y="409"/>
                  </a:cubicBezTo>
                  <a:cubicBezTo>
                    <a:pt x="434" y="405"/>
                    <a:pt x="419" y="397"/>
                    <a:pt x="415" y="394"/>
                  </a:cubicBezTo>
                  <a:cubicBezTo>
                    <a:pt x="418" y="387"/>
                    <a:pt x="422" y="382"/>
                    <a:pt x="429" y="379"/>
                  </a:cubicBezTo>
                  <a:cubicBezTo>
                    <a:pt x="423" y="376"/>
                    <a:pt x="413" y="371"/>
                    <a:pt x="415" y="364"/>
                  </a:cubicBezTo>
                  <a:cubicBezTo>
                    <a:pt x="418" y="352"/>
                    <a:pt x="434" y="359"/>
                    <a:pt x="452" y="352"/>
                  </a:cubicBezTo>
                  <a:cubicBezTo>
                    <a:pt x="445" y="348"/>
                    <a:pt x="436" y="343"/>
                    <a:pt x="440" y="333"/>
                  </a:cubicBezTo>
                  <a:cubicBezTo>
                    <a:pt x="443" y="323"/>
                    <a:pt x="459" y="324"/>
                    <a:pt x="471" y="327"/>
                  </a:cubicBezTo>
                  <a:cubicBezTo>
                    <a:pt x="464" y="321"/>
                    <a:pt x="463" y="309"/>
                    <a:pt x="470" y="304"/>
                  </a:cubicBezTo>
                  <a:cubicBezTo>
                    <a:pt x="478" y="300"/>
                    <a:pt x="494" y="301"/>
                    <a:pt x="494" y="301"/>
                  </a:cubicBezTo>
                  <a:cubicBezTo>
                    <a:pt x="494" y="293"/>
                    <a:pt x="501" y="287"/>
                    <a:pt x="505" y="280"/>
                  </a:cubicBezTo>
                  <a:cubicBezTo>
                    <a:pt x="498" y="282"/>
                    <a:pt x="493" y="291"/>
                    <a:pt x="491" y="297"/>
                  </a:cubicBezTo>
                  <a:cubicBezTo>
                    <a:pt x="468" y="295"/>
                    <a:pt x="457" y="306"/>
                    <a:pt x="463" y="321"/>
                  </a:cubicBezTo>
                  <a:cubicBezTo>
                    <a:pt x="452" y="318"/>
                    <a:pt x="440" y="320"/>
                    <a:pt x="436" y="330"/>
                  </a:cubicBezTo>
                  <a:cubicBezTo>
                    <a:pt x="408" y="313"/>
                    <a:pt x="365" y="301"/>
                    <a:pt x="335" y="299"/>
                  </a:cubicBezTo>
                  <a:cubicBezTo>
                    <a:pt x="331" y="299"/>
                    <a:pt x="329" y="299"/>
                    <a:pt x="325" y="298"/>
                  </a:cubicBezTo>
                  <a:cubicBezTo>
                    <a:pt x="322" y="295"/>
                    <a:pt x="319" y="286"/>
                    <a:pt x="318" y="282"/>
                  </a:cubicBezTo>
                  <a:cubicBezTo>
                    <a:pt x="314" y="269"/>
                    <a:pt x="308" y="251"/>
                    <a:pt x="295" y="245"/>
                  </a:cubicBezTo>
                  <a:cubicBezTo>
                    <a:pt x="323" y="249"/>
                    <a:pt x="397" y="263"/>
                    <a:pt x="443" y="282"/>
                  </a:cubicBezTo>
                  <a:cubicBezTo>
                    <a:pt x="409" y="257"/>
                    <a:pt x="317" y="245"/>
                    <a:pt x="261" y="231"/>
                  </a:cubicBezTo>
                  <a:cubicBezTo>
                    <a:pt x="219" y="222"/>
                    <a:pt x="162" y="204"/>
                    <a:pt x="126" y="179"/>
                  </a:cubicBezTo>
                  <a:cubicBezTo>
                    <a:pt x="106" y="164"/>
                    <a:pt x="95" y="148"/>
                    <a:pt x="93" y="129"/>
                  </a:cubicBezTo>
                  <a:cubicBezTo>
                    <a:pt x="118" y="138"/>
                    <a:pt x="140" y="143"/>
                    <a:pt x="169" y="149"/>
                  </a:cubicBezTo>
                  <a:cubicBezTo>
                    <a:pt x="189" y="153"/>
                    <a:pt x="205" y="156"/>
                    <a:pt x="233" y="162"/>
                  </a:cubicBezTo>
                  <a:cubicBezTo>
                    <a:pt x="260" y="167"/>
                    <a:pt x="298" y="179"/>
                    <a:pt x="298" y="179"/>
                  </a:cubicBezTo>
                  <a:cubicBezTo>
                    <a:pt x="358" y="196"/>
                    <a:pt x="425" y="185"/>
                    <a:pt x="483" y="205"/>
                  </a:cubicBezTo>
                  <a:cubicBezTo>
                    <a:pt x="509" y="215"/>
                    <a:pt x="508" y="247"/>
                    <a:pt x="512" y="271"/>
                  </a:cubicBezTo>
                  <a:cubicBezTo>
                    <a:pt x="518" y="277"/>
                    <a:pt x="518" y="277"/>
                    <a:pt x="518" y="277"/>
                  </a:cubicBezTo>
                  <a:cubicBezTo>
                    <a:pt x="518" y="311"/>
                    <a:pt x="535" y="325"/>
                    <a:pt x="562" y="345"/>
                  </a:cubicBezTo>
                  <a:moveTo>
                    <a:pt x="774" y="670"/>
                  </a:moveTo>
                  <a:cubicBezTo>
                    <a:pt x="803" y="705"/>
                    <a:pt x="830" y="724"/>
                    <a:pt x="836" y="728"/>
                  </a:cubicBezTo>
                  <a:cubicBezTo>
                    <a:pt x="836" y="728"/>
                    <a:pt x="796" y="691"/>
                    <a:pt x="788" y="676"/>
                  </a:cubicBezTo>
                  <a:cubicBezTo>
                    <a:pt x="855" y="728"/>
                    <a:pt x="908" y="749"/>
                    <a:pt x="933" y="767"/>
                  </a:cubicBezTo>
                  <a:cubicBezTo>
                    <a:pt x="923" y="765"/>
                    <a:pt x="912" y="764"/>
                    <a:pt x="906" y="771"/>
                  </a:cubicBezTo>
                  <a:cubicBezTo>
                    <a:pt x="901" y="779"/>
                    <a:pt x="905" y="791"/>
                    <a:pt x="901" y="802"/>
                  </a:cubicBezTo>
                  <a:cubicBezTo>
                    <a:pt x="899" y="810"/>
                    <a:pt x="894" y="811"/>
                    <a:pt x="891" y="811"/>
                  </a:cubicBezTo>
                  <a:cubicBezTo>
                    <a:pt x="886" y="780"/>
                    <a:pt x="861" y="775"/>
                    <a:pt x="861" y="775"/>
                  </a:cubicBezTo>
                  <a:cubicBezTo>
                    <a:pt x="867" y="782"/>
                    <a:pt x="875" y="790"/>
                    <a:pt x="877" y="801"/>
                  </a:cubicBezTo>
                  <a:cubicBezTo>
                    <a:pt x="853" y="797"/>
                    <a:pt x="809" y="770"/>
                    <a:pt x="809" y="769"/>
                  </a:cubicBezTo>
                  <a:cubicBezTo>
                    <a:pt x="786" y="771"/>
                    <a:pt x="758" y="768"/>
                    <a:pt x="743" y="758"/>
                  </a:cubicBezTo>
                  <a:cubicBezTo>
                    <a:pt x="726" y="747"/>
                    <a:pt x="761" y="745"/>
                    <a:pt x="747" y="734"/>
                  </a:cubicBezTo>
                  <a:cubicBezTo>
                    <a:pt x="740" y="729"/>
                    <a:pt x="733" y="734"/>
                    <a:pt x="728" y="726"/>
                  </a:cubicBezTo>
                  <a:cubicBezTo>
                    <a:pt x="724" y="721"/>
                    <a:pt x="737" y="709"/>
                    <a:pt x="732" y="698"/>
                  </a:cubicBezTo>
                  <a:cubicBezTo>
                    <a:pt x="728" y="690"/>
                    <a:pt x="721" y="691"/>
                    <a:pt x="715" y="696"/>
                  </a:cubicBezTo>
                  <a:cubicBezTo>
                    <a:pt x="709" y="702"/>
                    <a:pt x="705" y="725"/>
                    <a:pt x="687" y="721"/>
                  </a:cubicBezTo>
                  <a:cubicBezTo>
                    <a:pt x="677" y="718"/>
                    <a:pt x="680" y="700"/>
                    <a:pt x="669" y="692"/>
                  </a:cubicBezTo>
                  <a:cubicBezTo>
                    <a:pt x="661" y="686"/>
                    <a:pt x="651" y="686"/>
                    <a:pt x="645" y="693"/>
                  </a:cubicBezTo>
                  <a:cubicBezTo>
                    <a:pt x="637" y="700"/>
                    <a:pt x="639" y="711"/>
                    <a:pt x="639" y="711"/>
                  </a:cubicBezTo>
                  <a:cubicBezTo>
                    <a:pt x="618" y="669"/>
                    <a:pt x="638" y="578"/>
                    <a:pt x="638" y="578"/>
                  </a:cubicBezTo>
                  <a:cubicBezTo>
                    <a:pt x="616" y="637"/>
                    <a:pt x="616" y="688"/>
                    <a:pt x="633" y="719"/>
                  </a:cubicBezTo>
                  <a:cubicBezTo>
                    <a:pt x="628" y="716"/>
                    <a:pt x="619" y="707"/>
                    <a:pt x="616" y="702"/>
                  </a:cubicBezTo>
                  <a:cubicBezTo>
                    <a:pt x="612" y="691"/>
                    <a:pt x="605" y="676"/>
                    <a:pt x="606" y="661"/>
                  </a:cubicBezTo>
                  <a:cubicBezTo>
                    <a:pt x="593" y="684"/>
                    <a:pt x="619" y="727"/>
                    <a:pt x="609" y="727"/>
                  </a:cubicBezTo>
                  <a:cubicBezTo>
                    <a:pt x="600" y="727"/>
                    <a:pt x="600" y="710"/>
                    <a:pt x="589" y="705"/>
                  </a:cubicBezTo>
                  <a:cubicBezTo>
                    <a:pt x="578" y="699"/>
                    <a:pt x="574" y="709"/>
                    <a:pt x="570" y="705"/>
                  </a:cubicBezTo>
                  <a:cubicBezTo>
                    <a:pt x="565" y="701"/>
                    <a:pt x="588" y="684"/>
                    <a:pt x="568" y="672"/>
                  </a:cubicBezTo>
                  <a:cubicBezTo>
                    <a:pt x="557" y="666"/>
                    <a:pt x="552" y="678"/>
                    <a:pt x="543" y="673"/>
                  </a:cubicBezTo>
                  <a:cubicBezTo>
                    <a:pt x="534" y="668"/>
                    <a:pt x="522" y="670"/>
                    <a:pt x="522" y="670"/>
                  </a:cubicBezTo>
                  <a:cubicBezTo>
                    <a:pt x="518" y="649"/>
                    <a:pt x="544" y="556"/>
                    <a:pt x="544" y="556"/>
                  </a:cubicBezTo>
                  <a:cubicBezTo>
                    <a:pt x="560" y="564"/>
                    <a:pt x="582" y="551"/>
                    <a:pt x="582" y="551"/>
                  </a:cubicBezTo>
                  <a:cubicBezTo>
                    <a:pt x="593" y="573"/>
                    <a:pt x="617" y="555"/>
                    <a:pt x="627" y="547"/>
                  </a:cubicBezTo>
                  <a:cubicBezTo>
                    <a:pt x="635" y="540"/>
                    <a:pt x="637" y="535"/>
                    <a:pt x="646" y="531"/>
                  </a:cubicBezTo>
                  <a:cubicBezTo>
                    <a:pt x="656" y="526"/>
                    <a:pt x="667" y="533"/>
                    <a:pt x="677" y="528"/>
                  </a:cubicBezTo>
                  <a:cubicBezTo>
                    <a:pt x="688" y="524"/>
                    <a:pt x="691" y="517"/>
                    <a:pt x="691" y="517"/>
                  </a:cubicBezTo>
                  <a:cubicBezTo>
                    <a:pt x="704" y="529"/>
                    <a:pt x="721" y="574"/>
                    <a:pt x="728" y="589"/>
                  </a:cubicBezTo>
                  <a:cubicBezTo>
                    <a:pt x="751" y="640"/>
                    <a:pt x="774" y="670"/>
                    <a:pt x="774" y="670"/>
                  </a:cubicBezTo>
                  <a:moveTo>
                    <a:pt x="935" y="783"/>
                  </a:moveTo>
                  <a:cubicBezTo>
                    <a:pt x="937" y="794"/>
                    <a:pt x="923" y="801"/>
                    <a:pt x="913" y="802"/>
                  </a:cubicBezTo>
                  <a:cubicBezTo>
                    <a:pt x="910" y="803"/>
                    <a:pt x="910" y="803"/>
                    <a:pt x="910" y="803"/>
                  </a:cubicBezTo>
                  <a:cubicBezTo>
                    <a:pt x="910" y="793"/>
                    <a:pt x="908" y="774"/>
                    <a:pt x="918" y="772"/>
                  </a:cubicBezTo>
                  <a:cubicBezTo>
                    <a:pt x="929" y="770"/>
                    <a:pt x="933" y="775"/>
                    <a:pt x="935" y="783"/>
                  </a:cubicBezTo>
                  <a:moveTo>
                    <a:pt x="692" y="506"/>
                  </a:moveTo>
                  <a:cubicBezTo>
                    <a:pt x="686" y="507"/>
                    <a:pt x="690" y="510"/>
                    <a:pt x="676" y="520"/>
                  </a:cubicBezTo>
                  <a:cubicBezTo>
                    <a:pt x="673" y="522"/>
                    <a:pt x="663" y="524"/>
                    <a:pt x="655" y="523"/>
                  </a:cubicBezTo>
                  <a:cubicBezTo>
                    <a:pt x="657" y="519"/>
                    <a:pt x="661" y="515"/>
                    <a:pt x="656" y="505"/>
                  </a:cubicBezTo>
                  <a:cubicBezTo>
                    <a:pt x="651" y="495"/>
                    <a:pt x="643" y="492"/>
                    <a:pt x="639" y="492"/>
                  </a:cubicBezTo>
                  <a:cubicBezTo>
                    <a:pt x="645" y="496"/>
                    <a:pt x="649" y="501"/>
                    <a:pt x="652" y="507"/>
                  </a:cubicBezTo>
                  <a:cubicBezTo>
                    <a:pt x="654" y="512"/>
                    <a:pt x="653" y="518"/>
                    <a:pt x="648" y="522"/>
                  </a:cubicBezTo>
                  <a:cubicBezTo>
                    <a:pt x="644" y="523"/>
                    <a:pt x="638" y="526"/>
                    <a:pt x="635" y="530"/>
                  </a:cubicBezTo>
                  <a:cubicBezTo>
                    <a:pt x="638" y="517"/>
                    <a:pt x="627" y="498"/>
                    <a:pt x="617" y="495"/>
                  </a:cubicBezTo>
                  <a:cubicBezTo>
                    <a:pt x="626" y="507"/>
                    <a:pt x="633" y="514"/>
                    <a:pt x="628" y="534"/>
                  </a:cubicBezTo>
                  <a:cubicBezTo>
                    <a:pt x="625" y="540"/>
                    <a:pt x="599" y="558"/>
                    <a:pt x="592" y="552"/>
                  </a:cubicBezTo>
                  <a:cubicBezTo>
                    <a:pt x="579" y="541"/>
                    <a:pt x="589" y="532"/>
                    <a:pt x="585" y="519"/>
                  </a:cubicBezTo>
                  <a:cubicBezTo>
                    <a:pt x="583" y="517"/>
                    <a:pt x="583" y="514"/>
                    <a:pt x="581" y="515"/>
                  </a:cubicBezTo>
                  <a:cubicBezTo>
                    <a:pt x="584" y="527"/>
                    <a:pt x="579" y="532"/>
                    <a:pt x="580" y="545"/>
                  </a:cubicBezTo>
                  <a:cubicBezTo>
                    <a:pt x="571" y="548"/>
                    <a:pt x="567" y="549"/>
                    <a:pt x="561" y="548"/>
                  </a:cubicBezTo>
                  <a:cubicBezTo>
                    <a:pt x="558" y="545"/>
                    <a:pt x="555" y="539"/>
                    <a:pt x="557" y="529"/>
                  </a:cubicBezTo>
                  <a:cubicBezTo>
                    <a:pt x="559" y="520"/>
                    <a:pt x="567" y="508"/>
                    <a:pt x="574" y="498"/>
                  </a:cubicBezTo>
                  <a:cubicBezTo>
                    <a:pt x="574" y="498"/>
                    <a:pt x="570" y="500"/>
                    <a:pt x="567" y="503"/>
                  </a:cubicBezTo>
                  <a:cubicBezTo>
                    <a:pt x="555" y="514"/>
                    <a:pt x="550" y="527"/>
                    <a:pt x="550" y="537"/>
                  </a:cubicBezTo>
                  <a:cubicBezTo>
                    <a:pt x="551" y="541"/>
                    <a:pt x="551" y="545"/>
                    <a:pt x="555" y="548"/>
                  </a:cubicBezTo>
                  <a:cubicBezTo>
                    <a:pt x="552" y="548"/>
                    <a:pt x="540" y="548"/>
                    <a:pt x="537" y="541"/>
                  </a:cubicBezTo>
                  <a:cubicBezTo>
                    <a:pt x="530" y="527"/>
                    <a:pt x="540" y="514"/>
                    <a:pt x="547" y="505"/>
                  </a:cubicBezTo>
                  <a:cubicBezTo>
                    <a:pt x="554" y="497"/>
                    <a:pt x="564" y="492"/>
                    <a:pt x="564" y="492"/>
                  </a:cubicBezTo>
                  <a:cubicBezTo>
                    <a:pt x="579" y="485"/>
                    <a:pt x="602" y="488"/>
                    <a:pt x="618" y="485"/>
                  </a:cubicBezTo>
                  <a:cubicBezTo>
                    <a:pt x="634" y="483"/>
                    <a:pt x="647" y="486"/>
                    <a:pt x="661" y="490"/>
                  </a:cubicBezTo>
                  <a:cubicBezTo>
                    <a:pt x="674" y="494"/>
                    <a:pt x="682" y="499"/>
                    <a:pt x="692" y="506"/>
                  </a:cubicBezTo>
                  <a:moveTo>
                    <a:pt x="416" y="356"/>
                  </a:moveTo>
                  <a:cubicBezTo>
                    <a:pt x="408" y="360"/>
                    <a:pt x="410" y="366"/>
                    <a:pt x="411" y="370"/>
                  </a:cubicBezTo>
                  <a:cubicBezTo>
                    <a:pt x="414" y="376"/>
                    <a:pt x="420" y="379"/>
                    <a:pt x="420" y="379"/>
                  </a:cubicBezTo>
                  <a:cubicBezTo>
                    <a:pt x="417" y="381"/>
                    <a:pt x="412" y="386"/>
                    <a:pt x="409" y="391"/>
                  </a:cubicBezTo>
                  <a:cubicBezTo>
                    <a:pt x="401" y="386"/>
                    <a:pt x="389" y="380"/>
                    <a:pt x="379" y="376"/>
                  </a:cubicBezTo>
                  <a:cubicBezTo>
                    <a:pt x="360" y="365"/>
                    <a:pt x="341" y="358"/>
                    <a:pt x="321" y="360"/>
                  </a:cubicBezTo>
                  <a:cubicBezTo>
                    <a:pt x="316" y="360"/>
                    <a:pt x="303" y="365"/>
                    <a:pt x="299" y="366"/>
                  </a:cubicBezTo>
                  <a:cubicBezTo>
                    <a:pt x="285" y="364"/>
                    <a:pt x="265" y="352"/>
                    <a:pt x="260" y="346"/>
                  </a:cubicBezTo>
                  <a:cubicBezTo>
                    <a:pt x="284" y="349"/>
                    <a:pt x="301" y="348"/>
                    <a:pt x="315" y="348"/>
                  </a:cubicBezTo>
                  <a:cubicBezTo>
                    <a:pt x="340" y="346"/>
                    <a:pt x="356" y="342"/>
                    <a:pt x="356" y="342"/>
                  </a:cubicBezTo>
                  <a:cubicBezTo>
                    <a:pt x="376" y="350"/>
                    <a:pt x="391" y="356"/>
                    <a:pt x="416" y="356"/>
                  </a:cubicBezTo>
                  <a:moveTo>
                    <a:pt x="1138" y="317"/>
                  </a:moveTo>
                  <a:cubicBezTo>
                    <a:pt x="1120" y="376"/>
                    <a:pt x="1068" y="368"/>
                    <a:pt x="1049" y="357"/>
                  </a:cubicBezTo>
                  <a:cubicBezTo>
                    <a:pt x="1068" y="351"/>
                    <a:pt x="1076" y="334"/>
                    <a:pt x="1076" y="334"/>
                  </a:cubicBezTo>
                  <a:cubicBezTo>
                    <a:pt x="1102" y="337"/>
                    <a:pt x="1120" y="332"/>
                    <a:pt x="1138" y="317"/>
                  </a:cubicBezTo>
                  <a:moveTo>
                    <a:pt x="1069" y="333"/>
                  </a:moveTo>
                  <a:cubicBezTo>
                    <a:pt x="1068" y="340"/>
                    <a:pt x="1053" y="351"/>
                    <a:pt x="1038" y="354"/>
                  </a:cubicBezTo>
                  <a:cubicBezTo>
                    <a:pt x="1038" y="354"/>
                    <a:pt x="1036" y="342"/>
                    <a:pt x="1020" y="343"/>
                  </a:cubicBezTo>
                  <a:cubicBezTo>
                    <a:pt x="1011" y="344"/>
                    <a:pt x="1011" y="345"/>
                    <a:pt x="1005" y="347"/>
                  </a:cubicBezTo>
                  <a:cubicBezTo>
                    <a:pt x="1007" y="343"/>
                    <a:pt x="1007" y="337"/>
                    <a:pt x="1004" y="332"/>
                  </a:cubicBezTo>
                  <a:cubicBezTo>
                    <a:pt x="1003" y="331"/>
                    <a:pt x="1002" y="330"/>
                    <a:pt x="1000" y="330"/>
                  </a:cubicBezTo>
                  <a:cubicBezTo>
                    <a:pt x="996" y="330"/>
                    <a:pt x="991" y="331"/>
                    <a:pt x="986" y="334"/>
                  </a:cubicBezTo>
                  <a:cubicBezTo>
                    <a:pt x="981" y="338"/>
                    <a:pt x="975" y="337"/>
                    <a:pt x="971" y="339"/>
                  </a:cubicBezTo>
                  <a:cubicBezTo>
                    <a:pt x="963" y="341"/>
                    <a:pt x="958" y="346"/>
                    <a:pt x="952" y="355"/>
                  </a:cubicBezTo>
                  <a:cubicBezTo>
                    <a:pt x="951" y="356"/>
                    <a:pt x="948" y="355"/>
                    <a:pt x="945" y="355"/>
                  </a:cubicBezTo>
                  <a:cubicBezTo>
                    <a:pt x="941" y="354"/>
                    <a:pt x="880" y="363"/>
                    <a:pt x="880" y="363"/>
                  </a:cubicBezTo>
                  <a:cubicBezTo>
                    <a:pt x="869" y="362"/>
                    <a:pt x="853" y="363"/>
                    <a:pt x="833" y="357"/>
                  </a:cubicBezTo>
                  <a:cubicBezTo>
                    <a:pt x="833" y="357"/>
                    <a:pt x="850" y="349"/>
                    <a:pt x="841" y="334"/>
                  </a:cubicBezTo>
                  <a:cubicBezTo>
                    <a:pt x="841" y="334"/>
                    <a:pt x="923" y="316"/>
                    <a:pt x="955" y="307"/>
                  </a:cubicBezTo>
                  <a:cubicBezTo>
                    <a:pt x="988" y="298"/>
                    <a:pt x="1005" y="292"/>
                    <a:pt x="1016" y="287"/>
                  </a:cubicBezTo>
                  <a:cubicBezTo>
                    <a:pt x="1014" y="294"/>
                    <a:pt x="1022" y="308"/>
                    <a:pt x="1035" y="318"/>
                  </a:cubicBezTo>
                  <a:cubicBezTo>
                    <a:pt x="1044" y="325"/>
                    <a:pt x="1062" y="332"/>
                    <a:pt x="1069" y="333"/>
                  </a:cubicBezTo>
                  <a:moveTo>
                    <a:pt x="435" y="335"/>
                  </a:moveTo>
                  <a:cubicBezTo>
                    <a:pt x="434" y="339"/>
                    <a:pt x="435" y="345"/>
                    <a:pt x="442" y="350"/>
                  </a:cubicBezTo>
                  <a:cubicBezTo>
                    <a:pt x="437" y="351"/>
                    <a:pt x="427" y="351"/>
                    <a:pt x="421" y="353"/>
                  </a:cubicBezTo>
                  <a:cubicBezTo>
                    <a:pt x="385" y="351"/>
                    <a:pt x="349" y="340"/>
                    <a:pt x="328" y="305"/>
                  </a:cubicBezTo>
                  <a:cubicBezTo>
                    <a:pt x="337" y="305"/>
                    <a:pt x="346" y="304"/>
                    <a:pt x="359" y="307"/>
                  </a:cubicBezTo>
                  <a:cubicBezTo>
                    <a:pt x="379" y="312"/>
                    <a:pt x="408" y="320"/>
                    <a:pt x="435" y="335"/>
                  </a:cubicBezTo>
                  <a:moveTo>
                    <a:pt x="322" y="306"/>
                  </a:moveTo>
                  <a:cubicBezTo>
                    <a:pt x="325" y="309"/>
                    <a:pt x="331" y="323"/>
                    <a:pt x="350" y="337"/>
                  </a:cubicBezTo>
                  <a:cubicBezTo>
                    <a:pt x="339" y="340"/>
                    <a:pt x="328" y="341"/>
                    <a:pt x="310" y="342"/>
                  </a:cubicBezTo>
                  <a:cubicBezTo>
                    <a:pt x="287" y="343"/>
                    <a:pt x="266" y="341"/>
                    <a:pt x="266" y="341"/>
                  </a:cubicBezTo>
                  <a:cubicBezTo>
                    <a:pt x="232" y="338"/>
                    <a:pt x="188" y="296"/>
                    <a:pt x="177" y="280"/>
                  </a:cubicBezTo>
                  <a:cubicBezTo>
                    <a:pt x="200" y="293"/>
                    <a:pt x="231" y="302"/>
                    <a:pt x="255" y="305"/>
                  </a:cubicBezTo>
                  <a:cubicBezTo>
                    <a:pt x="279" y="308"/>
                    <a:pt x="302" y="309"/>
                    <a:pt x="322" y="306"/>
                  </a:cubicBezTo>
                  <a:moveTo>
                    <a:pt x="691" y="256"/>
                  </a:moveTo>
                  <a:cubicBezTo>
                    <a:pt x="692" y="256"/>
                    <a:pt x="694" y="255"/>
                    <a:pt x="696" y="255"/>
                  </a:cubicBezTo>
                  <a:cubicBezTo>
                    <a:pt x="698" y="263"/>
                    <a:pt x="689" y="266"/>
                    <a:pt x="684" y="267"/>
                  </a:cubicBezTo>
                  <a:cubicBezTo>
                    <a:pt x="680" y="268"/>
                    <a:pt x="678" y="264"/>
                    <a:pt x="677" y="262"/>
                  </a:cubicBezTo>
                  <a:cubicBezTo>
                    <a:pt x="677" y="259"/>
                    <a:pt x="677" y="256"/>
                    <a:pt x="675" y="254"/>
                  </a:cubicBezTo>
                  <a:cubicBezTo>
                    <a:pt x="675" y="253"/>
                    <a:pt x="675" y="252"/>
                    <a:pt x="677" y="251"/>
                  </a:cubicBezTo>
                  <a:cubicBezTo>
                    <a:pt x="680" y="255"/>
                    <a:pt x="685" y="258"/>
                    <a:pt x="691" y="256"/>
                  </a:cubicBezTo>
                  <a:moveTo>
                    <a:pt x="1189" y="264"/>
                  </a:moveTo>
                  <a:cubicBezTo>
                    <a:pt x="1169" y="293"/>
                    <a:pt x="1130" y="317"/>
                    <a:pt x="1116" y="323"/>
                  </a:cubicBezTo>
                  <a:cubicBezTo>
                    <a:pt x="1105" y="328"/>
                    <a:pt x="1091" y="332"/>
                    <a:pt x="1068" y="326"/>
                  </a:cubicBezTo>
                  <a:cubicBezTo>
                    <a:pt x="1056" y="323"/>
                    <a:pt x="1045" y="318"/>
                    <a:pt x="1037" y="312"/>
                  </a:cubicBezTo>
                  <a:cubicBezTo>
                    <a:pt x="1021" y="299"/>
                    <a:pt x="1022" y="291"/>
                    <a:pt x="1022" y="287"/>
                  </a:cubicBezTo>
                  <a:cubicBezTo>
                    <a:pt x="1023" y="284"/>
                    <a:pt x="1028" y="277"/>
                    <a:pt x="1033" y="279"/>
                  </a:cubicBezTo>
                  <a:cubicBezTo>
                    <a:pt x="1090" y="293"/>
                    <a:pt x="1171" y="276"/>
                    <a:pt x="1189" y="264"/>
                  </a:cubicBezTo>
                  <a:moveTo>
                    <a:pt x="270" y="239"/>
                  </a:moveTo>
                  <a:cubicBezTo>
                    <a:pt x="311" y="246"/>
                    <a:pt x="309" y="283"/>
                    <a:pt x="319" y="299"/>
                  </a:cubicBezTo>
                  <a:cubicBezTo>
                    <a:pt x="284" y="301"/>
                    <a:pt x="269" y="302"/>
                    <a:pt x="242" y="296"/>
                  </a:cubicBezTo>
                  <a:cubicBezTo>
                    <a:pt x="148" y="275"/>
                    <a:pt x="130" y="230"/>
                    <a:pt x="104" y="170"/>
                  </a:cubicBezTo>
                  <a:cubicBezTo>
                    <a:pt x="150" y="211"/>
                    <a:pt x="251" y="236"/>
                    <a:pt x="270" y="239"/>
                  </a:cubicBezTo>
                  <a:moveTo>
                    <a:pt x="698" y="232"/>
                  </a:moveTo>
                  <a:cubicBezTo>
                    <a:pt x="697" y="235"/>
                    <a:pt x="699" y="234"/>
                    <a:pt x="702" y="237"/>
                  </a:cubicBezTo>
                  <a:cubicBezTo>
                    <a:pt x="702" y="242"/>
                    <a:pt x="698" y="246"/>
                    <a:pt x="694" y="249"/>
                  </a:cubicBezTo>
                  <a:cubicBezTo>
                    <a:pt x="690" y="251"/>
                    <a:pt x="684" y="252"/>
                    <a:pt x="680" y="249"/>
                  </a:cubicBezTo>
                  <a:cubicBezTo>
                    <a:pt x="678" y="248"/>
                    <a:pt x="672" y="246"/>
                    <a:pt x="672" y="246"/>
                  </a:cubicBezTo>
                  <a:cubicBezTo>
                    <a:pt x="672" y="237"/>
                    <a:pt x="683" y="232"/>
                    <a:pt x="691" y="229"/>
                  </a:cubicBezTo>
                  <a:cubicBezTo>
                    <a:pt x="694" y="228"/>
                    <a:pt x="697" y="229"/>
                    <a:pt x="698" y="232"/>
                  </a:cubicBezTo>
                  <a:moveTo>
                    <a:pt x="641" y="229"/>
                  </a:moveTo>
                  <a:cubicBezTo>
                    <a:pt x="651" y="232"/>
                    <a:pt x="668" y="249"/>
                    <a:pt x="672" y="257"/>
                  </a:cubicBezTo>
                  <a:cubicBezTo>
                    <a:pt x="673" y="264"/>
                    <a:pt x="670" y="271"/>
                    <a:pt x="666" y="276"/>
                  </a:cubicBezTo>
                  <a:cubicBezTo>
                    <a:pt x="662" y="277"/>
                    <a:pt x="658" y="281"/>
                    <a:pt x="656" y="285"/>
                  </a:cubicBezTo>
                  <a:cubicBezTo>
                    <a:pt x="657" y="281"/>
                    <a:pt x="656" y="277"/>
                    <a:pt x="654" y="274"/>
                  </a:cubicBezTo>
                  <a:cubicBezTo>
                    <a:pt x="650" y="271"/>
                    <a:pt x="645" y="267"/>
                    <a:pt x="644" y="262"/>
                  </a:cubicBezTo>
                  <a:cubicBezTo>
                    <a:pt x="629" y="263"/>
                    <a:pt x="607" y="263"/>
                    <a:pt x="599" y="256"/>
                  </a:cubicBezTo>
                  <a:cubicBezTo>
                    <a:pt x="599" y="253"/>
                    <a:pt x="598" y="250"/>
                    <a:pt x="595" y="247"/>
                  </a:cubicBezTo>
                  <a:cubicBezTo>
                    <a:pt x="599" y="246"/>
                    <a:pt x="617" y="248"/>
                    <a:pt x="626" y="248"/>
                  </a:cubicBezTo>
                  <a:cubicBezTo>
                    <a:pt x="636" y="248"/>
                    <a:pt x="648" y="248"/>
                    <a:pt x="651" y="252"/>
                  </a:cubicBezTo>
                  <a:cubicBezTo>
                    <a:pt x="651" y="254"/>
                    <a:pt x="649" y="254"/>
                    <a:pt x="648" y="254"/>
                  </a:cubicBezTo>
                  <a:cubicBezTo>
                    <a:pt x="647" y="255"/>
                    <a:pt x="646" y="254"/>
                    <a:pt x="645" y="255"/>
                  </a:cubicBezTo>
                  <a:cubicBezTo>
                    <a:pt x="648" y="259"/>
                    <a:pt x="654" y="260"/>
                    <a:pt x="659" y="259"/>
                  </a:cubicBezTo>
                  <a:cubicBezTo>
                    <a:pt x="661" y="257"/>
                    <a:pt x="663" y="255"/>
                    <a:pt x="661" y="251"/>
                  </a:cubicBezTo>
                  <a:cubicBezTo>
                    <a:pt x="658" y="246"/>
                    <a:pt x="652" y="245"/>
                    <a:pt x="644" y="243"/>
                  </a:cubicBezTo>
                  <a:cubicBezTo>
                    <a:pt x="635" y="242"/>
                    <a:pt x="592" y="242"/>
                    <a:pt x="592" y="242"/>
                  </a:cubicBezTo>
                  <a:cubicBezTo>
                    <a:pt x="587" y="237"/>
                    <a:pt x="577" y="229"/>
                    <a:pt x="571" y="226"/>
                  </a:cubicBezTo>
                  <a:cubicBezTo>
                    <a:pt x="570" y="223"/>
                    <a:pt x="574" y="220"/>
                    <a:pt x="576" y="221"/>
                  </a:cubicBezTo>
                  <a:cubicBezTo>
                    <a:pt x="593" y="227"/>
                    <a:pt x="622" y="227"/>
                    <a:pt x="641" y="229"/>
                  </a:cubicBezTo>
                  <a:moveTo>
                    <a:pt x="1076" y="236"/>
                  </a:moveTo>
                  <a:cubicBezTo>
                    <a:pt x="1074" y="244"/>
                    <a:pt x="1061" y="255"/>
                    <a:pt x="1051" y="260"/>
                  </a:cubicBezTo>
                  <a:cubicBezTo>
                    <a:pt x="1040" y="267"/>
                    <a:pt x="1024" y="271"/>
                    <a:pt x="1018" y="279"/>
                  </a:cubicBezTo>
                  <a:cubicBezTo>
                    <a:pt x="1011" y="286"/>
                    <a:pt x="949" y="303"/>
                    <a:pt x="919" y="311"/>
                  </a:cubicBezTo>
                  <a:cubicBezTo>
                    <a:pt x="890" y="318"/>
                    <a:pt x="866" y="325"/>
                    <a:pt x="838" y="329"/>
                  </a:cubicBezTo>
                  <a:cubicBezTo>
                    <a:pt x="833" y="325"/>
                    <a:pt x="825" y="325"/>
                    <a:pt x="819" y="326"/>
                  </a:cubicBezTo>
                  <a:cubicBezTo>
                    <a:pt x="827" y="311"/>
                    <a:pt x="824" y="301"/>
                    <a:pt x="811" y="297"/>
                  </a:cubicBezTo>
                  <a:cubicBezTo>
                    <a:pt x="953" y="246"/>
                    <a:pt x="953" y="246"/>
                    <a:pt x="953" y="246"/>
                  </a:cubicBezTo>
                  <a:cubicBezTo>
                    <a:pt x="979" y="238"/>
                    <a:pt x="1012" y="229"/>
                    <a:pt x="1034" y="228"/>
                  </a:cubicBezTo>
                  <a:cubicBezTo>
                    <a:pt x="1049" y="232"/>
                    <a:pt x="1058" y="236"/>
                    <a:pt x="1076" y="236"/>
                  </a:cubicBezTo>
                  <a:moveTo>
                    <a:pt x="687" y="221"/>
                  </a:moveTo>
                  <a:cubicBezTo>
                    <a:pt x="687" y="223"/>
                    <a:pt x="686" y="224"/>
                    <a:pt x="685" y="226"/>
                  </a:cubicBezTo>
                  <a:cubicBezTo>
                    <a:pt x="684" y="229"/>
                    <a:pt x="681" y="232"/>
                    <a:pt x="675" y="230"/>
                  </a:cubicBezTo>
                  <a:cubicBezTo>
                    <a:pt x="674" y="225"/>
                    <a:pt x="677" y="220"/>
                    <a:pt x="682" y="217"/>
                  </a:cubicBezTo>
                  <a:cubicBezTo>
                    <a:pt x="684" y="216"/>
                    <a:pt x="687" y="218"/>
                    <a:pt x="687" y="221"/>
                  </a:cubicBezTo>
                  <a:moveTo>
                    <a:pt x="672" y="214"/>
                  </a:moveTo>
                  <a:cubicBezTo>
                    <a:pt x="673" y="218"/>
                    <a:pt x="673" y="227"/>
                    <a:pt x="666" y="230"/>
                  </a:cubicBezTo>
                  <a:cubicBezTo>
                    <a:pt x="654" y="236"/>
                    <a:pt x="646" y="223"/>
                    <a:pt x="636" y="220"/>
                  </a:cubicBezTo>
                  <a:cubicBezTo>
                    <a:pt x="618" y="217"/>
                    <a:pt x="596" y="221"/>
                    <a:pt x="578" y="216"/>
                  </a:cubicBezTo>
                  <a:cubicBezTo>
                    <a:pt x="583" y="209"/>
                    <a:pt x="591" y="202"/>
                    <a:pt x="600" y="199"/>
                  </a:cubicBezTo>
                  <a:cubicBezTo>
                    <a:pt x="612" y="195"/>
                    <a:pt x="633" y="190"/>
                    <a:pt x="649" y="195"/>
                  </a:cubicBezTo>
                  <a:cubicBezTo>
                    <a:pt x="664" y="200"/>
                    <a:pt x="671" y="208"/>
                    <a:pt x="672" y="214"/>
                  </a:cubicBezTo>
                  <a:moveTo>
                    <a:pt x="996" y="211"/>
                  </a:moveTo>
                  <a:cubicBezTo>
                    <a:pt x="1007" y="215"/>
                    <a:pt x="1025" y="223"/>
                    <a:pt x="1017" y="225"/>
                  </a:cubicBezTo>
                  <a:cubicBezTo>
                    <a:pt x="954" y="236"/>
                    <a:pt x="912" y="253"/>
                    <a:pt x="804" y="295"/>
                  </a:cubicBezTo>
                  <a:cubicBezTo>
                    <a:pt x="800" y="295"/>
                    <a:pt x="796" y="295"/>
                    <a:pt x="792" y="297"/>
                  </a:cubicBezTo>
                  <a:cubicBezTo>
                    <a:pt x="793" y="291"/>
                    <a:pt x="793" y="285"/>
                    <a:pt x="786" y="278"/>
                  </a:cubicBezTo>
                  <a:cubicBezTo>
                    <a:pt x="781" y="273"/>
                    <a:pt x="773" y="271"/>
                    <a:pt x="760" y="275"/>
                  </a:cubicBezTo>
                  <a:cubicBezTo>
                    <a:pt x="792" y="255"/>
                    <a:pt x="824" y="234"/>
                    <a:pt x="860" y="221"/>
                  </a:cubicBezTo>
                  <a:cubicBezTo>
                    <a:pt x="889" y="210"/>
                    <a:pt x="920" y="205"/>
                    <a:pt x="953" y="204"/>
                  </a:cubicBezTo>
                  <a:cubicBezTo>
                    <a:pt x="974" y="204"/>
                    <a:pt x="986" y="207"/>
                    <a:pt x="996" y="211"/>
                  </a:cubicBezTo>
                  <a:moveTo>
                    <a:pt x="1210" y="232"/>
                  </a:moveTo>
                  <a:cubicBezTo>
                    <a:pt x="1207" y="239"/>
                    <a:pt x="1202" y="247"/>
                    <a:pt x="1192" y="255"/>
                  </a:cubicBezTo>
                  <a:cubicBezTo>
                    <a:pt x="1172" y="272"/>
                    <a:pt x="1073" y="286"/>
                    <a:pt x="1036" y="274"/>
                  </a:cubicBezTo>
                  <a:cubicBezTo>
                    <a:pt x="1076" y="258"/>
                    <a:pt x="1080" y="244"/>
                    <a:pt x="1082" y="234"/>
                  </a:cubicBezTo>
                  <a:cubicBezTo>
                    <a:pt x="1112" y="233"/>
                    <a:pt x="1157" y="229"/>
                    <a:pt x="1207" y="208"/>
                  </a:cubicBezTo>
                  <a:cubicBezTo>
                    <a:pt x="1213" y="206"/>
                    <a:pt x="1214" y="225"/>
                    <a:pt x="1210" y="232"/>
                  </a:cubicBezTo>
                  <a:moveTo>
                    <a:pt x="612" y="189"/>
                  </a:moveTo>
                  <a:cubicBezTo>
                    <a:pt x="598" y="191"/>
                    <a:pt x="581" y="194"/>
                    <a:pt x="570" y="213"/>
                  </a:cubicBezTo>
                  <a:cubicBezTo>
                    <a:pt x="565" y="209"/>
                    <a:pt x="567" y="201"/>
                    <a:pt x="572" y="194"/>
                  </a:cubicBezTo>
                  <a:cubicBezTo>
                    <a:pt x="576" y="189"/>
                    <a:pt x="591" y="183"/>
                    <a:pt x="612" y="189"/>
                  </a:cubicBezTo>
                  <a:moveTo>
                    <a:pt x="1259" y="133"/>
                  </a:moveTo>
                  <a:cubicBezTo>
                    <a:pt x="1253" y="149"/>
                    <a:pt x="1232" y="186"/>
                    <a:pt x="1209" y="198"/>
                  </a:cubicBezTo>
                  <a:cubicBezTo>
                    <a:pt x="1177" y="216"/>
                    <a:pt x="1132" y="223"/>
                    <a:pt x="1098" y="227"/>
                  </a:cubicBezTo>
                  <a:cubicBezTo>
                    <a:pt x="1070" y="231"/>
                    <a:pt x="1049" y="226"/>
                    <a:pt x="1039" y="223"/>
                  </a:cubicBezTo>
                  <a:cubicBezTo>
                    <a:pt x="1039" y="223"/>
                    <a:pt x="1029" y="219"/>
                    <a:pt x="1025" y="217"/>
                  </a:cubicBezTo>
                  <a:cubicBezTo>
                    <a:pt x="1077" y="189"/>
                    <a:pt x="1139" y="170"/>
                    <a:pt x="1205" y="153"/>
                  </a:cubicBezTo>
                  <a:cubicBezTo>
                    <a:pt x="1242" y="140"/>
                    <a:pt x="1246" y="139"/>
                    <a:pt x="1259" y="133"/>
                  </a:cubicBezTo>
                  <a:moveTo>
                    <a:pt x="1257" y="83"/>
                  </a:moveTo>
                  <a:cubicBezTo>
                    <a:pt x="1238" y="125"/>
                    <a:pt x="1226" y="138"/>
                    <a:pt x="1198" y="148"/>
                  </a:cubicBezTo>
                  <a:cubicBezTo>
                    <a:pt x="1198" y="148"/>
                    <a:pt x="1105" y="176"/>
                    <a:pt x="1082" y="185"/>
                  </a:cubicBezTo>
                  <a:cubicBezTo>
                    <a:pt x="1054" y="196"/>
                    <a:pt x="1033" y="207"/>
                    <a:pt x="1019" y="215"/>
                  </a:cubicBezTo>
                  <a:cubicBezTo>
                    <a:pt x="970" y="185"/>
                    <a:pt x="880" y="207"/>
                    <a:pt x="858" y="216"/>
                  </a:cubicBezTo>
                  <a:cubicBezTo>
                    <a:pt x="822" y="229"/>
                    <a:pt x="786" y="251"/>
                    <a:pt x="756" y="272"/>
                  </a:cubicBezTo>
                  <a:cubicBezTo>
                    <a:pt x="752" y="268"/>
                    <a:pt x="746" y="260"/>
                    <a:pt x="741" y="260"/>
                  </a:cubicBezTo>
                  <a:cubicBezTo>
                    <a:pt x="741" y="260"/>
                    <a:pt x="756" y="269"/>
                    <a:pt x="753" y="286"/>
                  </a:cubicBezTo>
                  <a:cubicBezTo>
                    <a:pt x="757" y="284"/>
                    <a:pt x="772" y="273"/>
                    <a:pt x="782" y="282"/>
                  </a:cubicBezTo>
                  <a:cubicBezTo>
                    <a:pt x="793" y="291"/>
                    <a:pt x="782" y="302"/>
                    <a:pt x="779" y="311"/>
                  </a:cubicBezTo>
                  <a:cubicBezTo>
                    <a:pt x="790" y="302"/>
                    <a:pt x="802" y="295"/>
                    <a:pt x="814" y="303"/>
                  </a:cubicBezTo>
                  <a:cubicBezTo>
                    <a:pt x="827" y="312"/>
                    <a:pt x="812" y="328"/>
                    <a:pt x="808" y="336"/>
                  </a:cubicBezTo>
                  <a:cubicBezTo>
                    <a:pt x="817" y="334"/>
                    <a:pt x="828" y="326"/>
                    <a:pt x="835" y="337"/>
                  </a:cubicBezTo>
                  <a:cubicBezTo>
                    <a:pt x="842" y="347"/>
                    <a:pt x="831" y="352"/>
                    <a:pt x="821" y="358"/>
                  </a:cubicBezTo>
                  <a:cubicBezTo>
                    <a:pt x="831" y="357"/>
                    <a:pt x="832" y="365"/>
                    <a:pt x="859" y="367"/>
                  </a:cubicBezTo>
                  <a:cubicBezTo>
                    <a:pt x="846" y="368"/>
                    <a:pt x="833" y="369"/>
                    <a:pt x="824" y="370"/>
                  </a:cubicBezTo>
                  <a:cubicBezTo>
                    <a:pt x="818" y="369"/>
                    <a:pt x="811" y="365"/>
                    <a:pt x="799" y="362"/>
                  </a:cubicBezTo>
                  <a:cubicBezTo>
                    <a:pt x="767" y="353"/>
                    <a:pt x="748" y="343"/>
                    <a:pt x="735" y="339"/>
                  </a:cubicBezTo>
                  <a:cubicBezTo>
                    <a:pt x="723" y="335"/>
                    <a:pt x="708" y="333"/>
                    <a:pt x="698" y="336"/>
                  </a:cubicBezTo>
                  <a:cubicBezTo>
                    <a:pt x="693" y="336"/>
                    <a:pt x="693" y="338"/>
                    <a:pt x="689" y="339"/>
                  </a:cubicBezTo>
                  <a:cubicBezTo>
                    <a:pt x="731" y="324"/>
                    <a:pt x="718" y="273"/>
                    <a:pt x="738" y="242"/>
                  </a:cubicBezTo>
                  <a:cubicBezTo>
                    <a:pt x="759" y="204"/>
                    <a:pt x="801" y="195"/>
                    <a:pt x="839" y="188"/>
                  </a:cubicBezTo>
                  <a:cubicBezTo>
                    <a:pt x="889" y="181"/>
                    <a:pt x="966" y="174"/>
                    <a:pt x="989" y="169"/>
                  </a:cubicBezTo>
                  <a:cubicBezTo>
                    <a:pt x="1030" y="161"/>
                    <a:pt x="1081" y="144"/>
                    <a:pt x="1092" y="139"/>
                  </a:cubicBezTo>
                  <a:cubicBezTo>
                    <a:pt x="1104" y="133"/>
                    <a:pt x="1160" y="113"/>
                    <a:pt x="1181" y="106"/>
                  </a:cubicBezTo>
                  <a:cubicBezTo>
                    <a:pt x="1203" y="98"/>
                    <a:pt x="1231" y="88"/>
                    <a:pt x="1257" y="83"/>
                  </a:cubicBezTo>
                  <a:moveTo>
                    <a:pt x="1206" y="285"/>
                  </a:moveTo>
                  <a:cubicBezTo>
                    <a:pt x="1164" y="319"/>
                    <a:pt x="1151" y="370"/>
                    <a:pt x="1148" y="385"/>
                  </a:cubicBezTo>
                  <a:cubicBezTo>
                    <a:pt x="1141" y="430"/>
                    <a:pt x="1140" y="481"/>
                    <a:pt x="1148" y="525"/>
                  </a:cubicBezTo>
                  <a:cubicBezTo>
                    <a:pt x="1170" y="665"/>
                    <a:pt x="1170" y="665"/>
                    <a:pt x="1170" y="665"/>
                  </a:cubicBezTo>
                  <a:cubicBezTo>
                    <a:pt x="1177" y="726"/>
                    <a:pt x="1177" y="726"/>
                    <a:pt x="1177" y="726"/>
                  </a:cubicBezTo>
                  <a:cubicBezTo>
                    <a:pt x="1180" y="797"/>
                    <a:pt x="1180" y="797"/>
                    <a:pt x="1180" y="797"/>
                  </a:cubicBezTo>
                  <a:cubicBezTo>
                    <a:pt x="1184" y="962"/>
                    <a:pt x="1105" y="1183"/>
                    <a:pt x="834" y="1272"/>
                  </a:cubicBezTo>
                  <a:cubicBezTo>
                    <a:pt x="768" y="1298"/>
                    <a:pt x="768" y="1298"/>
                    <a:pt x="768" y="1298"/>
                  </a:cubicBezTo>
                  <a:cubicBezTo>
                    <a:pt x="713" y="1322"/>
                    <a:pt x="659" y="1348"/>
                    <a:pt x="612" y="1391"/>
                  </a:cubicBezTo>
                  <a:cubicBezTo>
                    <a:pt x="546" y="1333"/>
                    <a:pt x="469" y="1301"/>
                    <a:pt x="391" y="1271"/>
                  </a:cubicBezTo>
                  <a:cubicBezTo>
                    <a:pt x="142" y="1192"/>
                    <a:pt x="55" y="982"/>
                    <a:pt x="50" y="837"/>
                  </a:cubicBezTo>
                  <a:cubicBezTo>
                    <a:pt x="48" y="789"/>
                    <a:pt x="50" y="737"/>
                    <a:pt x="56" y="688"/>
                  </a:cubicBezTo>
                  <a:cubicBezTo>
                    <a:pt x="66" y="614"/>
                    <a:pt x="66" y="614"/>
                    <a:pt x="66" y="614"/>
                  </a:cubicBezTo>
                  <a:cubicBezTo>
                    <a:pt x="83" y="515"/>
                    <a:pt x="83" y="515"/>
                    <a:pt x="83" y="515"/>
                  </a:cubicBezTo>
                  <a:cubicBezTo>
                    <a:pt x="91" y="458"/>
                    <a:pt x="91" y="395"/>
                    <a:pt x="73" y="344"/>
                  </a:cubicBezTo>
                  <a:cubicBezTo>
                    <a:pt x="63" y="320"/>
                    <a:pt x="46" y="299"/>
                    <a:pt x="26" y="281"/>
                  </a:cubicBezTo>
                  <a:cubicBezTo>
                    <a:pt x="49" y="250"/>
                    <a:pt x="75" y="216"/>
                    <a:pt x="98" y="185"/>
                  </a:cubicBezTo>
                  <a:cubicBezTo>
                    <a:pt x="99" y="186"/>
                    <a:pt x="99" y="187"/>
                    <a:pt x="100" y="188"/>
                  </a:cubicBezTo>
                  <a:cubicBezTo>
                    <a:pt x="100" y="188"/>
                    <a:pt x="100" y="189"/>
                    <a:pt x="100" y="189"/>
                  </a:cubicBezTo>
                  <a:cubicBezTo>
                    <a:pt x="104" y="200"/>
                    <a:pt x="108" y="209"/>
                    <a:pt x="112" y="214"/>
                  </a:cubicBezTo>
                  <a:cubicBezTo>
                    <a:pt x="114" y="218"/>
                    <a:pt x="116" y="221"/>
                    <a:pt x="118" y="224"/>
                  </a:cubicBezTo>
                  <a:cubicBezTo>
                    <a:pt x="78" y="277"/>
                    <a:pt x="78" y="277"/>
                    <a:pt x="78" y="277"/>
                  </a:cubicBezTo>
                  <a:cubicBezTo>
                    <a:pt x="127" y="332"/>
                    <a:pt x="129" y="410"/>
                    <a:pt x="127" y="483"/>
                  </a:cubicBezTo>
                  <a:cubicBezTo>
                    <a:pt x="121" y="528"/>
                    <a:pt x="121" y="528"/>
                    <a:pt x="121" y="528"/>
                  </a:cubicBezTo>
                  <a:cubicBezTo>
                    <a:pt x="100" y="658"/>
                    <a:pt x="100" y="658"/>
                    <a:pt x="100" y="658"/>
                  </a:cubicBezTo>
                  <a:cubicBezTo>
                    <a:pt x="91" y="731"/>
                    <a:pt x="91" y="731"/>
                    <a:pt x="91" y="731"/>
                  </a:cubicBezTo>
                  <a:cubicBezTo>
                    <a:pt x="89" y="799"/>
                    <a:pt x="89" y="799"/>
                    <a:pt x="89" y="799"/>
                  </a:cubicBezTo>
                  <a:cubicBezTo>
                    <a:pt x="80" y="965"/>
                    <a:pt x="207" y="1177"/>
                    <a:pt x="438" y="1246"/>
                  </a:cubicBezTo>
                  <a:cubicBezTo>
                    <a:pt x="499" y="1271"/>
                    <a:pt x="558" y="1299"/>
                    <a:pt x="612" y="1338"/>
                  </a:cubicBezTo>
                  <a:cubicBezTo>
                    <a:pt x="666" y="1299"/>
                    <a:pt x="725" y="1271"/>
                    <a:pt x="786" y="1248"/>
                  </a:cubicBezTo>
                  <a:cubicBezTo>
                    <a:pt x="1054" y="1172"/>
                    <a:pt x="1136" y="965"/>
                    <a:pt x="1139" y="828"/>
                  </a:cubicBezTo>
                  <a:cubicBezTo>
                    <a:pt x="1142" y="778"/>
                    <a:pt x="1137" y="728"/>
                    <a:pt x="1132" y="680"/>
                  </a:cubicBezTo>
                  <a:cubicBezTo>
                    <a:pt x="1122" y="611"/>
                    <a:pt x="1122" y="611"/>
                    <a:pt x="1122" y="611"/>
                  </a:cubicBezTo>
                  <a:cubicBezTo>
                    <a:pt x="1108" y="526"/>
                    <a:pt x="1108" y="526"/>
                    <a:pt x="1108" y="526"/>
                  </a:cubicBezTo>
                  <a:cubicBezTo>
                    <a:pt x="1100" y="479"/>
                    <a:pt x="1101" y="421"/>
                    <a:pt x="1110" y="375"/>
                  </a:cubicBezTo>
                  <a:cubicBezTo>
                    <a:pt x="1124" y="368"/>
                    <a:pt x="1140" y="354"/>
                    <a:pt x="1149" y="324"/>
                  </a:cubicBezTo>
                  <a:cubicBezTo>
                    <a:pt x="1150" y="320"/>
                    <a:pt x="1150" y="320"/>
                    <a:pt x="1150" y="320"/>
                  </a:cubicBezTo>
                  <a:cubicBezTo>
                    <a:pt x="1166" y="309"/>
                    <a:pt x="1185" y="292"/>
                    <a:pt x="1198" y="274"/>
                  </a:cubicBezTo>
                  <a:cubicBezTo>
                    <a:pt x="1200" y="275"/>
                    <a:pt x="1202" y="278"/>
                    <a:pt x="1206" y="285"/>
                  </a:cubicBezTo>
                  <a:moveTo>
                    <a:pt x="654" y="446"/>
                  </a:moveTo>
                  <a:cubicBezTo>
                    <a:pt x="649" y="455"/>
                    <a:pt x="644" y="461"/>
                    <a:pt x="626" y="462"/>
                  </a:cubicBezTo>
                  <a:cubicBezTo>
                    <a:pt x="603" y="463"/>
                    <a:pt x="597" y="450"/>
                    <a:pt x="597" y="450"/>
                  </a:cubicBezTo>
                  <a:cubicBezTo>
                    <a:pt x="599" y="457"/>
                    <a:pt x="604" y="472"/>
                    <a:pt x="626" y="471"/>
                  </a:cubicBezTo>
                  <a:cubicBezTo>
                    <a:pt x="654" y="469"/>
                    <a:pt x="654" y="446"/>
                    <a:pt x="654" y="446"/>
                  </a:cubicBezTo>
                  <a:moveTo>
                    <a:pt x="685" y="353"/>
                  </a:moveTo>
                  <a:cubicBezTo>
                    <a:pt x="657" y="380"/>
                    <a:pt x="690" y="446"/>
                    <a:pt x="671" y="473"/>
                  </a:cubicBezTo>
                  <a:cubicBezTo>
                    <a:pt x="669" y="476"/>
                    <a:pt x="667" y="480"/>
                    <a:pt x="665" y="483"/>
                  </a:cubicBezTo>
                  <a:cubicBezTo>
                    <a:pt x="651" y="478"/>
                    <a:pt x="642" y="477"/>
                    <a:pt x="629" y="477"/>
                  </a:cubicBezTo>
                  <a:cubicBezTo>
                    <a:pt x="621" y="477"/>
                    <a:pt x="613" y="479"/>
                    <a:pt x="607" y="480"/>
                  </a:cubicBezTo>
                  <a:cubicBezTo>
                    <a:pt x="592" y="481"/>
                    <a:pt x="581" y="479"/>
                    <a:pt x="567" y="482"/>
                  </a:cubicBezTo>
                  <a:cubicBezTo>
                    <a:pt x="568" y="479"/>
                    <a:pt x="570" y="477"/>
                    <a:pt x="573" y="473"/>
                  </a:cubicBezTo>
                  <a:cubicBezTo>
                    <a:pt x="560" y="473"/>
                    <a:pt x="550" y="471"/>
                    <a:pt x="543" y="461"/>
                  </a:cubicBezTo>
                  <a:cubicBezTo>
                    <a:pt x="539" y="455"/>
                    <a:pt x="538" y="447"/>
                    <a:pt x="540" y="441"/>
                  </a:cubicBezTo>
                  <a:cubicBezTo>
                    <a:pt x="544" y="431"/>
                    <a:pt x="554" y="422"/>
                    <a:pt x="558" y="413"/>
                  </a:cubicBezTo>
                  <a:cubicBezTo>
                    <a:pt x="558" y="413"/>
                    <a:pt x="566" y="401"/>
                    <a:pt x="568" y="387"/>
                  </a:cubicBezTo>
                  <a:cubicBezTo>
                    <a:pt x="570" y="392"/>
                    <a:pt x="572" y="399"/>
                    <a:pt x="584" y="402"/>
                  </a:cubicBezTo>
                  <a:cubicBezTo>
                    <a:pt x="596" y="405"/>
                    <a:pt x="608" y="401"/>
                    <a:pt x="629" y="390"/>
                  </a:cubicBezTo>
                  <a:cubicBezTo>
                    <a:pt x="620" y="405"/>
                    <a:pt x="606" y="414"/>
                    <a:pt x="581" y="418"/>
                  </a:cubicBezTo>
                  <a:cubicBezTo>
                    <a:pt x="590" y="420"/>
                    <a:pt x="606" y="417"/>
                    <a:pt x="623" y="408"/>
                  </a:cubicBezTo>
                  <a:cubicBezTo>
                    <a:pt x="643" y="397"/>
                    <a:pt x="669" y="362"/>
                    <a:pt x="669" y="362"/>
                  </a:cubicBezTo>
                  <a:cubicBezTo>
                    <a:pt x="675" y="357"/>
                    <a:pt x="687" y="352"/>
                    <a:pt x="685" y="353"/>
                  </a:cubicBezTo>
                  <a:moveTo>
                    <a:pt x="802" y="969"/>
                  </a:moveTo>
                  <a:cubicBezTo>
                    <a:pt x="737" y="900"/>
                    <a:pt x="673" y="796"/>
                    <a:pt x="665" y="792"/>
                  </a:cubicBezTo>
                  <a:cubicBezTo>
                    <a:pt x="665" y="792"/>
                    <a:pt x="744" y="913"/>
                    <a:pt x="759" y="934"/>
                  </a:cubicBezTo>
                  <a:cubicBezTo>
                    <a:pt x="773" y="954"/>
                    <a:pt x="793" y="974"/>
                    <a:pt x="802" y="990"/>
                  </a:cubicBezTo>
                  <a:cubicBezTo>
                    <a:pt x="805" y="985"/>
                    <a:pt x="810" y="977"/>
                    <a:pt x="802" y="969"/>
                  </a:cubicBezTo>
                  <a:moveTo>
                    <a:pt x="1035" y="1005"/>
                  </a:moveTo>
                  <a:cubicBezTo>
                    <a:pt x="1021" y="1003"/>
                    <a:pt x="1008" y="1004"/>
                    <a:pt x="1003" y="1018"/>
                  </a:cubicBezTo>
                  <a:cubicBezTo>
                    <a:pt x="995" y="1035"/>
                    <a:pt x="991" y="1048"/>
                    <a:pt x="985" y="1057"/>
                  </a:cubicBezTo>
                  <a:cubicBezTo>
                    <a:pt x="978" y="1069"/>
                    <a:pt x="967" y="1080"/>
                    <a:pt x="948" y="1085"/>
                  </a:cubicBezTo>
                  <a:cubicBezTo>
                    <a:pt x="929" y="1090"/>
                    <a:pt x="902" y="1091"/>
                    <a:pt x="899" y="1080"/>
                  </a:cubicBezTo>
                  <a:cubicBezTo>
                    <a:pt x="903" y="1057"/>
                    <a:pt x="935" y="1053"/>
                    <a:pt x="949" y="1046"/>
                  </a:cubicBezTo>
                  <a:cubicBezTo>
                    <a:pt x="974" y="1034"/>
                    <a:pt x="976" y="1012"/>
                    <a:pt x="977" y="989"/>
                  </a:cubicBezTo>
                  <a:cubicBezTo>
                    <a:pt x="942" y="966"/>
                    <a:pt x="870" y="909"/>
                    <a:pt x="870" y="909"/>
                  </a:cubicBezTo>
                  <a:cubicBezTo>
                    <a:pt x="870" y="909"/>
                    <a:pt x="932" y="971"/>
                    <a:pt x="966" y="994"/>
                  </a:cubicBezTo>
                  <a:cubicBezTo>
                    <a:pt x="966" y="1013"/>
                    <a:pt x="961" y="1024"/>
                    <a:pt x="945" y="1033"/>
                  </a:cubicBezTo>
                  <a:cubicBezTo>
                    <a:pt x="935" y="1038"/>
                    <a:pt x="924" y="1042"/>
                    <a:pt x="909" y="1049"/>
                  </a:cubicBezTo>
                  <a:cubicBezTo>
                    <a:pt x="885" y="1063"/>
                    <a:pt x="892" y="1083"/>
                    <a:pt x="859" y="1096"/>
                  </a:cubicBezTo>
                  <a:cubicBezTo>
                    <a:pt x="845" y="1101"/>
                    <a:pt x="812" y="1105"/>
                    <a:pt x="821" y="1087"/>
                  </a:cubicBezTo>
                  <a:cubicBezTo>
                    <a:pt x="833" y="1069"/>
                    <a:pt x="820" y="1069"/>
                    <a:pt x="820" y="1069"/>
                  </a:cubicBezTo>
                  <a:cubicBezTo>
                    <a:pt x="812" y="1071"/>
                    <a:pt x="792" y="1076"/>
                    <a:pt x="782" y="1077"/>
                  </a:cubicBezTo>
                  <a:cubicBezTo>
                    <a:pt x="775" y="1077"/>
                    <a:pt x="769" y="1072"/>
                    <a:pt x="774" y="1067"/>
                  </a:cubicBezTo>
                  <a:cubicBezTo>
                    <a:pt x="776" y="1065"/>
                    <a:pt x="780" y="1064"/>
                    <a:pt x="783" y="1061"/>
                  </a:cubicBezTo>
                  <a:cubicBezTo>
                    <a:pt x="788" y="1057"/>
                    <a:pt x="791" y="1055"/>
                    <a:pt x="793" y="1051"/>
                  </a:cubicBezTo>
                  <a:cubicBezTo>
                    <a:pt x="797" y="1045"/>
                    <a:pt x="799" y="1036"/>
                    <a:pt x="796" y="1034"/>
                  </a:cubicBezTo>
                  <a:cubicBezTo>
                    <a:pt x="791" y="1032"/>
                    <a:pt x="784" y="1033"/>
                    <a:pt x="781" y="1037"/>
                  </a:cubicBezTo>
                  <a:cubicBezTo>
                    <a:pt x="767" y="1052"/>
                    <a:pt x="766" y="1078"/>
                    <a:pt x="727" y="1070"/>
                  </a:cubicBezTo>
                  <a:cubicBezTo>
                    <a:pt x="727" y="1070"/>
                    <a:pt x="681" y="1060"/>
                    <a:pt x="718" y="1007"/>
                  </a:cubicBezTo>
                  <a:cubicBezTo>
                    <a:pt x="729" y="994"/>
                    <a:pt x="700" y="977"/>
                    <a:pt x="683" y="956"/>
                  </a:cubicBezTo>
                  <a:cubicBezTo>
                    <a:pt x="650" y="916"/>
                    <a:pt x="557" y="766"/>
                    <a:pt x="557" y="766"/>
                  </a:cubicBezTo>
                  <a:cubicBezTo>
                    <a:pt x="547" y="752"/>
                    <a:pt x="537" y="735"/>
                    <a:pt x="528" y="722"/>
                  </a:cubicBezTo>
                  <a:cubicBezTo>
                    <a:pt x="520" y="708"/>
                    <a:pt x="517" y="679"/>
                    <a:pt x="537" y="682"/>
                  </a:cubicBezTo>
                  <a:cubicBezTo>
                    <a:pt x="547" y="684"/>
                    <a:pt x="550" y="688"/>
                    <a:pt x="561" y="683"/>
                  </a:cubicBezTo>
                  <a:cubicBezTo>
                    <a:pt x="568" y="680"/>
                    <a:pt x="568" y="692"/>
                    <a:pt x="561" y="698"/>
                  </a:cubicBezTo>
                  <a:cubicBezTo>
                    <a:pt x="556" y="702"/>
                    <a:pt x="556" y="711"/>
                    <a:pt x="562" y="716"/>
                  </a:cubicBezTo>
                  <a:cubicBezTo>
                    <a:pt x="570" y="720"/>
                    <a:pt x="572" y="711"/>
                    <a:pt x="581" y="714"/>
                  </a:cubicBezTo>
                  <a:cubicBezTo>
                    <a:pt x="590" y="716"/>
                    <a:pt x="597" y="738"/>
                    <a:pt x="613" y="743"/>
                  </a:cubicBezTo>
                  <a:cubicBezTo>
                    <a:pt x="617" y="744"/>
                    <a:pt x="620" y="744"/>
                    <a:pt x="621" y="741"/>
                  </a:cubicBezTo>
                  <a:cubicBezTo>
                    <a:pt x="623" y="734"/>
                    <a:pt x="616" y="725"/>
                    <a:pt x="618" y="717"/>
                  </a:cubicBezTo>
                  <a:cubicBezTo>
                    <a:pt x="620" y="722"/>
                    <a:pt x="627" y="727"/>
                    <a:pt x="637" y="732"/>
                  </a:cubicBezTo>
                  <a:cubicBezTo>
                    <a:pt x="648" y="739"/>
                    <a:pt x="654" y="740"/>
                    <a:pt x="651" y="731"/>
                  </a:cubicBezTo>
                  <a:cubicBezTo>
                    <a:pt x="648" y="720"/>
                    <a:pt x="646" y="713"/>
                    <a:pt x="646" y="713"/>
                  </a:cubicBezTo>
                  <a:cubicBezTo>
                    <a:pt x="645" y="705"/>
                    <a:pt x="652" y="699"/>
                    <a:pt x="658" y="699"/>
                  </a:cubicBezTo>
                  <a:cubicBezTo>
                    <a:pt x="661" y="699"/>
                    <a:pt x="664" y="701"/>
                    <a:pt x="666" y="705"/>
                  </a:cubicBezTo>
                  <a:cubicBezTo>
                    <a:pt x="674" y="718"/>
                    <a:pt x="670" y="725"/>
                    <a:pt x="686" y="730"/>
                  </a:cubicBezTo>
                  <a:cubicBezTo>
                    <a:pt x="711" y="782"/>
                    <a:pt x="773" y="847"/>
                    <a:pt x="798" y="868"/>
                  </a:cubicBezTo>
                  <a:cubicBezTo>
                    <a:pt x="803" y="872"/>
                    <a:pt x="812" y="877"/>
                    <a:pt x="820" y="880"/>
                  </a:cubicBezTo>
                  <a:cubicBezTo>
                    <a:pt x="814" y="875"/>
                    <a:pt x="805" y="867"/>
                    <a:pt x="801" y="863"/>
                  </a:cubicBezTo>
                  <a:cubicBezTo>
                    <a:pt x="736" y="800"/>
                    <a:pt x="695" y="742"/>
                    <a:pt x="696" y="730"/>
                  </a:cubicBezTo>
                  <a:cubicBezTo>
                    <a:pt x="714" y="722"/>
                    <a:pt x="717" y="704"/>
                    <a:pt x="723" y="707"/>
                  </a:cubicBezTo>
                  <a:cubicBezTo>
                    <a:pt x="725" y="708"/>
                    <a:pt x="717" y="723"/>
                    <a:pt x="718" y="731"/>
                  </a:cubicBezTo>
                  <a:cubicBezTo>
                    <a:pt x="719" y="735"/>
                    <a:pt x="724" y="741"/>
                    <a:pt x="735" y="741"/>
                  </a:cubicBezTo>
                  <a:cubicBezTo>
                    <a:pt x="714" y="762"/>
                    <a:pt x="768" y="780"/>
                    <a:pt x="808" y="779"/>
                  </a:cubicBezTo>
                  <a:cubicBezTo>
                    <a:pt x="823" y="788"/>
                    <a:pt x="848" y="803"/>
                    <a:pt x="878" y="810"/>
                  </a:cubicBezTo>
                  <a:cubicBezTo>
                    <a:pt x="878" y="810"/>
                    <a:pt x="881" y="824"/>
                    <a:pt x="890" y="825"/>
                  </a:cubicBezTo>
                  <a:cubicBezTo>
                    <a:pt x="890" y="825"/>
                    <a:pt x="912" y="859"/>
                    <a:pt x="943" y="892"/>
                  </a:cubicBezTo>
                  <a:cubicBezTo>
                    <a:pt x="973" y="924"/>
                    <a:pt x="1007" y="977"/>
                    <a:pt x="1035" y="1005"/>
                  </a:cubicBezTo>
                  <a:moveTo>
                    <a:pt x="679" y="342"/>
                  </a:moveTo>
                  <a:cubicBezTo>
                    <a:pt x="661" y="355"/>
                    <a:pt x="657" y="367"/>
                    <a:pt x="627" y="382"/>
                  </a:cubicBezTo>
                  <a:cubicBezTo>
                    <a:pt x="610" y="391"/>
                    <a:pt x="593" y="398"/>
                    <a:pt x="582" y="393"/>
                  </a:cubicBezTo>
                  <a:cubicBezTo>
                    <a:pt x="571" y="387"/>
                    <a:pt x="575" y="367"/>
                    <a:pt x="575" y="364"/>
                  </a:cubicBezTo>
                  <a:cubicBezTo>
                    <a:pt x="575" y="362"/>
                    <a:pt x="575" y="359"/>
                    <a:pt x="575" y="357"/>
                  </a:cubicBezTo>
                  <a:cubicBezTo>
                    <a:pt x="583" y="353"/>
                    <a:pt x="595" y="355"/>
                    <a:pt x="598" y="345"/>
                  </a:cubicBezTo>
                  <a:cubicBezTo>
                    <a:pt x="601" y="337"/>
                    <a:pt x="600" y="327"/>
                    <a:pt x="602" y="318"/>
                  </a:cubicBezTo>
                  <a:cubicBezTo>
                    <a:pt x="606" y="311"/>
                    <a:pt x="617" y="307"/>
                    <a:pt x="619" y="299"/>
                  </a:cubicBezTo>
                  <a:cubicBezTo>
                    <a:pt x="605" y="308"/>
                    <a:pt x="594" y="321"/>
                    <a:pt x="576" y="320"/>
                  </a:cubicBezTo>
                  <a:cubicBezTo>
                    <a:pt x="571" y="319"/>
                    <a:pt x="575" y="312"/>
                    <a:pt x="572" y="309"/>
                  </a:cubicBezTo>
                  <a:cubicBezTo>
                    <a:pt x="568" y="308"/>
                    <a:pt x="568" y="305"/>
                    <a:pt x="568" y="302"/>
                  </a:cubicBezTo>
                  <a:cubicBezTo>
                    <a:pt x="569" y="303"/>
                    <a:pt x="570" y="303"/>
                    <a:pt x="571" y="303"/>
                  </a:cubicBezTo>
                  <a:cubicBezTo>
                    <a:pt x="571" y="303"/>
                    <a:pt x="572" y="302"/>
                    <a:pt x="572" y="301"/>
                  </a:cubicBezTo>
                  <a:cubicBezTo>
                    <a:pt x="572" y="300"/>
                    <a:pt x="571" y="300"/>
                    <a:pt x="571" y="300"/>
                  </a:cubicBezTo>
                  <a:cubicBezTo>
                    <a:pt x="570" y="300"/>
                    <a:pt x="568" y="300"/>
                    <a:pt x="566" y="299"/>
                  </a:cubicBezTo>
                  <a:cubicBezTo>
                    <a:pt x="566" y="299"/>
                    <a:pt x="566" y="299"/>
                    <a:pt x="566" y="299"/>
                  </a:cubicBezTo>
                  <a:cubicBezTo>
                    <a:pt x="565" y="296"/>
                    <a:pt x="567" y="292"/>
                    <a:pt x="565" y="290"/>
                  </a:cubicBezTo>
                  <a:cubicBezTo>
                    <a:pt x="556" y="288"/>
                    <a:pt x="556" y="288"/>
                    <a:pt x="556" y="288"/>
                  </a:cubicBezTo>
                  <a:cubicBezTo>
                    <a:pt x="557" y="279"/>
                    <a:pt x="563" y="272"/>
                    <a:pt x="563" y="262"/>
                  </a:cubicBezTo>
                  <a:cubicBezTo>
                    <a:pt x="565" y="264"/>
                    <a:pt x="570" y="263"/>
                    <a:pt x="568" y="267"/>
                  </a:cubicBezTo>
                  <a:cubicBezTo>
                    <a:pt x="566" y="268"/>
                    <a:pt x="567" y="271"/>
                    <a:pt x="567" y="272"/>
                  </a:cubicBezTo>
                  <a:cubicBezTo>
                    <a:pt x="567" y="268"/>
                    <a:pt x="582" y="262"/>
                    <a:pt x="574" y="260"/>
                  </a:cubicBezTo>
                  <a:cubicBezTo>
                    <a:pt x="570" y="259"/>
                    <a:pt x="560" y="261"/>
                    <a:pt x="560" y="256"/>
                  </a:cubicBezTo>
                  <a:cubicBezTo>
                    <a:pt x="560" y="248"/>
                    <a:pt x="563" y="241"/>
                    <a:pt x="567" y="235"/>
                  </a:cubicBezTo>
                  <a:cubicBezTo>
                    <a:pt x="576" y="242"/>
                    <a:pt x="588" y="249"/>
                    <a:pt x="591" y="261"/>
                  </a:cubicBezTo>
                  <a:cubicBezTo>
                    <a:pt x="594" y="264"/>
                    <a:pt x="598" y="269"/>
                    <a:pt x="602" y="269"/>
                  </a:cubicBezTo>
                  <a:cubicBezTo>
                    <a:pt x="612" y="265"/>
                    <a:pt x="617" y="275"/>
                    <a:pt x="627" y="274"/>
                  </a:cubicBezTo>
                  <a:cubicBezTo>
                    <a:pt x="627" y="272"/>
                    <a:pt x="628" y="270"/>
                    <a:pt x="630" y="269"/>
                  </a:cubicBezTo>
                  <a:cubicBezTo>
                    <a:pt x="632" y="268"/>
                    <a:pt x="635" y="269"/>
                    <a:pt x="636" y="271"/>
                  </a:cubicBezTo>
                  <a:cubicBezTo>
                    <a:pt x="637" y="276"/>
                    <a:pt x="634" y="279"/>
                    <a:pt x="632" y="282"/>
                  </a:cubicBezTo>
                  <a:cubicBezTo>
                    <a:pt x="629" y="284"/>
                    <a:pt x="624" y="285"/>
                    <a:pt x="620" y="286"/>
                  </a:cubicBezTo>
                  <a:cubicBezTo>
                    <a:pt x="628" y="291"/>
                    <a:pt x="634" y="283"/>
                    <a:pt x="642" y="281"/>
                  </a:cubicBezTo>
                  <a:cubicBezTo>
                    <a:pt x="645" y="280"/>
                    <a:pt x="649" y="282"/>
                    <a:pt x="651" y="285"/>
                  </a:cubicBezTo>
                  <a:cubicBezTo>
                    <a:pt x="654" y="303"/>
                    <a:pt x="646" y="330"/>
                    <a:pt x="669" y="339"/>
                  </a:cubicBezTo>
                  <a:cubicBezTo>
                    <a:pt x="672" y="340"/>
                    <a:pt x="676" y="341"/>
                    <a:pt x="679" y="342"/>
                  </a:cubicBezTo>
                  <a:moveTo>
                    <a:pt x="546" y="767"/>
                  </a:moveTo>
                  <a:cubicBezTo>
                    <a:pt x="564" y="796"/>
                    <a:pt x="565" y="797"/>
                    <a:pt x="575" y="814"/>
                  </a:cubicBezTo>
                  <a:cubicBezTo>
                    <a:pt x="585" y="830"/>
                    <a:pt x="625" y="892"/>
                    <a:pt x="632" y="904"/>
                  </a:cubicBezTo>
                  <a:cubicBezTo>
                    <a:pt x="640" y="917"/>
                    <a:pt x="681" y="987"/>
                    <a:pt x="708" y="1000"/>
                  </a:cubicBezTo>
                  <a:cubicBezTo>
                    <a:pt x="687" y="1023"/>
                    <a:pt x="697" y="1050"/>
                    <a:pt x="663" y="1056"/>
                  </a:cubicBezTo>
                  <a:cubicBezTo>
                    <a:pt x="644" y="1059"/>
                    <a:pt x="589" y="1076"/>
                    <a:pt x="570" y="1044"/>
                  </a:cubicBezTo>
                  <a:cubicBezTo>
                    <a:pt x="551" y="1012"/>
                    <a:pt x="543" y="962"/>
                    <a:pt x="548" y="922"/>
                  </a:cubicBezTo>
                  <a:cubicBezTo>
                    <a:pt x="572" y="959"/>
                    <a:pt x="590" y="975"/>
                    <a:pt x="603" y="983"/>
                  </a:cubicBezTo>
                  <a:cubicBezTo>
                    <a:pt x="559" y="934"/>
                    <a:pt x="564" y="924"/>
                    <a:pt x="543" y="898"/>
                  </a:cubicBezTo>
                  <a:cubicBezTo>
                    <a:pt x="535" y="887"/>
                    <a:pt x="533" y="870"/>
                    <a:pt x="532" y="857"/>
                  </a:cubicBezTo>
                  <a:cubicBezTo>
                    <a:pt x="530" y="834"/>
                    <a:pt x="531" y="812"/>
                    <a:pt x="530" y="790"/>
                  </a:cubicBezTo>
                  <a:cubicBezTo>
                    <a:pt x="529" y="778"/>
                    <a:pt x="530" y="765"/>
                    <a:pt x="526" y="753"/>
                  </a:cubicBezTo>
                  <a:cubicBezTo>
                    <a:pt x="524" y="749"/>
                    <a:pt x="521" y="736"/>
                    <a:pt x="520" y="731"/>
                  </a:cubicBezTo>
                  <a:cubicBezTo>
                    <a:pt x="519" y="726"/>
                    <a:pt x="519" y="720"/>
                    <a:pt x="519" y="720"/>
                  </a:cubicBezTo>
                  <a:cubicBezTo>
                    <a:pt x="519" y="720"/>
                    <a:pt x="528" y="739"/>
                    <a:pt x="546" y="767"/>
                  </a:cubicBezTo>
                  <a:moveTo>
                    <a:pt x="538" y="425"/>
                  </a:moveTo>
                  <a:cubicBezTo>
                    <a:pt x="534" y="429"/>
                    <a:pt x="532" y="432"/>
                    <a:pt x="529" y="437"/>
                  </a:cubicBezTo>
                  <a:cubicBezTo>
                    <a:pt x="525" y="449"/>
                    <a:pt x="529" y="467"/>
                    <a:pt x="542" y="476"/>
                  </a:cubicBezTo>
                  <a:cubicBezTo>
                    <a:pt x="550" y="482"/>
                    <a:pt x="553" y="483"/>
                    <a:pt x="560" y="485"/>
                  </a:cubicBezTo>
                  <a:cubicBezTo>
                    <a:pt x="543" y="490"/>
                    <a:pt x="525" y="513"/>
                    <a:pt x="525" y="526"/>
                  </a:cubicBezTo>
                  <a:cubicBezTo>
                    <a:pt x="519" y="520"/>
                    <a:pt x="517" y="508"/>
                    <a:pt x="519" y="498"/>
                  </a:cubicBezTo>
                  <a:cubicBezTo>
                    <a:pt x="514" y="504"/>
                    <a:pt x="504" y="508"/>
                    <a:pt x="498" y="509"/>
                  </a:cubicBezTo>
                  <a:cubicBezTo>
                    <a:pt x="496" y="504"/>
                    <a:pt x="497" y="490"/>
                    <a:pt x="503" y="483"/>
                  </a:cubicBezTo>
                  <a:cubicBezTo>
                    <a:pt x="501" y="479"/>
                    <a:pt x="487" y="481"/>
                    <a:pt x="480" y="486"/>
                  </a:cubicBezTo>
                  <a:cubicBezTo>
                    <a:pt x="479" y="477"/>
                    <a:pt x="482" y="471"/>
                    <a:pt x="490" y="465"/>
                  </a:cubicBezTo>
                  <a:cubicBezTo>
                    <a:pt x="488" y="460"/>
                    <a:pt x="483" y="464"/>
                    <a:pt x="471" y="465"/>
                  </a:cubicBezTo>
                  <a:cubicBezTo>
                    <a:pt x="479" y="462"/>
                    <a:pt x="490" y="456"/>
                    <a:pt x="502" y="448"/>
                  </a:cubicBezTo>
                  <a:cubicBezTo>
                    <a:pt x="523" y="435"/>
                    <a:pt x="538" y="425"/>
                    <a:pt x="538" y="425"/>
                  </a:cubicBezTo>
                  <a:moveTo>
                    <a:pt x="816" y="430"/>
                  </a:moveTo>
                  <a:cubicBezTo>
                    <a:pt x="831" y="432"/>
                    <a:pt x="852" y="428"/>
                    <a:pt x="859" y="426"/>
                  </a:cubicBezTo>
                  <a:cubicBezTo>
                    <a:pt x="863" y="432"/>
                    <a:pt x="856" y="442"/>
                    <a:pt x="850" y="440"/>
                  </a:cubicBezTo>
                  <a:cubicBezTo>
                    <a:pt x="852" y="449"/>
                    <a:pt x="860" y="460"/>
                    <a:pt x="859" y="470"/>
                  </a:cubicBezTo>
                  <a:cubicBezTo>
                    <a:pt x="851" y="467"/>
                    <a:pt x="829" y="458"/>
                    <a:pt x="829" y="458"/>
                  </a:cubicBezTo>
                  <a:cubicBezTo>
                    <a:pt x="835" y="467"/>
                    <a:pt x="842" y="483"/>
                    <a:pt x="840" y="494"/>
                  </a:cubicBezTo>
                  <a:cubicBezTo>
                    <a:pt x="831" y="488"/>
                    <a:pt x="812" y="487"/>
                    <a:pt x="804" y="481"/>
                  </a:cubicBezTo>
                  <a:cubicBezTo>
                    <a:pt x="808" y="495"/>
                    <a:pt x="817" y="515"/>
                    <a:pt x="805" y="528"/>
                  </a:cubicBezTo>
                  <a:cubicBezTo>
                    <a:pt x="794" y="520"/>
                    <a:pt x="788" y="507"/>
                    <a:pt x="779" y="498"/>
                  </a:cubicBezTo>
                  <a:cubicBezTo>
                    <a:pt x="781" y="511"/>
                    <a:pt x="784" y="531"/>
                    <a:pt x="775" y="543"/>
                  </a:cubicBezTo>
                  <a:cubicBezTo>
                    <a:pt x="769" y="536"/>
                    <a:pt x="745" y="526"/>
                    <a:pt x="745" y="518"/>
                  </a:cubicBezTo>
                  <a:cubicBezTo>
                    <a:pt x="743" y="517"/>
                    <a:pt x="736" y="544"/>
                    <a:pt x="728" y="549"/>
                  </a:cubicBezTo>
                  <a:cubicBezTo>
                    <a:pt x="720" y="538"/>
                    <a:pt x="713" y="521"/>
                    <a:pt x="702" y="511"/>
                  </a:cubicBezTo>
                  <a:cubicBezTo>
                    <a:pt x="705" y="508"/>
                    <a:pt x="709" y="510"/>
                    <a:pt x="707" y="504"/>
                  </a:cubicBezTo>
                  <a:cubicBezTo>
                    <a:pt x="704" y="496"/>
                    <a:pt x="692" y="491"/>
                    <a:pt x="679" y="486"/>
                  </a:cubicBezTo>
                  <a:cubicBezTo>
                    <a:pt x="681" y="482"/>
                    <a:pt x="683" y="480"/>
                    <a:pt x="687" y="474"/>
                  </a:cubicBezTo>
                  <a:cubicBezTo>
                    <a:pt x="697" y="459"/>
                    <a:pt x="704" y="445"/>
                    <a:pt x="706" y="438"/>
                  </a:cubicBezTo>
                  <a:cubicBezTo>
                    <a:pt x="710" y="426"/>
                    <a:pt x="712" y="423"/>
                    <a:pt x="713" y="414"/>
                  </a:cubicBezTo>
                  <a:cubicBezTo>
                    <a:pt x="726" y="416"/>
                    <a:pt x="735" y="418"/>
                    <a:pt x="752" y="420"/>
                  </a:cubicBezTo>
                  <a:cubicBezTo>
                    <a:pt x="768" y="422"/>
                    <a:pt x="793" y="427"/>
                    <a:pt x="816" y="430"/>
                  </a:cubicBezTo>
                  <a:moveTo>
                    <a:pt x="1084" y="383"/>
                  </a:moveTo>
                  <a:cubicBezTo>
                    <a:pt x="1085" y="388"/>
                    <a:pt x="1074" y="400"/>
                    <a:pt x="1061" y="403"/>
                  </a:cubicBezTo>
                  <a:cubicBezTo>
                    <a:pt x="1045" y="407"/>
                    <a:pt x="1032" y="404"/>
                    <a:pt x="1021" y="398"/>
                  </a:cubicBezTo>
                  <a:cubicBezTo>
                    <a:pt x="1022" y="409"/>
                    <a:pt x="1041" y="414"/>
                    <a:pt x="1055" y="411"/>
                  </a:cubicBezTo>
                  <a:cubicBezTo>
                    <a:pt x="1047" y="422"/>
                    <a:pt x="1023" y="429"/>
                    <a:pt x="1006" y="428"/>
                  </a:cubicBezTo>
                  <a:cubicBezTo>
                    <a:pt x="987" y="428"/>
                    <a:pt x="975" y="422"/>
                    <a:pt x="958" y="412"/>
                  </a:cubicBezTo>
                  <a:cubicBezTo>
                    <a:pt x="956" y="423"/>
                    <a:pt x="977" y="433"/>
                    <a:pt x="993" y="434"/>
                  </a:cubicBezTo>
                  <a:cubicBezTo>
                    <a:pt x="963" y="450"/>
                    <a:pt x="929" y="438"/>
                    <a:pt x="925" y="437"/>
                  </a:cubicBezTo>
                  <a:cubicBezTo>
                    <a:pt x="917" y="435"/>
                    <a:pt x="905" y="430"/>
                    <a:pt x="898" y="423"/>
                  </a:cubicBezTo>
                  <a:cubicBezTo>
                    <a:pt x="898" y="432"/>
                    <a:pt x="910" y="439"/>
                    <a:pt x="920" y="441"/>
                  </a:cubicBezTo>
                  <a:cubicBezTo>
                    <a:pt x="900" y="451"/>
                    <a:pt x="875" y="440"/>
                    <a:pt x="866" y="424"/>
                  </a:cubicBezTo>
                  <a:cubicBezTo>
                    <a:pt x="898" y="415"/>
                    <a:pt x="922" y="406"/>
                    <a:pt x="955" y="398"/>
                  </a:cubicBezTo>
                  <a:cubicBezTo>
                    <a:pt x="987" y="403"/>
                    <a:pt x="1017" y="390"/>
                    <a:pt x="1029" y="376"/>
                  </a:cubicBezTo>
                  <a:cubicBezTo>
                    <a:pt x="1033" y="371"/>
                    <a:pt x="1037" y="364"/>
                    <a:pt x="1037" y="362"/>
                  </a:cubicBezTo>
                  <a:cubicBezTo>
                    <a:pt x="1040" y="361"/>
                    <a:pt x="1044" y="362"/>
                    <a:pt x="1047" y="363"/>
                  </a:cubicBezTo>
                  <a:cubicBezTo>
                    <a:pt x="1050" y="364"/>
                    <a:pt x="1081" y="371"/>
                    <a:pt x="1084" y="383"/>
                  </a:cubicBezTo>
                  <a:moveTo>
                    <a:pt x="306" y="378"/>
                  </a:moveTo>
                  <a:cubicBezTo>
                    <a:pt x="310" y="375"/>
                    <a:pt x="321" y="372"/>
                    <a:pt x="331" y="374"/>
                  </a:cubicBezTo>
                  <a:cubicBezTo>
                    <a:pt x="342" y="375"/>
                    <a:pt x="361" y="380"/>
                    <a:pt x="375" y="390"/>
                  </a:cubicBezTo>
                  <a:cubicBezTo>
                    <a:pt x="404" y="400"/>
                    <a:pt x="427" y="420"/>
                    <a:pt x="456" y="429"/>
                  </a:cubicBezTo>
                  <a:cubicBezTo>
                    <a:pt x="457" y="426"/>
                    <a:pt x="454" y="424"/>
                    <a:pt x="452" y="422"/>
                  </a:cubicBezTo>
                  <a:cubicBezTo>
                    <a:pt x="470" y="408"/>
                    <a:pt x="489" y="396"/>
                    <a:pt x="510" y="387"/>
                  </a:cubicBezTo>
                  <a:cubicBezTo>
                    <a:pt x="523" y="372"/>
                    <a:pt x="540" y="356"/>
                    <a:pt x="562" y="359"/>
                  </a:cubicBezTo>
                  <a:cubicBezTo>
                    <a:pt x="567" y="359"/>
                    <a:pt x="567" y="359"/>
                    <a:pt x="567" y="359"/>
                  </a:cubicBezTo>
                  <a:cubicBezTo>
                    <a:pt x="567" y="359"/>
                    <a:pt x="567" y="364"/>
                    <a:pt x="567" y="366"/>
                  </a:cubicBezTo>
                  <a:cubicBezTo>
                    <a:pt x="566" y="377"/>
                    <a:pt x="560" y="388"/>
                    <a:pt x="554" y="403"/>
                  </a:cubicBezTo>
                  <a:cubicBezTo>
                    <a:pt x="554" y="403"/>
                    <a:pt x="536" y="410"/>
                    <a:pt x="528" y="415"/>
                  </a:cubicBezTo>
                  <a:cubicBezTo>
                    <a:pt x="521" y="419"/>
                    <a:pt x="459" y="456"/>
                    <a:pt x="459" y="456"/>
                  </a:cubicBezTo>
                  <a:cubicBezTo>
                    <a:pt x="441" y="470"/>
                    <a:pt x="433" y="454"/>
                    <a:pt x="415" y="442"/>
                  </a:cubicBezTo>
                  <a:cubicBezTo>
                    <a:pt x="393" y="431"/>
                    <a:pt x="372" y="420"/>
                    <a:pt x="353" y="403"/>
                  </a:cubicBezTo>
                  <a:cubicBezTo>
                    <a:pt x="353" y="400"/>
                    <a:pt x="359" y="402"/>
                    <a:pt x="356" y="399"/>
                  </a:cubicBezTo>
                  <a:cubicBezTo>
                    <a:pt x="346" y="400"/>
                    <a:pt x="338" y="404"/>
                    <a:pt x="329" y="406"/>
                  </a:cubicBezTo>
                  <a:cubicBezTo>
                    <a:pt x="325" y="408"/>
                    <a:pt x="315" y="411"/>
                    <a:pt x="312" y="405"/>
                  </a:cubicBezTo>
                  <a:cubicBezTo>
                    <a:pt x="317" y="404"/>
                    <a:pt x="317" y="404"/>
                    <a:pt x="317" y="404"/>
                  </a:cubicBezTo>
                  <a:cubicBezTo>
                    <a:pt x="322" y="400"/>
                    <a:pt x="324" y="393"/>
                    <a:pt x="334" y="390"/>
                  </a:cubicBezTo>
                  <a:cubicBezTo>
                    <a:pt x="327" y="384"/>
                    <a:pt x="314" y="381"/>
                    <a:pt x="304" y="381"/>
                  </a:cubicBezTo>
                  <a:lnTo>
                    <a:pt x="306" y="378"/>
                  </a:lnTo>
                  <a:close/>
                  <a:moveTo>
                    <a:pt x="999" y="340"/>
                  </a:moveTo>
                  <a:cubicBezTo>
                    <a:pt x="998" y="351"/>
                    <a:pt x="986" y="353"/>
                    <a:pt x="981" y="362"/>
                  </a:cubicBezTo>
                  <a:cubicBezTo>
                    <a:pt x="975" y="367"/>
                    <a:pt x="975" y="367"/>
                    <a:pt x="975" y="367"/>
                  </a:cubicBezTo>
                  <a:cubicBezTo>
                    <a:pt x="980" y="366"/>
                    <a:pt x="986" y="363"/>
                    <a:pt x="990" y="358"/>
                  </a:cubicBezTo>
                  <a:cubicBezTo>
                    <a:pt x="999" y="356"/>
                    <a:pt x="1027" y="350"/>
                    <a:pt x="1028" y="355"/>
                  </a:cubicBezTo>
                  <a:cubicBezTo>
                    <a:pt x="1029" y="361"/>
                    <a:pt x="1027" y="366"/>
                    <a:pt x="1018" y="372"/>
                  </a:cubicBezTo>
                  <a:cubicBezTo>
                    <a:pt x="1010" y="378"/>
                    <a:pt x="980" y="390"/>
                    <a:pt x="959" y="387"/>
                  </a:cubicBezTo>
                  <a:cubicBezTo>
                    <a:pt x="947" y="386"/>
                    <a:pt x="935" y="390"/>
                    <a:pt x="924" y="392"/>
                  </a:cubicBezTo>
                  <a:cubicBezTo>
                    <a:pt x="865" y="410"/>
                    <a:pt x="865" y="410"/>
                    <a:pt x="865" y="410"/>
                  </a:cubicBezTo>
                  <a:cubicBezTo>
                    <a:pt x="845" y="415"/>
                    <a:pt x="821" y="418"/>
                    <a:pt x="799" y="412"/>
                  </a:cubicBezTo>
                  <a:cubicBezTo>
                    <a:pt x="766" y="406"/>
                    <a:pt x="734" y="398"/>
                    <a:pt x="700" y="400"/>
                  </a:cubicBezTo>
                  <a:cubicBezTo>
                    <a:pt x="696" y="400"/>
                    <a:pt x="691" y="403"/>
                    <a:pt x="688" y="408"/>
                  </a:cubicBezTo>
                  <a:cubicBezTo>
                    <a:pt x="692" y="407"/>
                    <a:pt x="697" y="405"/>
                    <a:pt x="701" y="408"/>
                  </a:cubicBezTo>
                  <a:cubicBezTo>
                    <a:pt x="700" y="412"/>
                    <a:pt x="700" y="437"/>
                    <a:pt x="690" y="446"/>
                  </a:cubicBezTo>
                  <a:cubicBezTo>
                    <a:pt x="688" y="443"/>
                    <a:pt x="687" y="439"/>
                    <a:pt x="685" y="435"/>
                  </a:cubicBezTo>
                  <a:cubicBezTo>
                    <a:pt x="684" y="431"/>
                    <a:pt x="670" y="368"/>
                    <a:pt x="697" y="349"/>
                  </a:cubicBezTo>
                  <a:cubicBezTo>
                    <a:pt x="713" y="344"/>
                    <a:pt x="735" y="353"/>
                    <a:pt x="740" y="356"/>
                  </a:cubicBezTo>
                  <a:cubicBezTo>
                    <a:pt x="761" y="368"/>
                    <a:pt x="797" y="374"/>
                    <a:pt x="825" y="385"/>
                  </a:cubicBezTo>
                  <a:cubicBezTo>
                    <a:pt x="837" y="383"/>
                    <a:pt x="849" y="379"/>
                    <a:pt x="861" y="378"/>
                  </a:cubicBezTo>
                  <a:cubicBezTo>
                    <a:pt x="945" y="367"/>
                    <a:pt x="945" y="367"/>
                    <a:pt x="945" y="367"/>
                  </a:cubicBezTo>
                  <a:cubicBezTo>
                    <a:pt x="960" y="369"/>
                    <a:pt x="962" y="350"/>
                    <a:pt x="975" y="349"/>
                  </a:cubicBezTo>
                  <a:cubicBezTo>
                    <a:pt x="984" y="349"/>
                    <a:pt x="989" y="343"/>
                    <a:pt x="996" y="339"/>
                  </a:cubicBezTo>
                  <a:cubicBezTo>
                    <a:pt x="997" y="338"/>
                    <a:pt x="999" y="338"/>
                    <a:pt x="999" y="340"/>
                  </a:cubicBezTo>
                  <a:moveTo>
                    <a:pt x="143" y="129"/>
                  </a:moveTo>
                  <a:cubicBezTo>
                    <a:pt x="216" y="34"/>
                    <a:pt x="216" y="34"/>
                    <a:pt x="216" y="34"/>
                  </a:cubicBezTo>
                  <a:cubicBezTo>
                    <a:pt x="242" y="71"/>
                    <a:pt x="284" y="73"/>
                    <a:pt x="326" y="75"/>
                  </a:cubicBezTo>
                  <a:cubicBezTo>
                    <a:pt x="354" y="72"/>
                    <a:pt x="354" y="72"/>
                    <a:pt x="354" y="72"/>
                  </a:cubicBezTo>
                  <a:cubicBezTo>
                    <a:pt x="473" y="53"/>
                    <a:pt x="473" y="53"/>
                    <a:pt x="473" y="53"/>
                  </a:cubicBezTo>
                  <a:cubicBezTo>
                    <a:pt x="554" y="44"/>
                    <a:pt x="554" y="44"/>
                    <a:pt x="554" y="44"/>
                  </a:cubicBezTo>
                  <a:cubicBezTo>
                    <a:pt x="631" y="35"/>
                    <a:pt x="709" y="47"/>
                    <a:pt x="782" y="57"/>
                  </a:cubicBezTo>
                  <a:cubicBezTo>
                    <a:pt x="889" y="75"/>
                    <a:pt x="889" y="75"/>
                    <a:pt x="889" y="75"/>
                  </a:cubicBezTo>
                  <a:cubicBezTo>
                    <a:pt x="934" y="78"/>
                    <a:pt x="982" y="77"/>
                    <a:pt x="1012" y="43"/>
                  </a:cubicBezTo>
                  <a:cubicBezTo>
                    <a:pt x="1018" y="37"/>
                    <a:pt x="1018" y="37"/>
                    <a:pt x="1018" y="37"/>
                  </a:cubicBezTo>
                  <a:cubicBezTo>
                    <a:pt x="1086" y="126"/>
                    <a:pt x="1086" y="126"/>
                    <a:pt x="1086" y="126"/>
                  </a:cubicBezTo>
                  <a:cubicBezTo>
                    <a:pt x="1086" y="126"/>
                    <a:pt x="1086" y="126"/>
                    <a:pt x="1086" y="126"/>
                  </a:cubicBezTo>
                  <a:cubicBezTo>
                    <a:pt x="1084" y="127"/>
                    <a:pt x="1082" y="128"/>
                    <a:pt x="1079" y="129"/>
                  </a:cubicBezTo>
                  <a:cubicBezTo>
                    <a:pt x="1071" y="132"/>
                    <a:pt x="1061" y="135"/>
                    <a:pt x="1052" y="139"/>
                  </a:cubicBezTo>
                  <a:cubicBezTo>
                    <a:pt x="1050" y="139"/>
                    <a:pt x="1049" y="140"/>
                    <a:pt x="1048" y="140"/>
                  </a:cubicBezTo>
                  <a:cubicBezTo>
                    <a:pt x="1047" y="140"/>
                    <a:pt x="1047" y="140"/>
                    <a:pt x="1047" y="140"/>
                  </a:cubicBezTo>
                  <a:cubicBezTo>
                    <a:pt x="1012" y="95"/>
                    <a:pt x="1012" y="95"/>
                    <a:pt x="1012" y="95"/>
                  </a:cubicBezTo>
                  <a:cubicBezTo>
                    <a:pt x="977" y="115"/>
                    <a:pt x="932" y="118"/>
                    <a:pt x="889" y="115"/>
                  </a:cubicBezTo>
                  <a:cubicBezTo>
                    <a:pt x="827" y="105"/>
                    <a:pt x="827" y="105"/>
                    <a:pt x="827" y="105"/>
                  </a:cubicBezTo>
                  <a:cubicBezTo>
                    <a:pt x="750" y="93"/>
                    <a:pt x="750" y="93"/>
                    <a:pt x="750" y="93"/>
                  </a:cubicBezTo>
                  <a:cubicBezTo>
                    <a:pt x="669" y="83"/>
                    <a:pt x="669" y="83"/>
                    <a:pt x="669" y="83"/>
                  </a:cubicBezTo>
                  <a:cubicBezTo>
                    <a:pt x="620" y="79"/>
                    <a:pt x="570" y="81"/>
                    <a:pt x="522" y="87"/>
                  </a:cubicBezTo>
                  <a:cubicBezTo>
                    <a:pt x="454" y="96"/>
                    <a:pt x="454" y="96"/>
                    <a:pt x="454" y="96"/>
                  </a:cubicBezTo>
                  <a:cubicBezTo>
                    <a:pt x="341" y="113"/>
                    <a:pt x="341" y="113"/>
                    <a:pt x="341" y="113"/>
                  </a:cubicBezTo>
                  <a:cubicBezTo>
                    <a:pt x="298" y="117"/>
                    <a:pt x="256" y="112"/>
                    <a:pt x="221" y="92"/>
                  </a:cubicBezTo>
                  <a:cubicBezTo>
                    <a:pt x="186" y="138"/>
                    <a:pt x="186" y="138"/>
                    <a:pt x="186" y="138"/>
                  </a:cubicBezTo>
                  <a:cubicBezTo>
                    <a:pt x="181" y="137"/>
                    <a:pt x="177" y="136"/>
                    <a:pt x="172" y="135"/>
                  </a:cubicBezTo>
                  <a:cubicBezTo>
                    <a:pt x="161" y="133"/>
                    <a:pt x="152" y="131"/>
                    <a:pt x="143" y="129"/>
                  </a:cubicBezTo>
                  <a:moveTo>
                    <a:pt x="1254" y="120"/>
                  </a:moveTo>
                  <a:cubicBezTo>
                    <a:pt x="1259" y="111"/>
                    <a:pt x="1265" y="101"/>
                    <a:pt x="1270" y="88"/>
                  </a:cubicBezTo>
                  <a:cubicBezTo>
                    <a:pt x="1281" y="63"/>
                    <a:pt x="1281" y="63"/>
                    <a:pt x="1281" y="63"/>
                  </a:cubicBezTo>
                  <a:cubicBezTo>
                    <a:pt x="1254" y="68"/>
                    <a:pt x="1254" y="68"/>
                    <a:pt x="1254" y="68"/>
                  </a:cubicBezTo>
                  <a:cubicBezTo>
                    <a:pt x="1233" y="73"/>
                    <a:pt x="1208" y="80"/>
                    <a:pt x="1177" y="92"/>
                  </a:cubicBezTo>
                  <a:cubicBezTo>
                    <a:pt x="1172" y="93"/>
                    <a:pt x="1167" y="95"/>
                    <a:pt x="1160" y="98"/>
                  </a:cubicBezTo>
                  <a:cubicBezTo>
                    <a:pt x="1139" y="105"/>
                    <a:pt x="1119" y="113"/>
                    <a:pt x="1104" y="118"/>
                  </a:cubicBezTo>
                  <a:cubicBezTo>
                    <a:pt x="1018" y="5"/>
                    <a:pt x="1018" y="5"/>
                    <a:pt x="1018" y="5"/>
                  </a:cubicBezTo>
                  <a:cubicBezTo>
                    <a:pt x="1005" y="22"/>
                    <a:pt x="1005" y="22"/>
                    <a:pt x="1005" y="22"/>
                  </a:cubicBezTo>
                  <a:cubicBezTo>
                    <a:pt x="1002" y="26"/>
                    <a:pt x="999" y="30"/>
                    <a:pt x="995" y="33"/>
                  </a:cubicBezTo>
                  <a:cubicBezTo>
                    <a:pt x="978" y="49"/>
                    <a:pt x="955" y="56"/>
                    <a:pt x="921" y="56"/>
                  </a:cubicBezTo>
                  <a:cubicBezTo>
                    <a:pt x="907" y="56"/>
                    <a:pt x="894" y="55"/>
                    <a:pt x="883" y="54"/>
                  </a:cubicBezTo>
                  <a:cubicBezTo>
                    <a:pt x="804" y="41"/>
                    <a:pt x="804" y="41"/>
                    <a:pt x="804" y="41"/>
                  </a:cubicBezTo>
                  <a:cubicBezTo>
                    <a:pt x="803" y="41"/>
                    <a:pt x="739" y="31"/>
                    <a:pt x="739" y="31"/>
                  </a:cubicBezTo>
                  <a:cubicBezTo>
                    <a:pt x="694" y="25"/>
                    <a:pt x="651" y="22"/>
                    <a:pt x="611" y="22"/>
                  </a:cubicBezTo>
                  <a:cubicBezTo>
                    <a:pt x="589" y="22"/>
                    <a:pt x="568" y="23"/>
                    <a:pt x="548" y="25"/>
                  </a:cubicBezTo>
                  <a:cubicBezTo>
                    <a:pt x="548" y="25"/>
                    <a:pt x="548" y="25"/>
                    <a:pt x="548" y="25"/>
                  </a:cubicBezTo>
                  <a:cubicBezTo>
                    <a:pt x="546" y="25"/>
                    <a:pt x="536" y="26"/>
                    <a:pt x="472" y="34"/>
                  </a:cubicBezTo>
                  <a:cubicBezTo>
                    <a:pt x="471" y="34"/>
                    <a:pt x="381" y="48"/>
                    <a:pt x="381" y="48"/>
                  </a:cubicBezTo>
                  <a:cubicBezTo>
                    <a:pt x="353" y="53"/>
                    <a:pt x="332" y="55"/>
                    <a:pt x="314" y="55"/>
                  </a:cubicBezTo>
                  <a:cubicBezTo>
                    <a:pt x="270" y="55"/>
                    <a:pt x="241" y="42"/>
                    <a:pt x="225" y="15"/>
                  </a:cubicBezTo>
                  <a:cubicBezTo>
                    <a:pt x="217" y="0"/>
                    <a:pt x="217" y="0"/>
                    <a:pt x="217" y="0"/>
                  </a:cubicBezTo>
                  <a:cubicBezTo>
                    <a:pt x="123" y="123"/>
                    <a:pt x="123" y="123"/>
                    <a:pt x="123" y="123"/>
                  </a:cubicBezTo>
                  <a:cubicBezTo>
                    <a:pt x="115" y="121"/>
                    <a:pt x="106" y="118"/>
                    <a:pt x="98" y="115"/>
                  </a:cubicBezTo>
                  <a:cubicBezTo>
                    <a:pt x="77" y="108"/>
                    <a:pt x="77" y="108"/>
                    <a:pt x="77" y="108"/>
                  </a:cubicBezTo>
                  <a:cubicBezTo>
                    <a:pt x="79" y="130"/>
                    <a:pt x="79" y="130"/>
                    <a:pt x="79" y="130"/>
                  </a:cubicBezTo>
                  <a:cubicBezTo>
                    <a:pt x="80" y="142"/>
                    <a:pt x="85" y="153"/>
                    <a:pt x="92" y="163"/>
                  </a:cubicBezTo>
                  <a:cubicBezTo>
                    <a:pt x="0" y="283"/>
                    <a:pt x="0" y="283"/>
                    <a:pt x="0" y="283"/>
                  </a:cubicBezTo>
                  <a:cubicBezTo>
                    <a:pt x="10" y="292"/>
                    <a:pt x="10" y="292"/>
                    <a:pt x="10" y="292"/>
                  </a:cubicBezTo>
                  <a:cubicBezTo>
                    <a:pt x="10" y="293"/>
                    <a:pt x="10" y="293"/>
                    <a:pt x="10" y="293"/>
                  </a:cubicBezTo>
                  <a:cubicBezTo>
                    <a:pt x="51" y="323"/>
                    <a:pt x="69" y="369"/>
                    <a:pt x="69" y="441"/>
                  </a:cubicBezTo>
                  <a:cubicBezTo>
                    <a:pt x="69" y="462"/>
                    <a:pt x="68" y="483"/>
                    <a:pt x="67" y="499"/>
                  </a:cubicBezTo>
                  <a:cubicBezTo>
                    <a:pt x="67" y="499"/>
                    <a:pt x="67" y="499"/>
                    <a:pt x="67" y="499"/>
                  </a:cubicBezTo>
                  <a:cubicBezTo>
                    <a:pt x="66" y="501"/>
                    <a:pt x="65" y="507"/>
                    <a:pt x="64" y="518"/>
                  </a:cubicBezTo>
                  <a:cubicBezTo>
                    <a:pt x="45" y="627"/>
                    <a:pt x="45" y="627"/>
                    <a:pt x="45" y="627"/>
                  </a:cubicBezTo>
                  <a:cubicBezTo>
                    <a:pt x="45" y="628"/>
                    <a:pt x="39" y="673"/>
                    <a:pt x="36" y="696"/>
                  </a:cubicBezTo>
                  <a:cubicBezTo>
                    <a:pt x="32" y="731"/>
                    <a:pt x="30" y="765"/>
                    <a:pt x="30" y="797"/>
                  </a:cubicBezTo>
                  <a:cubicBezTo>
                    <a:pt x="30" y="806"/>
                    <a:pt x="30" y="815"/>
                    <a:pt x="31" y="824"/>
                  </a:cubicBezTo>
                  <a:cubicBezTo>
                    <a:pt x="36" y="1041"/>
                    <a:pt x="166" y="1214"/>
                    <a:pt x="378" y="1287"/>
                  </a:cubicBezTo>
                  <a:cubicBezTo>
                    <a:pt x="378" y="1287"/>
                    <a:pt x="378" y="1287"/>
                    <a:pt x="378" y="1287"/>
                  </a:cubicBezTo>
                  <a:cubicBezTo>
                    <a:pt x="380" y="1288"/>
                    <a:pt x="383" y="1289"/>
                    <a:pt x="387" y="1290"/>
                  </a:cubicBezTo>
                  <a:cubicBezTo>
                    <a:pt x="387" y="1290"/>
                    <a:pt x="420" y="1303"/>
                    <a:pt x="420" y="1303"/>
                  </a:cubicBezTo>
                  <a:cubicBezTo>
                    <a:pt x="425" y="1305"/>
                    <a:pt x="425" y="1305"/>
                    <a:pt x="425" y="1305"/>
                  </a:cubicBezTo>
                  <a:cubicBezTo>
                    <a:pt x="488" y="1331"/>
                    <a:pt x="552" y="1359"/>
                    <a:pt x="604" y="1411"/>
                  </a:cubicBezTo>
                  <a:cubicBezTo>
                    <a:pt x="612" y="1419"/>
                    <a:pt x="612" y="1419"/>
                    <a:pt x="612" y="1419"/>
                  </a:cubicBezTo>
                  <a:cubicBezTo>
                    <a:pt x="621" y="1410"/>
                    <a:pt x="621" y="1410"/>
                    <a:pt x="621" y="1410"/>
                  </a:cubicBezTo>
                  <a:cubicBezTo>
                    <a:pt x="623" y="1408"/>
                    <a:pt x="623" y="1408"/>
                    <a:pt x="623" y="1408"/>
                  </a:cubicBezTo>
                  <a:cubicBezTo>
                    <a:pt x="623" y="1408"/>
                    <a:pt x="624" y="1406"/>
                    <a:pt x="625" y="1405"/>
                  </a:cubicBezTo>
                  <a:cubicBezTo>
                    <a:pt x="689" y="1348"/>
                    <a:pt x="764" y="1319"/>
                    <a:pt x="848" y="1288"/>
                  </a:cubicBezTo>
                  <a:cubicBezTo>
                    <a:pt x="1000" y="1234"/>
                    <a:pt x="1056" y="1167"/>
                    <a:pt x="1096" y="1117"/>
                  </a:cubicBezTo>
                  <a:cubicBezTo>
                    <a:pt x="1097" y="1115"/>
                    <a:pt x="1097" y="1115"/>
                    <a:pt x="1097" y="1115"/>
                  </a:cubicBezTo>
                  <a:cubicBezTo>
                    <a:pt x="1160" y="1042"/>
                    <a:pt x="1199" y="925"/>
                    <a:pt x="1199" y="809"/>
                  </a:cubicBezTo>
                  <a:cubicBezTo>
                    <a:pt x="1199" y="806"/>
                    <a:pt x="1199" y="803"/>
                    <a:pt x="1199" y="800"/>
                  </a:cubicBezTo>
                  <a:cubicBezTo>
                    <a:pt x="1199" y="800"/>
                    <a:pt x="1199" y="800"/>
                    <a:pt x="1196" y="728"/>
                  </a:cubicBezTo>
                  <a:cubicBezTo>
                    <a:pt x="1196" y="727"/>
                    <a:pt x="1191" y="677"/>
                    <a:pt x="1188" y="651"/>
                  </a:cubicBezTo>
                  <a:cubicBezTo>
                    <a:pt x="1188" y="650"/>
                    <a:pt x="1188" y="650"/>
                    <a:pt x="1176" y="579"/>
                  </a:cubicBezTo>
                  <a:cubicBezTo>
                    <a:pt x="1165" y="510"/>
                    <a:pt x="1165" y="510"/>
                    <a:pt x="1165" y="510"/>
                  </a:cubicBezTo>
                  <a:cubicBezTo>
                    <a:pt x="1163" y="492"/>
                    <a:pt x="1162" y="474"/>
                    <a:pt x="1162" y="458"/>
                  </a:cubicBezTo>
                  <a:cubicBezTo>
                    <a:pt x="1162" y="454"/>
                    <a:pt x="1162" y="450"/>
                    <a:pt x="1162" y="446"/>
                  </a:cubicBezTo>
                  <a:cubicBezTo>
                    <a:pt x="1162" y="444"/>
                    <a:pt x="1162" y="444"/>
                    <a:pt x="1162" y="444"/>
                  </a:cubicBezTo>
                  <a:cubicBezTo>
                    <a:pt x="1162" y="375"/>
                    <a:pt x="1182" y="326"/>
                    <a:pt x="1224" y="295"/>
                  </a:cubicBezTo>
                  <a:cubicBezTo>
                    <a:pt x="1233" y="288"/>
                    <a:pt x="1233" y="288"/>
                    <a:pt x="1233" y="288"/>
                  </a:cubicBezTo>
                  <a:cubicBezTo>
                    <a:pt x="1210" y="258"/>
                    <a:pt x="1210" y="258"/>
                    <a:pt x="1210" y="258"/>
                  </a:cubicBezTo>
                  <a:cubicBezTo>
                    <a:pt x="1217" y="251"/>
                    <a:pt x="1221" y="244"/>
                    <a:pt x="1224" y="238"/>
                  </a:cubicBezTo>
                  <a:cubicBezTo>
                    <a:pt x="1228" y="229"/>
                    <a:pt x="1229" y="213"/>
                    <a:pt x="1223" y="203"/>
                  </a:cubicBezTo>
                  <a:cubicBezTo>
                    <a:pt x="1223" y="203"/>
                    <a:pt x="1223" y="203"/>
                    <a:pt x="1222" y="203"/>
                  </a:cubicBezTo>
                  <a:cubicBezTo>
                    <a:pt x="1244" y="187"/>
                    <a:pt x="1266" y="152"/>
                    <a:pt x="1272" y="140"/>
                  </a:cubicBezTo>
                  <a:cubicBezTo>
                    <a:pt x="1290" y="105"/>
                    <a:pt x="1290" y="105"/>
                    <a:pt x="1290" y="105"/>
                  </a:cubicBezTo>
                  <a:cubicBezTo>
                    <a:pt x="1290" y="105"/>
                    <a:pt x="1254" y="120"/>
                    <a:pt x="1254" y="120"/>
                  </a:cubicBezTo>
                  <a:moveTo>
                    <a:pt x="1201" y="277"/>
                  </a:moveTo>
                  <a:cubicBezTo>
                    <a:pt x="1201" y="277"/>
                    <a:pt x="1201" y="277"/>
                    <a:pt x="1201" y="277"/>
                  </a:cubicBezTo>
                  <a:cubicBezTo>
                    <a:pt x="1201" y="277"/>
                    <a:pt x="1201" y="277"/>
                    <a:pt x="1201" y="277"/>
                  </a:cubicBezTo>
                  <a:moveTo>
                    <a:pt x="1201" y="277"/>
                  </a:moveTo>
                  <a:cubicBezTo>
                    <a:pt x="1200" y="275"/>
                    <a:pt x="1199" y="274"/>
                    <a:pt x="1198" y="274"/>
                  </a:cubicBezTo>
                  <a:cubicBezTo>
                    <a:pt x="1199" y="274"/>
                    <a:pt x="1200" y="275"/>
                    <a:pt x="1201" y="27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3" name="Freeform 34">
              <a:extLst>
                <a:ext uri="{FF2B5EF4-FFF2-40B4-BE49-F238E27FC236}">
                  <a16:creationId xmlns:a16="http://schemas.microsoft.com/office/drawing/2014/main" id="{B0EA4F54-49D3-4BD7-B0DF-92223FBC50C7}"/>
                </a:ext>
              </a:extLst>
            </p:cNvPr>
            <p:cNvSpPr>
              <a:spLocks/>
            </p:cNvSpPr>
            <p:nvPr userDrawn="1"/>
          </p:nvSpPr>
          <p:spPr bwMode="auto">
            <a:xfrm>
              <a:off x="3372" y="2167"/>
              <a:ext cx="82" cy="78"/>
            </a:xfrm>
            <a:custGeom>
              <a:avLst/>
              <a:gdLst>
                <a:gd name="T0" fmla="*/ 71 w 121"/>
                <a:gd name="T1" fmla="*/ 25 h 115"/>
                <a:gd name="T2" fmla="*/ 121 w 121"/>
                <a:gd name="T3" fmla="*/ 0 h 115"/>
                <a:gd name="T4" fmla="*/ 121 w 121"/>
                <a:gd name="T5" fmla="*/ 115 h 115"/>
                <a:gd name="T6" fmla="*/ 8 w 121"/>
                <a:gd name="T7" fmla="*/ 80 h 115"/>
                <a:gd name="T8" fmla="*/ 6 w 121"/>
                <a:gd name="T9" fmla="*/ 78 h 115"/>
                <a:gd name="T10" fmla="*/ 0 w 121"/>
                <a:gd name="T11" fmla="*/ 65 h 115"/>
                <a:gd name="T12" fmla="*/ 1 w 121"/>
                <a:gd name="T13" fmla="*/ 59 h 115"/>
                <a:gd name="T14" fmla="*/ 47 w 121"/>
                <a:gd name="T15" fmla="*/ 32 h 115"/>
                <a:gd name="T16" fmla="*/ 61 w 121"/>
                <a:gd name="T17" fmla="*/ 28 h 115"/>
                <a:gd name="T18" fmla="*/ 71 w 121"/>
                <a:gd name="T19" fmla="*/ 2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15">
                  <a:moveTo>
                    <a:pt x="71" y="25"/>
                  </a:moveTo>
                  <a:cubicBezTo>
                    <a:pt x="89" y="20"/>
                    <a:pt x="107" y="14"/>
                    <a:pt x="121" y="0"/>
                  </a:cubicBezTo>
                  <a:cubicBezTo>
                    <a:pt x="121" y="8"/>
                    <a:pt x="121" y="111"/>
                    <a:pt x="121" y="115"/>
                  </a:cubicBezTo>
                  <a:cubicBezTo>
                    <a:pt x="83" y="114"/>
                    <a:pt x="40" y="109"/>
                    <a:pt x="8" y="80"/>
                  </a:cubicBezTo>
                  <a:cubicBezTo>
                    <a:pt x="8" y="80"/>
                    <a:pt x="6" y="78"/>
                    <a:pt x="6" y="78"/>
                  </a:cubicBezTo>
                  <a:cubicBezTo>
                    <a:pt x="3" y="73"/>
                    <a:pt x="0" y="70"/>
                    <a:pt x="0" y="65"/>
                  </a:cubicBezTo>
                  <a:cubicBezTo>
                    <a:pt x="0" y="63"/>
                    <a:pt x="0" y="61"/>
                    <a:pt x="1" y="59"/>
                  </a:cubicBezTo>
                  <a:cubicBezTo>
                    <a:pt x="10" y="42"/>
                    <a:pt x="29" y="37"/>
                    <a:pt x="47" y="32"/>
                  </a:cubicBezTo>
                  <a:cubicBezTo>
                    <a:pt x="61" y="28"/>
                    <a:pt x="61" y="28"/>
                    <a:pt x="61" y="28"/>
                  </a:cubicBezTo>
                  <a:cubicBezTo>
                    <a:pt x="61" y="28"/>
                    <a:pt x="71" y="25"/>
                    <a:pt x="71" y="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4" name="Freeform 35">
              <a:extLst>
                <a:ext uri="{FF2B5EF4-FFF2-40B4-BE49-F238E27FC236}">
                  <a16:creationId xmlns:a16="http://schemas.microsoft.com/office/drawing/2014/main" id="{FA09D9E7-91C1-4546-AB1F-C5CC560A0611}"/>
                </a:ext>
              </a:extLst>
            </p:cNvPr>
            <p:cNvSpPr>
              <a:spLocks/>
            </p:cNvSpPr>
            <p:nvPr userDrawn="1"/>
          </p:nvSpPr>
          <p:spPr bwMode="auto">
            <a:xfrm>
              <a:off x="4222" y="2172"/>
              <a:ext cx="81" cy="75"/>
            </a:xfrm>
            <a:custGeom>
              <a:avLst/>
              <a:gdLst>
                <a:gd name="T0" fmla="*/ 0 w 120"/>
                <a:gd name="T1" fmla="*/ 0 h 111"/>
                <a:gd name="T2" fmla="*/ 60 w 120"/>
                <a:gd name="T3" fmla="*/ 27 h 111"/>
                <a:gd name="T4" fmla="*/ 113 w 120"/>
                <a:gd name="T5" fmla="*/ 49 h 111"/>
                <a:gd name="T6" fmla="*/ 120 w 120"/>
                <a:gd name="T7" fmla="*/ 61 h 111"/>
                <a:gd name="T8" fmla="*/ 119 w 120"/>
                <a:gd name="T9" fmla="*/ 67 h 111"/>
                <a:gd name="T10" fmla="*/ 68 w 120"/>
                <a:gd name="T11" fmla="*/ 101 h 111"/>
                <a:gd name="T12" fmla="*/ 0 w 120"/>
                <a:gd name="T13" fmla="*/ 111 h 111"/>
                <a:gd name="T14" fmla="*/ 0 w 120"/>
                <a:gd name="T15" fmla="*/ 0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11">
                  <a:moveTo>
                    <a:pt x="0" y="0"/>
                  </a:moveTo>
                  <a:cubicBezTo>
                    <a:pt x="17" y="15"/>
                    <a:pt x="39" y="21"/>
                    <a:pt x="60" y="27"/>
                  </a:cubicBezTo>
                  <a:cubicBezTo>
                    <a:pt x="78" y="32"/>
                    <a:pt x="97" y="38"/>
                    <a:pt x="113" y="49"/>
                  </a:cubicBezTo>
                  <a:cubicBezTo>
                    <a:pt x="118" y="54"/>
                    <a:pt x="120" y="57"/>
                    <a:pt x="120" y="61"/>
                  </a:cubicBezTo>
                  <a:cubicBezTo>
                    <a:pt x="120" y="63"/>
                    <a:pt x="120" y="65"/>
                    <a:pt x="119" y="67"/>
                  </a:cubicBezTo>
                  <a:cubicBezTo>
                    <a:pt x="109" y="86"/>
                    <a:pt x="85" y="95"/>
                    <a:pt x="68" y="101"/>
                  </a:cubicBezTo>
                  <a:cubicBezTo>
                    <a:pt x="46" y="107"/>
                    <a:pt x="23" y="110"/>
                    <a:pt x="0" y="11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5" name="Freeform 36">
              <a:extLst>
                <a:ext uri="{FF2B5EF4-FFF2-40B4-BE49-F238E27FC236}">
                  <a16:creationId xmlns:a16="http://schemas.microsoft.com/office/drawing/2014/main" id="{3ED3064C-75FA-468D-8D31-882F4D58B4A0}"/>
                </a:ext>
              </a:extLst>
            </p:cNvPr>
            <p:cNvSpPr>
              <a:spLocks/>
            </p:cNvSpPr>
            <p:nvPr userDrawn="1"/>
          </p:nvSpPr>
          <p:spPr bwMode="auto">
            <a:xfrm>
              <a:off x="3269" y="2086"/>
              <a:ext cx="185" cy="119"/>
            </a:xfrm>
            <a:custGeom>
              <a:avLst/>
              <a:gdLst>
                <a:gd name="T0" fmla="*/ 37 w 273"/>
                <a:gd name="T1" fmla="*/ 37 h 175"/>
                <a:gd name="T2" fmla="*/ 33 w 273"/>
                <a:gd name="T3" fmla="*/ 0 h 175"/>
                <a:gd name="T4" fmla="*/ 239 w 273"/>
                <a:gd name="T5" fmla="*/ 46 h 175"/>
                <a:gd name="T6" fmla="*/ 273 w 273"/>
                <a:gd name="T7" fmla="*/ 89 h 175"/>
                <a:gd name="T8" fmla="*/ 273 w 273"/>
                <a:gd name="T9" fmla="*/ 91 h 175"/>
                <a:gd name="T10" fmla="*/ 224 w 273"/>
                <a:gd name="T11" fmla="*/ 129 h 175"/>
                <a:gd name="T12" fmla="*/ 196 w 273"/>
                <a:gd name="T13" fmla="*/ 138 h 175"/>
                <a:gd name="T14" fmla="*/ 139 w 273"/>
                <a:gd name="T15" fmla="*/ 175 h 175"/>
                <a:gd name="T16" fmla="*/ 0 w 273"/>
                <a:gd name="T17" fmla="*/ 144 h 175"/>
                <a:gd name="T18" fmla="*/ 37 w 273"/>
                <a:gd name="T19" fmla="*/ 3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175">
                  <a:moveTo>
                    <a:pt x="37" y="37"/>
                  </a:moveTo>
                  <a:cubicBezTo>
                    <a:pt x="37" y="25"/>
                    <a:pt x="36" y="13"/>
                    <a:pt x="33" y="0"/>
                  </a:cubicBezTo>
                  <a:cubicBezTo>
                    <a:pt x="99" y="3"/>
                    <a:pt x="174" y="11"/>
                    <a:pt x="239" y="46"/>
                  </a:cubicBezTo>
                  <a:cubicBezTo>
                    <a:pt x="255" y="56"/>
                    <a:pt x="273" y="70"/>
                    <a:pt x="273" y="89"/>
                  </a:cubicBezTo>
                  <a:cubicBezTo>
                    <a:pt x="273" y="90"/>
                    <a:pt x="273" y="90"/>
                    <a:pt x="273" y="91"/>
                  </a:cubicBezTo>
                  <a:cubicBezTo>
                    <a:pt x="270" y="115"/>
                    <a:pt x="246" y="122"/>
                    <a:pt x="224" y="129"/>
                  </a:cubicBezTo>
                  <a:cubicBezTo>
                    <a:pt x="196" y="138"/>
                    <a:pt x="196" y="138"/>
                    <a:pt x="196" y="138"/>
                  </a:cubicBezTo>
                  <a:cubicBezTo>
                    <a:pt x="173" y="144"/>
                    <a:pt x="150" y="151"/>
                    <a:pt x="139" y="175"/>
                  </a:cubicBezTo>
                  <a:cubicBezTo>
                    <a:pt x="102" y="153"/>
                    <a:pt x="55" y="142"/>
                    <a:pt x="0" y="144"/>
                  </a:cubicBezTo>
                  <a:cubicBezTo>
                    <a:pt x="24" y="116"/>
                    <a:pt x="37" y="78"/>
                    <a:pt x="37"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6" name="Freeform 37">
              <a:extLst>
                <a:ext uri="{FF2B5EF4-FFF2-40B4-BE49-F238E27FC236}">
                  <a16:creationId xmlns:a16="http://schemas.microsoft.com/office/drawing/2014/main" id="{68D220D6-C7AF-4B65-9BFC-883493F4D4F2}"/>
                </a:ext>
              </a:extLst>
            </p:cNvPr>
            <p:cNvSpPr>
              <a:spLocks/>
            </p:cNvSpPr>
            <p:nvPr userDrawn="1"/>
          </p:nvSpPr>
          <p:spPr bwMode="auto">
            <a:xfrm>
              <a:off x="4222" y="2091"/>
              <a:ext cx="185" cy="118"/>
            </a:xfrm>
            <a:custGeom>
              <a:avLst/>
              <a:gdLst>
                <a:gd name="T0" fmla="*/ 93 w 274"/>
                <a:gd name="T1" fmla="*/ 140 h 173"/>
                <a:gd name="T2" fmla="*/ 91 w 274"/>
                <a:gd name="T3" fmla="*/ 139 h 173"/>
                <a:gd name="T4" fmla="*/ 63 w 274"/>
                <a:gd name="T5" fmla="*/ 131 h 173"/>
                <a:gd name="T6" fmla="*/ 4 w 274"/>
                <a:gd name="T7" fmla="*/ 102 h 173"/>
                <a:gd name="T8" fmla="*/ 0 w 274"/>
                <a:gd name="T9" fmla="*/ 87 h 173"/>
                <a:gd name="T10" fmla="*/ 3 w 274"/>
                <a:gd name="T11" fmla="*/ 74 h 173"/>
                <a:gd name="T12" fmla="*/ 92 w 274"/>
                <a:gd name="T13" fmla="*/ 21 h 173"/>
                <a:gd name="T14" fmla="*/ 101 w 274"/>
                <a:gd name="T15" fmla="*/ 18 h 173"/>
                <a:gd name="T16" fmla="*/ 242 w 274"/>
                <a:gd name="T17" fmla="*/ 0 h 173"/>
                <a:gd name="T18" fmla="*/ 238 w 274"/>
                <a:gd name="T19" fmla="*/ 39 h 173"/>
                <a:gd name="T20" fmla="*/ 274 w 274"/>
                <a:gd name="T21" fmla="*/ 144 h 173"/>
                <a:gd name="T22" fmla="*/ 135 w 274"/>
                <a:gd name="T23" fmla="*/ 173 h 173"/>
                <a:gd name="T24" fmla="*/ 93 w 274"/>
                <a:gd name="T25" fmla="*/ 14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173">
                  <a:moveTo>
                    <a:pt x="93" y="140"/>
                  </a:moveTo>
                  <a:cubicBezTo>
                    <a:pt x="91" y="139"/>
                    <a:pt x="91" y="139"/>
                    <a:pt x="91" y="139"/>
                  </a:cubicBezTo>
                  <a:cubicBezTo>
                    <a:pt x="63" y="131"/>
                    <a:pt x="63" y="131"/>
                    <a:pt x="63" y="131"/>
                  </a:cubicBezTo>
                  <a:cubicBezTo>
                    <a:pt x="41" y="125"/>
                    <a:pt x="20" y="120"/>
                    <a:pt x="4" y="102"/>
                  </a:cubicBezTo>
                  <a:cubicBezTo>
                    <a:pt x="1" y="98"/>
                    <a:pt x="0" y="93"/>
                    <a:pt x="0" y="87"/>
                  </a:cubicBezTo>
                  <a:cubicBezTo>
                    <a:pt x="0" y="83"/>
                    <a:pt x="1" y="78"/>
                    <a:pt x="3" y="74"/>
                  </a:cubicBezTo>
                  <a:cubicBezTo>
                    <a:pt x="23" y="43"/>
                    <a:pt x="58" y="32"/>
                    <a:pt x="92" y="21"/>
                  </a:cubicBezTo>
                  <a:cubicBezTo>
                    <a:pt x="101" y="18"/>
                    <a:pt x="101" y="18"/>
                    <a:pt x="101" y="18"/>
                  </a:cubicBezTo>
                  <a:cubicBezTo>
                    <a:pt x="143" y="7"/>
                    <a:pt x="189" y="1"/>
                    <a:pt x="242" y="0"/>
                  </a:cubicBezTo>
                  <a:cubicBezTo>
                    <a:pt x="240" y="13"/>
                    <a:pt x="238" y="26"/>
                    <a:pt x="238" y="39"/>
                  </a:cubicBezTo>
                  <a:cubicBezTo>
                    <a:pt x="238" y="80"/>
                    <a:pt x="251" y="116"/>
                    <a:pt x="274" y="144"/>
                  </a:cubicBezTo>
                  <a:cubicBezTo>
                    <a:pt x="220" y="141"/>
                    <a:pt x="173" y="151"/>
                    <a:pt x="135" y="173"/>
                  </a:cubicBezTo>
                  <a:cubicBezTo>
                    <a:pt x="128" y="154"/>
                    <a:pt x="109" y="146"/>
                    <a:pt x="93" y="14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7" name="Freeform 38">
              <a:extLst>
                <a:ext uri="{FF2B5EF4-FFF2-40B4-BE49-F238E27FC236}">
                  <a16:creationId xmlns:a16="http://schemas.microsoft.com/office/drawing/2014/main" id="{E1290535-1314-49DF-9ABD-15513857C281}"/>
                </a:ext>
              </a:extLst>
            </p:cNvPr>
            <p:cNvSpPr>
              <a:spLocks/>
            </p:cNvSpPr>
            <p:nvPr userDrawn="1"/>
          </p:nvSpPr>
          <p:spPr bwMode="auto">
            <a:xfrm>
              <a:off x="3350" y="2108"/>
              <a:ext cx="975" cy="256"/>
            </a:xfrm>
            <a:custGeom>
              <a:avLst/>
              <a:gdLst>
                <a:gd name="T0" fmla="*/ 324 w 1439"/>
                <a:gd name="T1" fmla="*/ 163 h 376"/>
                <a:gd name="T2" fmla="*/ 419 w 1439"/>
                <a:gd name="T3" fmla="*/ 102 h 376"/>
                <a:gd name="T4" fmla="*/ 786 w 1439"/>
                <a:gd name="T5" fmla="*/ 16 h 376"/>
                <a:gd name="T6" fmla="*/ 1002 w 1439"/>
                <a:gd name="T7" fmla="*/ 93 h 376"/>
                <a:gd name="T8" fmla="*/ 1063 w 1439"/>
                <a:gd name="T9" fmla="*/ 131 h 376"/>
                <a:gd name="T10" fmla="*/ 1125 w 1439"/>
                <a:gd name="T11" fmla="*/ 172 h 376"/>
                <a:gd name="T12" fmla="*/ 1331 w 1439"/>
                <a:gd name="T13" fmla="*/ 218 h 376"/>
                <a:gd name="T14" fmla="*/ 1414 w 1439"/>
                <a:gd name="T15" fmla="*/ 177 h 376"/>
                <a:gd name="T16" fmla="*/ 1439 w 1439"/>
                <a:gd name="T17" fmla="*/ 307 h 376"/>
                <a:gd name="T18" fmla="*/ 1402 w 1439"/>
                <a:gd name="T19" fmla="*/ 339 h 376"/>
                <a:gd name="T20" fmla="*/ 1398 w 1439"/>
                <a:gd name="T21" fmla="*/ 340 h 376"/>
                <a:gd name="T22" fmla="*/ 1054 w 1439"/>
                <a:gd name="T23" fmla="*/ 284 h 376"/>
                <a:gd name="T24" fmla="*/ 960 w 1439"/>
                <a:gd name="T25" fmla="*/ 222 h 376"/>
                <a:gd name="T26" fmla="*/ 631 w 1439"/>
                <a:gd name="T27" fmla="*/ 158 h 376"/>
                <a:gd name="T28" fmla="*/ 458 w 1439"/>
                <a:gd name="T29" fmla="*/ 233 h 376"/>
                <a:gd name="T30" fmla="*/ 371 w 1439"/>
                <a:gd name="T31" fmla="*/ 289 h 376"/>
                <a:gd name="T32" fmla="*/ 91 w 1439"/>
                <a:gd name="T33" fmla="*/ 348 h 376"/>
                <a:gd name="T34" fmla="*/ 8 w 1439"/>
                <a:gd name="T35" fmla="*/ 315 h 376"/>
                <a:gd name="T36" fmla="*/ 0 w 1439"/>
                <a:gd name="T37" fmla="*/ 300 h 376"/>
                <a:gd name="T38" fmla="*/ 26 w 1439"/>
                <a:gd name="T39" fmla="*/ 172 h 376"/>
                <a:gd name="T40" fmla="*/ 148 w 1439"/>
                <a:gd name="T41" fmla="*/ 217 h 376"/>
                <a:gd name="T42" fmla="*/ 324 w 1439"/>
                <a:gd name="T43" fmla="*/ 16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9" h="376">
                  <a:moveTo>
                    <a:pt x="324" y="163"/>
                  </a:moveTo>
                  <a:cubicBezTo>
                    <a:pt x="419" y="102"/>
                    <a:pt x="419" y="102"/>
                    <a:pt x="419" y="102"/>
                  </a:cubicBezTo>
                  <a:cubicBezTo>
                    <a:pt x="534" y="29"/>
                    <a:pt x="657" y="0"/>
                    <a:pt x="786" y="16"/>
                  </a:cubicBezTo>
                  <a:cubicBezTo>
                    <a:pt x="860" y="26"/>
                    <a:pt x="931" y="51"/>
                    <a:pt x="1002" y="93"/>
                  </a:cubicBezTo>
                  <a:cubicBezTo>
                    <a:pt x="1063" y="131"/>
                    <a:pt x="1063" y="131"/>
                    <a:pt x="1063" y="131"/>
                  </a:cubicBezTo>
                  <a:cubicBezTo>
                    <a:pt x="1125" y="172"/>
                    <a:pt x="1125" y="172"/>
                    <a:pt x="1125" y="172"/>
                  </a:cubicBezTo>
                  <a:cubicBezTo>
                    <a:pt x="1185" y="213"/>
                    <a:pt x="1258" y="229"/>
                    <a:pt x="1331" y="218"/>
                  </a:cubicBezTo>
                  <a:cubicBezTo>
                    <a:pt x="1360" y="211"/>
                    <a:pt x="1392" y="204"/>
                    <a:pt x="1414" y="177"/>
                  </a:cubicBezTo>
                  <a:cubicBezTo>
                    <a:pt x="1416" y="184"/>
                    <a:pt x="1439" y="307"/>
                    <a:pt x="1439" y="307"/>
                  </a:cubicBezTo>
                  <a:cubicBezTo>
                    <a:pt x="1436" y="324"/>
                    <a:pt x="1417" y="332"/>
                    <a:pt x="1402" y="339"/>
                  </a:cubicBezTo>
                  <a:cubicBezTo>
                    <a:pt x="1398" y="340"/>
                    <a:pt x="1398" y="340"/>
                    <a:pt x="1398" y="340"/>
                  </a:cubicBezTo>
                  <a:cubicBezTo>
                    <a:pt x="1290" y="376"/>
                    <a:pt x="1158" y="355"/>
                    <a:pt x="1054" y="284"/>
                  </a:cubicBezTo>
                  <a:cubicBezTo>
                    <a:pt x="1054" y="284"/>
                    <a:pt x="960" y="222"/>
                    <a:pt x="960" y="222"/>
                  </a:cubicBezTo>
                  <a:cubicBezTo>
                    <a:pt x="862" y="159"/>
                    <a:pt x="746" y="136"/>
                    <a:pt x="631" y="158"/>
                  </a:cubicBezTo>
                  <a:cubicBezTo>
                    <a:pt x="575" y="169"/>
                    <a:pt x="520" y="193"/>
                    <a:pt x="458" y="233"/>
                  </a:cubicBezTo>
                  <a:cubicBezTo>
                    <a:pt x="371" y="289"/>
                    <a:pt x="371" y="289"/>
                    <a:pt x="371" y="289"/>
                  </a:cubicBezTo>
                  <a:cubicBezTo>
                    <a:pt x="286" y="343"/>
                    <a:pt x="187" y="364"/>
                    <a:pt x="91" y="348"/>
                  </a:cubicBezTo>
                  <a:cubicBezTo>
                    <a:pt x="62" y="343"/>
                    <a:pt x="31" y="337"/>
                    <a:pt x="8" y="315"/>
                  </a:cubicBezTo>
                  <a:cubicBezTo>
                    <a:pt x="3" y="310"/>
                    <a:pt x="1" y="306"/>
                    <a:pt x="0" y="300"/>
                  </a:cubicBezTo>
                  <a:cubicBezTo>
                    <a:pt x="0" y="300"/>
                    <a:pt x="23" y="188"/>
                    <a:pt x="26" y="172"/>
                  </a:cubicBezTo>
                  <a:cubicBezTo>
                    <a:pt x="58" y="207"/>
                    <a:pt x="103" y="215"/>
                    <a:pt x="148" y="217"/>
                  </a:cubicBezTo>
                  <a:cubicBezTo>
                    <a:pt x="206" y="220"/>
                    <a:pt x="262" y="203"/>
                    <a:pt x="324" y="16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8" name="Freeform 39">
              <a:extLst>
                <a:ext uri="{FF2B5EF4-FFF2-40B4-BE49-F238E27FC236}">
                  <a16:creationId xmlns:a16="http://schemas.microsoft.com/office/drawing/2014/main" id="{AADFF7CD-8DC0-442C-82DD-99F07411D403}"/>
                </a:ext>
              </a:extLst>
            </p:cNvPr>
            <p:cNvSpPr>
              <a:spLocks noEditPoints="1"/>
            </p:cNvSpPr>
            <p:nvPr userDrawn="1"/>
          </p:nvSpPr>
          <p:spPr bwMode="auto">
            <a:xfrm>
              <a:off x="3374" y="2137"/>
              <a:ext cx="925" cy="195"/>
            </a:xfrm>
            <a:custGeom>
              <a:avLst/>
              <a:gdLst>
                <a:gd name="T0" fmla="*/ 437 w 1365"/>
                <a:gd name="T1" fmla="*/ 67 h 287"/>
                <a:gd name="T2" fmla="*/ 431 w 1365"/>
                <a:gd name="T3" fmla="*/ 150 h 287"/>
                <a:gd name="T4" fmla="*/ 474 w 1365"/>
                <a:gd name="T5" fmla="*/ 123 h 287"/>
                <a:gd name="T6" fmla="*/ 1358 w 1365"/>
                <a:gd name="T7" fmla="*/ 254 h 287"/>
                <a:gd name="T8" fmla="*/ 1336 w 1365"/>
                <a:gd name="T9" fmla="*/ 226 h 287"/>
                <a:gd name="T10" fmla="*/ 1340 w 1365"/>
                <a:gd name="T11" fmla="*/ 194 h 287"/>
                <a:gd name="T12" fmla="*/ 1362 w 1365"/>
                <a:gd name="T13" fmla="*/ 272 h 287"/>
                <a:gd name="T14" fmla="*/ 1270 w 1365"/>
                <a:gd name="T15" fmla="*/ 248 h 287"/>
                <a:gd name="T16" fmla="*/ 1276 w 1365"/>
                <a:gd name="T17" fmla="*/ 277 h 287"/>
                <a:gd name="T18" fmla="*/ 1167 w 1365"/>
                <a:gd name="T19" fmla="*/ 204 h 287"/>
                <a:gd name="T20" fmla="*/ 1164 w 1365"/>
                <a:gd name="T21" fmla="*/ 276 h 287"/>
                <a:gd name="T22" fmla="*/ 1110 w 1365"/>
                <a:gd name="T23" fmla="*/ 225 h 287"/>
                <a:gd name="T24" fmla="*/ 1061 w 1365"/>
                <a:gd name="T25" fmla="*/ 231 h 287"/>
                <a:gd name="T26" fmla="*/ 1109 w 1365"/>
                <a:gd name="T27" fmla="*/ 237 h 287"/>
                <a:gd name="T28" fmla="*/ 1129 w 1365"/>
                <a:gd name="T29" fmla="*/ 189 h 287"/>
                <a:gd name="T30" fmla="*/ 1063 w 1365"/>
                <a:gd name="T31" fmla="*/ 149 h 287"/>
                <a:gd name="T32" fmla="*/ 1048 w 1365"/>
                <a:gd name="T33" fmla="*/ 228 h 287"/>
                <a:gd name="T34" fmla="*/ 986 w 1365"/>
                <a:gd name="T35" fmla="*/ 97 h 287"/>
                <a:gd name="T36" fmla="*/ 963 w 1365"/>
                <a:gd name="T37" fmla="*/ 80 h 287"/>
                <a:gd name="T38" fmla="*/ 919 w 1365"/>
                <a:gd name="T39" fmla="*/ 139 h 287"/>
                <a:gd name="T40" fmla="*/ 985 w 1365"/>
                <a:gd name="T41" fmla="*/ 116 h 287"/>
                <a:gd name="T42" fmla="*/ 887 w 1365"/>
                <a:gd name="T43" fmla="*/ 93 h 287"/>
                <a:gd name="T44" fmla="*/ 909 w 1365"/>
                <a:gd name="T45" fmla="*/ 52 h 287"/>
                <a:gd name="T46" fmla="*/ 854 w 1365"/>
                <a:gd name="T47" fmla="*/ 111 h 287"/>
                <a:gd name="T48" fmla="*/ 885 w 1365"/>
                <a:gd name="T49" fmla="*/ 120 h 287"/>
                <a:gd name="T50" fmla="*/ 833 w 1365"/>
                <a:gd name="T51" fmla="*/ 77 h 287"/>
                <a:gd name="T52" fmla="*/ 840 w 1365"/>
                <a:gd name="T53" fmla="*/ 50 h 287"/>
                <a:gd name="T54" fmla="*/ 805 w 1365"/>
                <a:gd name="T55" fmla="*/ 26 h 287"/>
                <a:gd name="T56" fmla="*/ 782 w 1365"/>
                <a:gd name="T57" fmla="*/ 16 h 287"/>
                <a:gd name="T58" fmla="*/ 764 w 1365"/>
                <a:gd name="T59" fmla="*/ 63 h 287"/>
                <a:gd name="T60" fmla="*/ 716 w 1365"/>
                <a:gd name="T61" fmla="*/ 76 h 287"/>
                <a:gd name="T62" fmla="*/ 742 w 1365"/>
                <a:gd name="T63" fmla="*/ 20 h 287"/>
                <a:gd name="T64" fmla="*/ 689 w 1365"/>
                <a:gd name="T65" fmla="*/ 47 h 287"/>
                <a:gd name="T66" fmla="*/ 706 w 1365"/>
                <a:gd name="T67" fmla="*/ 18 h 287"/>
                <a:gd name="T68" fmla="*/ 652 w 1365"/>
                <a:gd name="T69" fmla="*/ 76 h 287"/>
                <a:gd name="T70" fmla="*/ 610 w 1365"/>
                <a:gd name="T71" fmla="*/ 40 h 287"/>
                <a:gd name="T72" fmla="*/ 623 w 1365"/>
                <a:gd name="T73" fmla="*/ 48 h 287"/>
                <a:gd name="T74" fmla="*/ 582 w 1365"/>
                <a:gd name="T75" fmla="*/ 88 h 287"/>
                <a:gd name="T76" fmla="*/ 625 w 1365"/>
                <a:gd name="T77" fmla="*/ 78 h 287"/>
                <a:gd name="T78" fmla="*/ 560 w 1365"/>
                <a:gd name="T79" fmla="*/ 72 h 287"/>
                <a:gd name="T80" fmla="*/ 551 w 1365"/>
                <a:gd name="T81" fmla="*/ 42 h 287"/>
                <a:gd name="T82" fmla="*/ 507 w 1365"/>
                <a:gd name="T83" fmla="*/ 72 h 287"/>
                <a:gd name="T84" fmla="*/ 367 w 1365"/>
                <a:gd name="T85" fmla="*/ 140 h 287"/>
                <a:gd name="T86" fmla="*/ 396 w 1365"/>
                <a:gd name="T87" fmla="*/ 133 h 287"/>
                <a:gd name="T88" fmla="*/ 394 w 1365"/>
                <a:gd name="T89" fmla="*/ 175 h 287"/>
                <a:gd name="T90" fmla="*/ 409 w 1365"/>
                <a:gd name="T91" fmla="*/ 161 h 287"/>
                <a:gd name="T92" fmla="*/ 325 w 1365"/>
                <a:gd name="T93" fmla="*/ 204 h 287"/>
                <a:gd name="T94" fmla="*/ 323 w 1365"/>
                <a:gd name="T95" fmla="*/ 166 h 287"/>
                <a:gd name="T96" fmla="*/ 317 w 1365"/>
                <a:gd name="T97" fmla="*/ 134 h 287"/>
                <a:gd name="T98" fmla="*/ 367 w 1365"/>
                <a:gd name="T99" fmla="*/ 196 h 287"/>
                <a:gd name="T100" fmla="*/ 266 w 1365"/>
                <a:gd name="T101" fmla="*/ 165 h 287"/>
                <a:gd name="T102" fmla="*/ 240 w 1365"/>
                <a:gd name="T103" fmla="*/ 195 h 287"/>
                <a:gd name="T104" fmla="*/ 281 w 1365"/>
                <a:gd name="T105" fmla="*/ 242 h 287"/>
                <a:gd name="T106" fmla="*/ 208 w 1365"/>
                <a:gd name="T107" fmla="*/ 196 h 287"/>
                <a:gd name="T108" fmla="*/ 204 w 1365"/>
                <a:gd name="T109" fmla="*/ 256 h 287"/>
                <a:gd name="T110" fmla="*/ 165 w 1365"/>
                <a:gd name="T111" fmla="*/ 277 h 287"/>
                <a:gd name="T112" fmla="*/ 121 w 1365"/>
                <a:gd name="T113" fmla="*/ 265 h 287"/>
                <a:gd name="T114" fmla="*/ 86 w 1365"/>
                <a:gd name="T115" fmla="*/ 214 h 287"/>
                <a:gd name="T116" fmla="*/ 28 w 1365"/>
                <a:gd name="T117" fmla="*/ 208 h 287"/>
                <a:gd name="T118" fmla="*/ 4 w 1365"/>
                <a:gd name="T119" fmla="*/ 262 h 287"/>
                <a:gd name="T120" fmla="*/ 39 w 1365"/>
                <a:gd name="T121" fmla="*/ 2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5" h="287">
                  <a:moveTo>
                    <a:pt x="454" y="105"/>
                  </a:moveTo>
                  <a:cubicBezTo>
                    <a:pt x="452" y="105"/>
                    <a:pt x="441" y="110"/>
                    <a:pt x="439" y="112"/>
                  </a:cubicBezTo>
                  <a:cubicBezTo>
                    <a:pt x="439" y="110"/>
                    <a:pt x="434" y="85"/>
                    <a:pt x="434" y="82"/>
                  </a:cubicBezTo>
                  <a:cubicBezTo>
                    <a:pt x="434" y="83"/>
                    <a:pt x="434" y="83"/>
                    <a:pt x="434" y="83"/>
                  </a:cubicBezTo>
                  <a:cubicBezTo>
                    <a:pt x="438" y="88"/>
                    <a:pt x="454" y="104"/>
                    <a:pt x="455" y="104"/>
                  </a:cubicBezTo>
                  <a:lnTo>
                    <a:pt x="454" y="105"/>
                  </a:lnTo>
                  <a:close/>
                  <a:moveTo>
                    <a:pt x="487" y="114"/>
                  </a:moveTo>
                  <a:cubicBezTo>
                    <a:pt x="441" y="71"/>
                    <a:pt x="441" y="71"/>
                    <a:pt x="441" y="71"/>
                  </a:cubicBezTo>
                  <a:cubicBezTo>
                    <a:pt x="440" y="70"/>
                    <a:pt x="437" y="67"/>
                    <a:pt x="437" y="67"/>
                  </a:cubicBezTo>
                  <a:cubicBezTo>
                    <a:pt x="436" y="66"/>
                    <a:pt x="436" y="65"/>
                    <a:pt x="438" y="64"/>
                  </a:cubicBezTo>
                  <a:cubicBezTo>
                    <a:pt x="438" y="63"/>
                    <a:pt x="437" y="62"/>
                    <a:pt x="437" y="62"/>
                  </a:cubicBezTo>
                  <a:cubicBezTo>
                    <a:pt x="436" y="61"/>
                    <a:pt x="415" y="72"/>
                    <a:pt x="415" y="72"/>
                  </a:cubicBezTo>
                  <a:cubicBezTo>
                    <a:pt x="415" y="73"/>
                    <a:pt x="416" y="75"/>
                    <a:pt x="416" y="75"/>
                  </a:cubicBezTo>
                  <a:cubicBezTo>
                    <a:pt x="419" y="75"/>
                    <a:pt x="419" y="75"/>
                    <a:pt x="419" y="75"/>
                  </a:cubicBezTo>
                  <a:cubicBezTo>
                    <a:pt x="419" y="75"/>
                    <a:pt x="420" y="80"/>
                    <a:pt x="420" y="80"/>
                  </a:cubicBezTo>
                  <a:cubicBezTo>
                    <a:pt x="421" y="80"/>
                    <a:pt x="431" y="143"/>
                    <a:pt x="431" y="143"/>
                  </a:cubicBezTo>
                  <a:cubicBezTo>
                    <a:pt x="431" y="145"/>
                    <a:pt x="431" y="146"/>
                    <a:pt x="430" y="147"/>
                  </a:cubicBezTo>
                  <a:cubicBezTo>
                    <a:pt x="430" y="148"/>
                    <a:pt x="431" y="150"/>
                    <a:pt x="431" y="150"/>
                  </a:cubicBezTo>
                  <a:cubicBezTo>
                    <a:pt x="432" y="150"/>
                    <a:pt x="448" y="141"/>
                    <a:pt x="448" y="141"/>
                  </a:cubicBezTo>
                  <a:cubicBezTo>
                    <a:pt x="449" y="141"/>
                    <a:pt x="449" y="141"/>
                    <a:pt x="449" y="141"/>
                  </a:cubicBezTo>
                  <a:cubicBezTo>
                    <a:pt x="448" y="139"/>
                    <a:pt x="448" y="139"/>
                    <a:pt x="448" y="139"/>
                  </a:cubicBezTo>
                  <a:cubicBezTo>
                    <a:pt x="445" y="139"/>
                    <a:pt x="444" y="139"/>
                    <a:pt x="444" y="138"/>
                  </a:cubicBezTo>
                  <a:cubicBezTo>
                    <a:pt x="444" y="138"/>
                    <a:pt x="443" y="135"/>
                    <a:pt x="443" y="135"/>
                  </a:cubicBezTo>
                  <a:cubicBezTo>
                    <a:pt x="443" y="135"/>
                    <a:pt x="441" y="123"/>
                    <a:pt x="441" y="123"/>
                  </a:cubicBezTo>
                  <a:cubicBezTo>
                    <a:pt x="441" y="124"/>
                    <a:pt x="463" y="112"/>
                    <a:pt x="463" y="112"/>
                  </a:cubicBezTo>
                  <a:cubicBezTo>
                    <a:pt x="463" y="113"/>
                    <a:pt x="472" y="121"/>
                    <a:pt x="472" y="121"/>
                  </a:cubicBezTo>
                  <a:cubicBezTo>
                    <a:pt x="473" y="121"/>
                    <a:pt x="474" y="123"/>
                    <a:pt x="474" y="123"/>
                  </a:cubicBezTo>
                  <a:cubicBezTo>
                    <a:pt x="474" y="123"/>
                    <a:pt x="474" y="123"/>
                    <a:pt x="474" y="123"/>
                  </a:cubicBezTo>
                  <a:cubicBezTo>
                    <a:pt x="474" y="123"/>
                    <a:pt x="474" y="124"/>
                    <a:pt x="473" y="124"/>
                  </a:cubicBezTo>
                  <a:cubicBezTo>
                    <a:pt x="473" y="125"/>
                    <a:pt x="473" y="125"/>
                    <a:pt x="473" y="125"/>
                  </a:cubicBezTo>
                  <a:cubicBezTo>
                    <a:pt x="473" y="126"/>
                    <a:pt x="473" y="127"/>
                    <a:pt x="473" y="127"/>
                  </a:cubicBezTo>
                  <a:cubicBezTo>
                    <a:pt x="474" y="128"/>
                    <a:pt x="492" y="119"/>
                    <a:pt x="492" y="119"/>
                  </a:cubicBezTo>
                  <a:cubicBezTo>
                    <a:pt x="492" y="117"/>
                    <a:pt x="491" y="116"/>
                    <a:pt x="491" y="116"/>
                  </a:cubicBezTo>
                  <a:cubicBezTo>
                    <a:pt x="489" y="116"/>
                    <a:pt x="488" y="116"/>
                    <a:pt x="487" y="114"/>
                  </a:cubicBezTo>
                  <a:moveTo>
                    <a:pt x="1361" y="254"/>
                  </a:moveTo>
                  <a:cubicBezTo>
                    <a:pt x="1360" y="253"/>
                    <a:pt x="1358" y="254"/>
                    <a:pt x="1358" y="254"/>
                  </a:cubicBezTo>
                  <a:cubicBezTo>
                    <a:pt x="1358" y="256"/>
                    <a:pt x="1357" y="257"/>
                    <a:pt x="1354" y="258"/>
                  </a:cubicBezTo>
                  <a:cubicBezTo>
                    <a:pt x="1354" y="258"/>
                    <a:pt x="1323" y="266"/>
                    <a:pt x="1322" y="266"/>
                  </a:cubicBezTo>
                  <a:cubicBezTo>
                    <a:pt x="1322" y="266"/>
                    <a:pt x="1323" y="266"/>
                    <a:pt x="1323" y="266"/>
                  </a:cubicBezTo>
                  <a:cubicBezTo>
                    <a:pt x="1323" y="263"/>
                    <a:pt x="1319" y="249"/>
                    <a:pt x="1318" y="247"/>
                  </a:cubicBezTo>
                  <a:cubicBezTo>
                    <a:pt x="1320" y="247"/>
                    <a:pt x="1335" y="243"/>
                    <a:pt x="1335" y="243"/>
                  </a:cubicBezTo>
                  <a:cubicBezTo>
                    <a:pt x="1339" y="242"/>
                    <a:pt x="1339" y="242"/>
                    <a:pt x="1340" y="244"/>
                  </a:cubicBezTo>
                  <a:cubicBezTo>
                    <a:pt x="1340" y="244"/>
                    <a:pt x="1342" y="243"/>
                    <a:pt x="1342" y="243"/>
                  </a:cubicBezTo>
                  <a:cubicBezTo>
                    <a:pt x="1343" y="243"/>
                    <a:pt x="1339" y="226"/>
                    <a:pt x="1339" y="226"/>
                  </a:cubicBezTo>
                  <a:cubicBezTo>
                    <a:pt x="1338" y="226"/>
                    <a:pt x="1336" y="226"/>
                    <a:pt x="1336" y="226"/>
                  </a:cubicBezTo>
                  <a:cubicBezTo>
                    <a:pt x="1335" y="228"/>
                    <a:pt x="1335" y="229"/>
                    <a:pt x="1332" y="230"/>
                  </a:cubicBezTo>
                  <a:cubicBezTo>
                    <a:pt x="1332" y="230"/>
                    <a:pt x="1314" y="234"/>
                    <a:pt x="1314" y="234"/>
                  </a:cubicBezTo>
                  <a:cubicBezTo>
                    <a:pt x="1314" y="234"/>
                    <a:pt x="1314" y="234"/>
                    <a:pt x="1314" y="234"/>
                  </a:cubicBezTo>
                  <a:cubicBezTo>
                    <a:pt x="1314" y="232"/>
                    <a:pt x="1311" y="217"/>
                    <a:pt x="1311" y="217"/>
                  </a:cubicBezTo>
                  <a:cubicBezTo>
                    <a:pt x="1311" y="218"/>
                    <a:pt x="1340" y="210"/>
                    <a:pt x="1340" y="210"/>
                  </a:cubicBezTo>
                  <a:cubicBezTo>
                    <a:pt x="1343" y="210"/>
                    <a:pt x="1344" y="210"/>
                    <a:pt x="1344" y="211"/>
                  </a:cubicBezTo>
                  <a:cubicBezTo>
                    <a:pt x="1345" y="211"/>
                    <a:pt x="1347" y="211"/>
                    <a:pt x="1347" y="211"/>
                  </a:cubicBezTo>
                  <a:cubicBezTo>
                    <a:pt x="1347" y="210"/>
                    <a:pt x="1343" y="194"/>
                    <a:pt x="1343" y="194"/>
                  </a:cubicBezTo>
                  <a:cubicBezTo>
                    <a:pt x="1342" y="193"/>
                    <a:pt x="1340" y="194"/>
                    <a:pt x="1340" y="194"/>
                  </a:cubicBezTo>
                  <a:cubicBezTo>
                    <a:pt x="1340" y="196"/>
                    <a:pt x="1340" y="196"/>
                    <a:pt x="1336" y="197"/>
                  </a:cubicBezTo>
                  <a:cubicBezTo>
                    <a:pt x="1288" y="210"/>
                    <a:pt x="1288" y="210"/>
                    <a:pt x="1288" y="210"/>
                  </a:cubicBezTo>
                  <a:cubicBezTo>
                    <a:pt x="1288" y="211"/>
                    <a:pt x="1288" y="213"/>
                    <a:pt x="1288" y="213"/>
                  </a:cubicBezTo>
                  <a:cubicBezTo>
                    <a:pt x="1293" y="213"/>
                    <a:pt x="1293" y="213"/>
                    <a:pt x="1294" y="215"/>
                  </a:cubicBezTo>
                  <a:cubicBezTo>
                    <a:pt x="1310" y="276"/>
                    <a:pt x="1310" y="276"/>
                    <a:pt x="1310" y="276"/>
                  </a:cubicBezTo>
                  <a:cubicBezTo>
                    <a:pt x="1310" y="278"/>
                    <a:pt x="1310" y="279"/>
                    <a:pt x="1307" y="280"/>
                  </a:cubicBezTo>
                  <a:cubicBezTo>
                    <a:pt x="1306" y="281"/>
                    <a:pt x="1307" y="283"/>
                    <a:pt x="1307" y="283"/>
                  </a:cubicBezTo>
                  <a:cubicBezTo>
                    <a:pt x="1308" y="284"/>
                    <a:pt x="1357" y="271"/>
                    <a:pt x="1357" y="271"/>
                  </a:cubicBezTo>
                  <a:cubicBezTo>
                    <a:pt x="1361" y="270"/>
                    <a:pt x="1361" y="270"/>
                    <a:pt x="1362" y="272"/>
                  </a:cubicBezTo>
                  <a:cubicBezTo>
                    <a:pt x="1363" y="272"/>
                    <a:pt x="1365" y="272"/>
                    <a:pt x="1365" y="272"/>
                  </a:cubicBezTo>
                  <a:cubicBezTo>
                    <a:pt x="1365" y="271"/>
                    <a:pt x="1361" y="254"/>
                    <a:pt x="1361" y="254"/>
                  </a:cubicBezTo>
                  <a:moveTo>
                    <a:pt x="1270" y="248"/>
                  </a:moveTo>
                  <a:cubicBezTo>
                    <a:pt x="1270" y="267"/>
                    <a:pt x="1264" y="273"/>
                    <a:pt x="1246" y="273"/>
                  </a:cubicBezTo>
                  <a:cubicBezTo>
                    <a:pt x="1246" y="273"/>
                    <a:pt x="1237" y="273"/>
                    <a:pt x="1237" y="273"/>
                  </a:cubicBezTo>
                  <a:cubicBezTo>
                    <a:pt x="1237" y="273"/>
                    <a:pt x="1237" y="273"/>
                    <a:pt x="1237" y="273"/>
                  </a:cubicBezTo>
                  <a:cubicBezTo>
                    <a:pt x="1238" y="273"/>
                    <a:pt x="1238" y="228"/>
                    <a:pt x="1238" y="224"/>
                  </a:cubicBezTo>
                  <a:cubicBezTo>
                    <a:pt x="1240" y="224"/>
                    <a:pt x="1246" y="224"/>
                    <a:pt x="1246" y="224"/>
                  </a:cubicBezTo>
                  <a:cubicBezTo>
                    <a:pt x="1264" y="224"/>
                    <a:pt x="1270" y="230"/>
                    <a:pt x="1270" y="248"/>
                  </a:cubicBezTo>
                  <a:close/>
                  <a:moveTo>
                    <a:pt x="1251" y="210"/>
                  </a:moveTo>
                  <a:cubicBezTo>
                    <a:pt x="1220" y="210"/>
                    <a:pt x="1220" y="210"/>
                    <a:pt x="1220" y="210"/>
                  </a:cubicBezTo>
                  <a:cubicBezTo>
                    <a:pt x="1219" y="211"/>
                    <a:pt x="1219" y="213"/>
                    <a:pt x="1219" y="213"/>
                  </a:cubicBezTo>
                  <a:cubicBezTo>
                    <a:pt x="1222" y="214"/>
                    <a:pt x="1223" y="215"/>
                    <a:pt x="1222" y="217"/>
                  </a:cubicBezTo>
                  <a:cubicBezTo>
                    <a:pt x="1222" y="217"/>
                    <a:pt x="1222" y="280"/>
                    <a:pt x="1222" y="280"/>
                  </a:cubicBezTo>
                  <a:cubicBezTo>
                    <a:pt x="1222" y="282"/>
                    <a:pt x="1222" y="283"/>
                    <a:pt x="1219" y="283"/>
                  </a:cubicBezTo>
                  <a:cubicBezTo>
                    <a:pt x="1219" y="286"/>
                    <a:pt x="1219" y="286"/>
                    <a:pt x="1219" y="286"/>
                  </a:cubicBezTo>
                  <a:cubicBezTo>
                    <a:pt x="1220" y="286"/>
                    <a:pt x="1248" y="287"/>
                    <a:pt x="1248" y="287"/>
                  </a:cubicBezTo>
                  <a:cubicBezTo>
                    <a:pt x="1260" y="287"/>
                    <a:pt x="1270" y="283"/>
                    <a:pt x="1276" y="277"/>
                  </a:cubicBezTo>
                  <a:cubicBezTo>
                    <a:pt x="1283" y="271"/>
                    <a:pt x="1286" y="261"/>
                    <a:pt x="1286" y="249"/>
                  </a:cubicBezTo>
                  <a:cubicBezTo>
                    <a:pt x="1286" y="225"/>
                    <a:pt x="1273" y="210"/>
                    <a:pt x="1251" y="210"/>
                  </a:cubicBezTo>
                  <a:moveTo>
                    <a:pt x="1194" y="207"/>
                  </a:moveTo>
                  <a:cubicBezTo>
                    <a:pt x="1197" y="209"/>
                    <a:pt x="1197" y="210"/>
                    <a:pt x="1197" y="211"/>
                  </a:cubicBezTo>
                  <a:cubicBezTo>
                    <a:pt x="1186" y="252"/>
                    <a:pt x="1186" y="252"/>
                    <a:pt x="1186" y="252"/>
                  </a:cubicBezTo>
                  <a:cubicBezTo>
                    <a:pt x="1184" y="262"/>
                    <a:pt x="1177" y="266"/>
                    <a:pt x="1168" y="263"/>
                  </a:cubicBezTo>
                  <a:cubicBezTo>
                    <a:pt x="1163" y="262"/>
                    <a:pt x="1160" y="260"/>
                    <a:pt x="1158" y="257"/>
                  </a:cubicBezTo>
                  <a:cubicBezTo>
                    <a:pt x="1156" y="254"/>
                    <a:pt x="1156" y="250"/>
                    <a:pt x="1157" y="245"/>
                  </a:cubicBezTo>
                  <a:cubicBezTo>
                    <a:pt x="1167" y="204"/>
                    <a:pt x="1167" y="204"/>
                    <a:pt x="1167" y="204"/>
                  </a:cubicBezTo>
                  <a:cubicBezTo>
                    <a:pt x="1168" y="202"/>
                    <a:pt x="1168" y="202"/>
                    <a:pt x="1171" y="202"/>
                  </a:cubicBezTo>
                  <a:cubicBezTo>
                    <a:pt x="1171" y="201"/>
                    <a:pt x="1172" y="199"/>
                    <a:pt x="1172" y="199"/>
                  </a:cubicBezTo>
                  <a:cubicBezTo>
                    <a:pt x="1171" y="199"/>
                    <a:pt x="1150" y="193"/>
                    <a:pt x="1150" y="193"/>
                  </a:cubicBezTo>
                  <a:cubicBezTo>
                    <a:pt x="1149" y="193"/>
                    <a:pt x="1149" y="193"/>
                    <a:pt x="1149" y="193"/>
                  </a:cubicBezTo>
                  <a:cubicBezTo>
                    <a:pt x="1149" y="194"/>
                    <a:pt x="1149" y="194"/>
                    <a:pt x="1149" y="194"/>
                  </a:cubicBezTo>
                  <a:cubicBezTo>
                    <a:pt x="1149" y="196"/>
                    <a:pt x="1149" y="196"/>
                    <a:pt x="1149" y="196"/>
                  </a:cubicBezTo>
                  <a:cubicBezTo>
                    <a:pt x="1152" y="198"/>
                    <a:pt x="1152" y="199"/>
                    <a:pt x="1152" y="200"/>
                  </a:cubicBezTo>
                  <a:cubicBezTo>
                    <a:pt x="1142" y="241"/>
                    <a:pt x="1142" y="241"/>
                    <a:pt x="1142" y="241"/>
                  </a:cubicBezTo>
                  <a:cubicBezTo>
                    <a:pt x="1137" y="260"/>
                    <a:pt x="1145" y="272"/>
                    <a:pt x="1164" y="276"/>
                  </a:cubicBezTo>
                  <a:cubicBezTo>
                    <a:pt x="1174" y="279"/>
                    <a:pt x="1182" y="278"/>
                    <a:pt x="1189" y="274"/>
                  </a:cubicBezTo>
                  <a:cubicBezTo>
                    <a:pt x="1194" y="271"/>
                    <a:pt x="1198" y="265"/>
                    <a:pt x="1201" y="256"/>
                  </a:cubicBezTo>
                  <a:cubicBezTo>
                    <a:pt x="1211" y="215"/>
                    <a:pt x="1211" y="215"/>
                    <a:pt x="1211" y="215"/>
                  </a:cubicBezTo>
                  <a:cubicBezTo>
                    <a:pt x="1211" y="213"/>
                    <a:pt x="1212" y="213"/>
                    <a:pt x="1214" y="213"/>
                  </a:cubicBezTo>
                  <a:cubicBezTo>
                    <a:pt x="1215" y="212"/>
                    <a:pt x="1216" y="210"/>
                    <a:pt x="1216" y="210"/>
                  </a:cubicBezTo>
                  <a:cubicBezTo>
                    <a:pt x="1215" y="209"/>
                    <a:pt x="1196" y="205"/>
                    <a:pt x="1196" y="205"/>
                  </a:cubicBezTo>
                  <a:cubicBezTo>
                    <a:pt x="1195" y="205"/>
                    <a:pt x="1194" y="207"/>
                    <a:pt x="1194" y="207"/>
                  </a:cubicBezTo>
                  <a:moveTo>
                    <a:pt x="1114" y="197"/>
                  </a:moveTo>
                  <a:cubicBezTo>
                    <a:pt x="1113" y="202"/>
                    <a:pt x="1110" y="225"/>
                    <a:pt x="1110" y="225"/>
                  </a:cubicBezTo>
                  <a:cubicBezTo>
                    <a:pt x="1109" y="225"/>
                    <a:pt x="1109" y="225"/>
                    <a:pt x="1109" y="225"/>
                  </a:cubicBezTo>
                  <a:cubicBezTo>
                    <a:pt x="1108" y="224"/>
                    <a:pt x="1097" y="219"/>
                    <a:pt x="1095" y="217"/>
                  </a:cubicBezTo>
                  <a:cubicBezTo>
                    <a:pt x="1096" y="216"/>
                    <a:pt x="1112" y="198"/>
                    <a:pt x="1115" y="196"/>
                  </a:cubicBezTo>
                  <a:lnTo>
                    <a:pt x="1114" y="197"/>
                  </a:lnTo>
                  <a:close/>
                  <a:moveTo>
                    <a:pt x="1110" y="177"/>
                  </a:moveTo>
                  <a:cubicBezTo>
                    <a:pt x="1112" y="179"/>
                    <a:pt x="1112" y="180"/>
                    <a:pt x="1112" y="180"/>
                  </a:cubicBezTo>
                  <a:cubicBezTo>
                    <a:pt x="1109" y="183"/>
                    <a:pt x="1109" y="183"/>
                    <a:pt x="1109" y="183"/>
                  </a:cubicBezTo>
                  <a:cubicBezTo>
                    <a:pt x="1109" y="184"/>
                    <a:pt x="1064" y="230"/>
                    <a:pt x="1064" y="230"/>
                  </a:cubicBezTo>
                  <a:cubicBezTo>
                    <a:pt x="1063" y="231"/>
                    <a:pt x="1062" y="232"/>
                    <a:pt x="1061" y="231"/>
                  </a:cubicBezTo>
                  <a:cubicBezTo>
                    <a:pt x="1060" y="232"/>
                    <a:pt x="1059" y="234"/>
                    <a:pt x="1059" y="234"/>
                  </a:cubicBezTo>
                  <a:cubicBezTo>
                    <a:pt x="1059" y="235"/>
                    <a:pt x="1076" y="243"/>
                    <a:pt x="1076" y="243"/>
                  </a:cubicBezTo>
                  <a:cubicBezTo>
                    <a:pt x="1077" y="243"/>
                    <a:pt x="1077" y="243"/>
                    <a:pt x="1077" y="243"/>
                  </a:cubicBezTo>
                  <a:cubicBezTo>
                    <a:pt x="1078" y="240"/>
                    <a:pt x="1078" y="240"/>
                    <a:pt x="1078" y="240"/>
                  </a:cubicBezTo>
                  <a:cubicBezTo>
                    <a:pt x="1077" y="239"/>
                    <a:pt x="1076" y="238"/>
                    <a:pt x="1076" y="238"/>
                  </a:cubicBezTo>
                  <a:cubicBezTo>
                    <a:pt x="1076" y="237"/>
                    <a:pt x="1076" y="237"/>
                    <a:pt x="1076" y="237"/>
                  </a:cubicBezTo>
                  <a:cubicBezTo>
                    <a:pt x="1078" y="235"/>
                    <a:pt x="1078" y="235"/>
                    <a:pt x="1078" y="235"/>
                  </a:cubicBezTo>
                  <a:cubicBezTo>
                    <a:pt x="1078" y="235"/>
                    <a:pt x="1086" y="226"/>
                    <a:pt x="1087" y="226"/>
                  </a:cubicBezTo>
                  <a:cubicBezTo>
                    <a:pt x="1087" y="226"/>
                    <a:pt x="1109" y="237"/>
                    <a:pt x="1109" y="237"/>
                  </a:cubicBezTo>
                  <a:cubicBezTo>
                    <a:pt x="1108" y="237"/>
                    <a:pt x="1107" y="250"/>
                    <a:pt x="1107" y="250"/>
                  </a:cubicBezTo>
                  <a:cubicBezTo>
                    <a:pt x="1107" y="250"/>
                    <a:pt x="1107" y="252"/>
                    <a:pt x="1107" y="252"/>
                  </a:cubicBezTo>
                  <a:cubicBezTo>
                    <a:pt x="1106" y="252"/>
                    <a:pt x="1106" y="253"/>
                    <a:pt x="1104" y="252"/>
                  </a:cubicBezTo>
                  <a:cubicBezTo>
                    <a:pt x="1104" y="252"/>
                    <a:pt x="1103" y="254"/>
                    <a:pt x="1103" y="254"/>
                  </a:cubicBezTo>
                  <a:cubicBezTo>
                    <a:pt x="1103" y="255"/>
                    <a:pt x="1121" y="263"/>
                    <a:pt x="1121" y="263"/>
                  </a:cubicBezTo>
                  <a:cubicBezTo>
                    <a:pt x="1122" y="263"/>
                    <a:pt x="1122" y="261"/>
                    <a:pt x="1122" y="261"/>
                  </a:cubicBezTo>
                  <a:cubicBezTo>
                    <a:pt x="1121" y="260"/>
                    <a:pt x="1121" y="259"/>
                    <a:pt x="1121" y="257"/>
                  </a:cubicBezTo>
                  <a:cubicBezTo>
                    <a:pt x="1128" y="194"/>
                    <a:pt x="1128" y="194"/>
                    <a:pt x="1128" y="194"/>
                  </a:cubicBezTo>
                  <a:cubicBezTo>
                    <a:pt x="1129" y="189"/>
                    <a:pt x="1129" y="189"/>
                    <a:pt x="1129" y="189"/>
                  </a:cubicBezTo>
                  <a:cubicBezTo>
                    <a:pt x="1129" y="188"/>
                    <a:pt x="1130" y="187"/>
                    <a:pt x="1132" y="188"/>
                  </a:cubicBezTo>
                  <a:cubicBezTo>
                    <a:pt x="1133" y="188"/>
                    <a:pt x="1133" y="186"/>
                    <a:pt x="1133" y="186"/>
                  </a:cubicBezTo>
                  <a:cubicBezTo>
                    <a:pt x="1133" y="185"/>
                    <a:pt x="1112" y="175"/>
                    <a:pt x="1112" y="175"/>
                  </a:cubicBezTo>
                  <a:cubicBezTo>
                    <a:pt x="1111" y="175"/>
                    <a:pt x="1110" y="177"/>
                    <a:pt x="1110" y="177"/>
                  </a:cubicBezTo>
                  <a:moveTo>
                    <a:pt x="1058" y="213"/>
                  </a:moveTo>
                  <a:cubicBezTo>
                    <a:pt x="1056" y="215"/>
                    <a:pt x="1055" y="215"/>
                    <a:pt x="1053" y="213"/>
                  </a:cubicBezTo>
                  <a:cubicBezTo>
                    <a:pt x="1053" y="213"/>
                    <a:pt x="1026" y="196"/>
                    <a:pt x="1026" y="196"/>
                  </a:cubicBezTo>
                  <a:cubicBezTo>
                    <a:pt x="1027" y="196"/>
                    <a:pt x="1058" y="149"/>
                    <a:pt x="1058" y="149"/>
                  </a:cubicBezTo>
                  <a:cubicBezTo>
                    <a:pt x="1059" y="148"/>
                    <a:pt x="1060" y="147"/>
                    <a:pt x="1063" y="149"/>
                  </a:cubicBezTo>
                  <a:cubicBezTo>
                    <a:pt x="1064" y="149"/>
                    <a:pt x="1065" y="147"/>
                    <a:pt x="1065" y="147"/>
                  </a:cubicBezTo>
                  <a:cubicBezTo>
                    <a:pt x="1065" y="146"/>
                    <a:pt x="1045" y="133"/>
                    <a:pt x="1045" y="133"/>
                  </a:cubicBezTo>
                  <a:cubicBezTo>
                    <a:pt x="1044" y="133"/>
                    <a:pt x="1043" y="135"/>
                    <a:pt x="1043" y="135"/>
                  </a:cubicBezTo>
                  <a:cubicBezTo>
                    <a:pt x="1046" y="138"/>
                    <a:pt x="1046" y="139"/>
                    <a:pt x="1045" y="141"/>
                  </a:cubicBezTo>
                  <a:cubicBezTo>
                    <a:pt x="1010" y="194"/>
                    <a:pt x="1010" y="194"/>
                    <a:pt x="1010" y="194"/>
                  </a:cubicBezTo>
                  <a:cubicBezTo>
                    <a:pt x="1009" y="195"/>
                    <a:pt x="1008" y="196"/>
                    <a:pt x="1006" y="194"/>
                  </a:cubicBezTo>
                  <a:cubicBezTo>
                    <a:pt x="1005" y="194"/>
                    <a:pt x="1004" y="196"/>
                    <a:pt x="1004" y="196"/>
                  </a:cubicBezTo>
                  <a:cubicBezTo>
                    <a:pt x="1004" y="197"/>
                    <a:pt x="1045" y="224"/>
                    <a:pt x="1045" y="224"/>
                  </a:cubicBezTo>
                  <a:cubicBezTo>
                    <a:pt x="1048" y="226"/>
                    <a:pt x="1048" y="227"/>
                    <a:pt x="1048" y="228"/>
                  </a:cubicBezTo>
                  <a:cubicBezTo>
                    <a:pt x="1048" y="229"/>
                    <a:pt x="1049" y="230"/>
                    <a:pt x="1049" y="230"/>
                  </a:cubicBezTo>
                  <a:cubicBezTo>
                    <a:pt x="1051" y="230"/>
                    <a:pt x="1060" y="215"/>
                    <a:pt x="1060" y="215"/>
                  </a:cubicBezTo>
                  <a:cubicBezTo>
                    <a:pt x="1060" y="214"/>
                    <a:pt x="1058" y="213"/>
                    <a:pt x="1058" y="213"/>
                  </a:cubicBezTo>
                  <a:moveTo>
                    <a:pt x="969" y="167"/>
                  </a:moveTo>
                  <a:cubicBezTo>
                    <a:pt x="1004" y="112"/>
                    <a:pt x="1004" y="112"/>
                    <a:pt x="1004" y="112"/>
                  </a:cubicBezTo>
                  <a:cubicBezTo>
                    <a:pt x="1005" y="111"/>
                    <a:pt x="1005" y="110"/>
                    <a:pt x="1007" y="111"/>
                  </a:cubicBezTo>
                  <a:cubicBezTo>
                    <a:pt x="1008" y="111"/>
                    <a:pt x="1009" y="109"/>
                    <a:pt x="1009" y="109"/>
                  </a:cubicBezTo>
                  <a:cubicBezTo>
                    <a:pt x="1009" y="108"/>
                    <a:pt x="988" y="95"/>
                    <a:pt x="988" y="95"/>
                  </a:cubicBezTo>
                  <a:cubicBezTo>
                    <a:pt x="987" y="95"/>
                    <a:pt x="986" y="97"/>
                    <a:pt x="986" y="97"/>
                  </a:cubicBezTo>
                  <a:cubicBezTo>
                    <a:pt x="986" y="98"/>
                    <a:pt x="987" y="99"/>
                    <a:pt x="987" y="99"/>
                  </a:cubicBezTo>
                  <a:cubicBezTo>
                    <a:pt x="987" y="100"/>
                    <a:pt x="987" y="100"/>
                    <a:pt x="986" y="100"/>
                  </a:cubicBezTo>
                  <a:cubicBezTo>
                    <a:pt x="986" y="101"/>
                    <a:pt x="978" y="106"/>
                    <a:pt x="970" y="112"/>
                  </a:cubicBezTo>
                  <a:cubicBezTo>
                    <a:pt x="970" y="112"/>
                    <a:pt x="953" y="124"/>
                    <a:pt x="950" y="126"/>
                  </a:cubicBezTo>
                  <a:cubicBezTo>
                    <a:pt x="950" y="126"/>
                    <a:pt x="950" y="125"/>
                    <a:pt x="951" y="125"/>
                  </a:cubicBezTo>
                  <a:cubicBezTo>
                    <a:pt x="952" y="121"/>
                    <a:pt x="954" y="108"/>
                    <a:pt x="954" y="108"/>
                  </a:cubicBezTo>
                  <a:cubicBezTo>
                    <a:pt x="956" y="98"/>
                    <a:pt x="958" y="84"/>
                    <a:pt x="959" y="83"/>
                  </a:cubicBezTo>
                  <a:cubicBezTo>
                    <a:pt x="959" y="82"/>
                    <a:pt x="959" y="82"/>
                    <a:pt x="961" y="82"/>
                  </a:cubicBezTo>
                  <a:cubicBezTo>
                    <a:pt x="962" y="82"/>
                    <a:pt x="963" y="80"/>
                    <a:pt x="963" y="80"/>
                  </a:cubicBezTo>
                  <a:cubicBezTo>
                    <a:pt x="963" y="79"/>
                    <a:pt x="941" y="66"/>
                    <a:pt x="941" y="66"/>
                  </a:cubicBezTo>
                  <a:cubicBezTo>
                    <a:pt x="940" y="66"/>
                    <a:pt x="939" y="68"/>
                    <a:pt x="939" y="68"/>
                  </a:cubicBezTo>
                  <a:cubicBezTo>
                    <a:pt x="941" y="70"/>
                    <a:pt x="941" y="71"/>
                    <a:pt x="940" y="72"/>
                  </a:cubicBezTo>
                  <a:cubicBezTo>
                    <a:pt x="906" y="127"/>
                    <a:pt x="906" y="127"/>
                    <a:pt x="906" y="127"/>
                  </a:cubicBezTo>
                  <a:cubicBezTo>
                    <a:pt x="905" y="128"/>
                    <a:pt x="904" y="128"/>
                    <a:pt x="903" y="128"/>
                  </a:cubicBezTo>
                  <a:cubicBezTo>
                    <a:pt x="902" y="128"/>
                    <a:pt x="901" y="130"/>
                    <a:pt x="901" y="130"/>
                  </a:cubicBezTo>
                  <a:cubicBezTo>
                    <a:pt x="901" y="131"/>
                    <a:pt x="917" y="141"/>
                    <a:pt x="917" y="141"/>
                  </a:cubicBezTo>
                  <a:cubicBezTo>
                    <a:pt x="918" y="141"/>
                    <a:pt x="918" y="141"/>
                    <a:pt x="918" y="141"/>
                  </a:cubicBezTo>
                  <a:cubicBezTo>
                    <a:pt x="919" y="139"/>
                    <a:pt x="919" y="139"/>
                    <a:pt x="919" y="139"/>
                  </a:cubicBezTo>
                  <a:cubicBezTo>
                    <a:pt x="918" y="138"/>
                    <a:pt x="918" y="137"/>
                    <a:pt x="918" y="136"/>
                  </a:cubicBezTo>
                  <a:cubicBezTo>
                    <a:pt x="918" y="136"/>
                    <a:pt x="918" y="135"/>
                    <a:pt x="918" y="135"/>
                  </a:cubicBezTo>
                  <a:cubicBezTo>
                    <a:pt x="918" y="135"/>
                    <a:pt x="942" y="97"/>
                    <a:pt x="945" y="92"/>
                  </a:cubicBezTo>
                  <a:cubicBezTo>
                    <a:pt x="945" y="92"/>
                    <a:pt x="945" y="93"/>
                    <a:pt x="945" y="93"/>
                  </a:cubicBezTo>
                  <a:cubicBezTo>
                    <a:pt x="942" y="101"/>
                    <a:pt x="936" y="129"/>
                    <a:pt x="936" y="129"/>
                  </a:cubicBezTo>
                  <a:cubicBezTo>
                    <a:pt x="933" y="150"/>
                    <a:pt x="933" y="150"/>
                    <a:pt x="933" y="150"/>
                  </a:cubicBezTo>
                  <a:cubicBezTo>
                    <a:pt x="933" y="151"/>
                    <a:pt x="935" y="152"/>
                    <a:pt x="935" y="152"/>
                  </a:cubicBezTo>
                  <a:cubicBezTo>
                    <a:pt x="936" y="152"/>
                    <a:pt x="955" y="139"/>
                    <a:pt x="955" y="139"/>
                  </a:cubicBezTo>
                  <a:cubicBezTo>
                    <a:pt x="955" y="139"/>
                    <a:pt x="980" y="119"/>
                    <a:pt x="985" y="116"/>
                  </a:cubicBezTo>
                  <a:cubicBezTo>
                    <a:pt x="984" y="118"/>
                    <a:pt x="984" y="118"/>
                    <a:pt x="984" y="118"/>
                  </a:cubicBezTo>
                  <a:cubicBezTo>
                    <a:pt x="977" y="127"/>
                    <a:pt x="957" y="159"/>
                    <a:pt x="957" y="159"/>
                  </a:cubicBezTo>
                  <a:cubicBezTo>
                    <a:pt x="956" y="160"/>
                    <a:pt x="956" y="161"/>
                    <a:pt x="954" y="160"/>
                  </a:cubicBezTo>
                  <a:cubicBezTo>
                    <a:pt x="953" y="160"/>
                    <a:pt x="952" y="161"/>
                    <a:pt x="952" y="161"/>
                  </a:cubicBezTo>
                  <a:cubicBezTo>
                    <a:pt x="952" y="163"/>
                    <a:pt x="969" y="173"/>
                    <a:pt x="969" y="173"/>
                  </a:cubicBezTo>
                  <a:cubicBezTo>
                    <a:pt x="970" y="173"/>
                    <a:pt x="971" y="171"/>
                    <a:pt x="971" y="171"/>
                  </a:cubicBezTo>
                  <a:cubicBezTo>
                    <a:pt x="969" y="169"/>
                    <a:pt x="969" y="168"/>
                    <a:pt x="969" y="167"/>
                  </a:cubicBezTo>
                  <a:moveTo>
                    <a:pt x="890" y="64"/>
                  </a:moveTo>
                  <a:cubicBezTo>
                    <a:pt x="889" y="69"/>
                    <a:pt x="887" y="92"/>
                    <a:pt x="887" y="93"/>
                  </a:cubicBezTo>
                  <a:cubicBezTo>
                    <a:pt x="886" y="93"/>
                    <a:pt x="886" y="93"/>
                    <a:pt x="886" y="93"/>
                  </a:cubicBezTo>
                  <a:cubicBezTo>
                    <a:pt x="884" y="91"/>
                    <a:pt x="874" y="86"/>
                    <a:pt x="871" y="85"/>
                  </a:cubicBezTo>
                  <a:cubicBezTo>
                    <a:pt x="873" y="84"/>
                    <a:pt x="888" y="65"/>
                    <a:pt x="890" y="63"/>
                  </a:cubicBezTo>
                  <a:lnTo>
                    <a:pt x="890" y="64"/>
                  </a:lnTo>
                  <a:close/>
                  <a:moveTo>
                    <a:pt x="899" y="124"/>
                  </a:moveTo>
                  <a:cubicBezTo>
                    <a:pt x="904" y="59"/>
                    <a:pt x="904" y="59"/>
                    <a:pt x="904" y="59"/>
                  </a:cubicBezTo>
                  <a:cubicBezTo>
                    <a:pt x="904" y="55"/>
                    <a:pt x="904" y="55"/>
                    <a:pt x="904" y="55"/>
                  </a:cubicBezTo>
                  <a:cubicBezTo>
                    <a:pt x="905" y="55"/>
                    <a:pt x="905" y="54"/>
                    <a:pt x="907" y="55"/>
                  </a:cubicBezTo>
                  <a:cubicBezTo>
                    <a:pt x="908" y="54"/>
                    <a:pt x="909" y="52"/>
                    <a:pt x="909" y="52"/>
                  </a:cubicBezTo>
                  <a:cubicBezTo>
                    <a:pt x="908" y="51"/>
                    <a:pt x="887" y="42"/>
                    <a:pt x="887" y="42"/>
                  </a:cubicBezTo>
                  <a:cubicBezTo>
                    <a:pt x="886" y="43"/>
                    <a:pt x="885" y="44"/>
                    <a:pt x="885" y="44"/>
                  </a:cubicBezTo>
                  <a:cubicBezTo>
                    <a:pt x="887" y="46"/>
                    <a:pt x="887" y="47"/>
                    <a:pt x="887" y="47"/>
                  </a:cubicBezTo>
                  <a:cubicBezTo>
                    <a:pt x="887" y="47"/>
                    <a:pt x="887" y="47"/>
                    <a:pt x="887" y="47"/>
                  </a:cubicBezTo>
                  <a:cubicBezTo>
                    <a:pt x="884" y="51"/>
                    <a:pt x="884" y="51"/>
                    <a:pt x="884" y="51"/>
                  </a:cubicBezTo>
                  <a:cubicBezTo>
                    <a:pt x="884" y="51"/>
                    <a:pt x="841" y="99"/>
                    <a:pt x="841" y="99"/>
                  </a:cubicBezTo>
                  <a:cubicBezTo>
                    <a:pt x="840" y="100"/>
                    <a:pt x="839" y="101"/>
                    <a:pt x="838" y="101"/>
                  </a:cubicBezTo>
                  <a:cubicBezTo>
                    <a:pt x="837" y="101"/>
                    <a:pt x="836" y="103"/>
                    <a:pt x="836" y="103"/>
                  </a:cubicBezTo>
                  <a:cubicBezTo>
                    <a:pt x="837" y="104"/>
                    <a:pt x="854" y="111"/>
                    <a:pt x="854" y="111"/>
                  </a:cubicBezTo>
                  <a:cubicBezTo>
                    <a:pt x="855" y="112"/>
                    <a:pt x="855" y="112"/>
                    <a:pt x="855" y="112"/>
                  </a:cubicBezTo>
                  <a:cubicBezTo>
                    <a:pt x="856" y="109"/>
                    <a:pt x="856" y="109"/>
                    <a:pt x="856" y="109"/>
                  </a:cubicBezTo>
                  <a:cubicBezTo>
                    <a:pt x="854" y="108"/>
                    <a:pt x="854" y="107"/>
                    <a:pt x="854" y="106"/>
                  </a:cubicBezTo>
                  <a:cubicBezTo>
                    <a:pt x="854" y="106"/>
                    <a:pt x="854" y="105"/>
                    <a:pt x="854" y="105"/>
                  </a:cubicBezTo>
                  <a:cubicBezTo>
                    <a:pt x="855" y="103"/>
                    <a:pt x="855" y="103"/>
                    <a:pt x="855" y="103"/>
                  </a:cubicBezTo>
                  <a:cubicBezTo>
                    <a:pt x="855" y="103"/>
                    <a:pt x="864" y="94"/>
                    <a:pt x="864" y="94"/>
                  </a:cubicBezTo>
                  <a:cubicBezTo>
                    <a:pt x="864" y="95"/>
                    <a:pt x="886" y="104"/>
                    <a:pt x="886" y="104"/>
                  </a:cubicBezTo>
                  <a:cubicBezTo>
                    <a:pt x="886" y="104"/>
                    <a:pt x="885" y="117"/>
                    <a:pt x="885" y="117"/>
                  </a:cubicBezTo>
                  <a:cubicBezTo>
                    <a:pt x="885" y="117"/>
                    <a:pt x="885" y="120"/>
                    <a:pt x="885" y="120"/>
                  </a:cubicBezTo>
                  <a:cubicBezTo>
                    <a:pt x="884" y="120"/>
                    <a:pt x="884" y="120"/>
                    <a:pt x="882" y="120"/>
                  </a:cubicBezTo>
                  <a:cubicBezTo>
                    <a:pt x="882" y="120"/>
                    <a:pt x="881" y="122"/>
                    <a:pt x="881" y="122"/>
                  </a:cubicBezTo>
                  <a:cubicBezTo>
                    <a:pt x="881" y="123"/>
                    <a:pt x="899" y="130"/>
                    <a:pt x="899" y="130"/>
                  </a:cubicBezTo>
                  <a:cubicBezTo>
                    <a:pt x="900" y="130"/>
                    <a:pt x="901" y="128"/>
                    <a:pt x="901" y="128"/>
                  </a:cubicBezTo>
                  <a:cubicBezTo>
                    <a:pt x="900" y="127"/>
                    <a:pt x="899" y="126"/>
                    <a:pt x="899" y="124"/>
                  </a:cubicBezTo>
                  <a:moveTo>
                    <a:pt x="840" y="97"/>
                  </a:moveTo>
                  <a:cubicBezTo>
                    <a:pt x="841" y="97"/>
                    <a:pt x="842" y="96"/>
                    <a:pt x="842" y="96"/>
                  </a:cubicBezTo>
                  <a:cubicBezTo>
                    <a:pt x="843" y="95"/>
                    <a:pt x="835" y="77"/>
                    <a:pt x="835" y="77"/>
                  </a:cubicBezTo>
                  <a:cubicBezTo>
                    <a:pt x="834" y="77"/>
                    <a:pt x="833" y="77"/>
                    <a:pt x="833" y="77"/>
                  </a:cubicBezTo>
                  <a:cubicBezTo>
                    <a:pt x="832" y="78"/>
                    <a:pt x="832" y="80"/>
                    <a:pt x="832" y="80"/>
                  </a:cubicBezTo>
                  <a:cubicBezTo>
                    <a:pt x="832" y="80"/>
                    <a:pt x="828" y="84"/>
                    <a:pt x="828" y="84"/>
                  </a:cubicBezTo>
                  <a:cubicBezTo>
                    <a:pt x="825" y="86"/>
                    <a:pt x="820" y="86"/>
                    <a:pt x="815" y="85"/>
                  </a:cubicBezTo>
                  <a:cubicBezTo>
                    <a:pt x="804" y="82"/>
                    <a:pt x="798" y="70"/>
                    <a:pt x="802" y="56"/>
                  </a:cubicBezTo>
                  <a:cubicBezTo>
                    <a:pt x="805" y="46"/>
                    <a:pt x="809" y="40"/>
                    <a:pt x="814" y="37"/>
                  </a:cubicBezTo>
                  <a:cubicBezTo>
                    <a:pt x="818" y="35"/>
                    <a:pt x="823" y="34"/>
                    <a:pt x="829" y="36"/>
                  </a:cubicBezTo>
                  <a:cubicBezTo>
                    <a:pt x="834" y="37"/>
                    <a:pt x="837" y="40"/>
                    <a:pt x="839" y="43"/>
                  </a:cubicBezTo>
                  <a:cubicBezTo>
                    <a:pt x="840" y="49"/>
                    <a:pt x="840" y="49"/>
                    <a:pt x="840" y="49"/>
                  </a:cubicBezTo>
                  <a:cubicBezTo>
                    <a:pt x="840" y="50"/>
                    <a:pt x="840" y="50"/>
                    <a:pt x="840" y="50"/>
                  </a:cubicBezTo>
                  <a:cubicBezTo>
                    <a:pt x="841" y="51"/>
                    <a:pt x="841" y="51"/>
                    <a:pt x="841" y="51"/>
                  </a:cubicBezTo>
                  <a:cubicBezTo>
                    <a:pt x="842" y="51"/>
                    <a:pt x="855" y="37"/>
                    <a:pt x="855" y="37"/>
                  </a:cubicBezTo>
                  <a:cubicBezTo>
                    <a:pt x="857" y="36"/>
                    <a:pt x="857" y="36"/>
                    <a:pt x="857" y="36"/>
                  </a:cubicBezTo>
                  <a:cubicBezTo>
                    <a:pt x="854" y="35"/>
                    <a:pt x="854" y="35"/>
                    <a:pt x="854" y="35"/>
                  </a:cubicBezTo>
                  <a:cubicBezTo>
                    <a:pt x="851" y="36"/>
                    <a:pt x="851" y="36"/>
                    <a:pt x="851" y="36"/>
                  </a:cubicBezTo>
                  <a:cubicBezTo>
                    <a:pt x="849" y="33"/>
                    <a:pt x="849" y="33"/>
                    <a:pt x="849" y="33"/>
                  </a:cubicBezTo>
                  <a:cubicBezTo>
                    <a:pt x="846" y="31"/>
                    <a:pt x="846" y="31"/>
                    <a:pt x="846" y="31"/>
                  </a:cubicBezTo>
                  <a:cubicBezTo>
                    <a:pt x="843" y="27"/>
                    <a:pt x="838" y="25"/>
                    <a:pt x="833" y="23"/>
                  </a:cubicBezTo>
                  <a:cubicBezTo>
                    <a:pt x="823" y="20"/>
                    <a:pt x="813" y="21"/>
                    <a:pt x="805" y="26"/>
                  </a:cubicBezTo>
                  <a:cubicBezTo>
                    <a:pt x="796" y="31"/>
                    <a:pt x="790" y="40"/>
                    <a:pt x="787" y="52"/>
                  </a:cubicBezTo>
                  <a:cubicBezTo>
                    <a:pt x="781" y="73"/>
                    <a:pt x="791" y="92"/>
                    <a:pt x="811" y="98"/>
                  </a:cubicBezTo>
                  <a:cubicBezTo>
                    <a:pt x="823" y="101"/>
                    <a:pt x="830" y="98"/>
                    <a:pt x="835" y="96"/>
                  </a:cubicBezTo>
                  <a:cubicBezTo>
                    <a:pt x="838" y="95"/>
                    <a:pt x="838" y="95"/>
                    <a:pt x="838" y="95"/>
                  </a:cubicBezTo>
                  <a:cubicBezTo>
                    <a:pt x="839" y="95"/>
                    <a:pt x="839" y="96"/>
                    <a:pt x="840" y="97"/>
                  </a:cubicBezTo>
                  <a:moveTo>
                    <a:pt x="769" y="33"/>
                  </a:moveTo>
                  <a:cubicBezTo>
                    <a:pt x="770" y="33"/>
                    <a:pt x="782" y="17"/>
                    <a:pt x="782" y="17"/>
                  </a:cubicBezTo>
                  <a:cubicBezTo>
                    <a:pt x="782" y="16"/>
                    <a:pt x="782" y="16"/>
                    <a:pt x="782" y="16"/>
                  </a:cubicBezTo>
                  <a:cubicBezTo>
                    <a:pt x="782" y="16"/>
                    <a:pt x="782" y="16"/>
                    <a:pt x="782" y="16"/>
                  </a:cubicBezTo>
                  <a:cubicBezTo>
                    <a:pt x="782" y="16"/>
                    <a:pt x="782" y="16"/>
                    <a:pt x="782" y="16"/>
                  </a:cubicBezTo>
                  <a:cubicBezTo>
                    <a:pt x="780" y="15"/>
                    <a:pt x="780" y="15"/>
                    <a:pt x="780" y="15"/>
                  </a:cubicBezTo>
                  <a:cubicBezTo>
                    <a:pt x="779" y="16"/>
                    <a:pt x="778" y="16"/>
                    <a:pt x="777" y="16"/>
                  </a:cubicBezTo>
                  <a:cubicBezTo>
                    <a:pt x="774" y="14"/>
                    <a:pt x="774" y="14"/>
                    <a:pt x="774" y="14"/>
                  </a:cubicBezTo>
                  <a:cubicBezTo>
                    <a:pt x="770" y="12"/>
                    <a:pt x="770" y="12"/>
                    <a:pt x="770" y="12"/>
                  </a:cubicBezTo>
                  <a:cubicBezTo>
                    <a:pt x="766" y="9"/>
                    <a:pt x="760" y="8"/>
                    <a:pt x="754" y="7"/>
                  </a:cubicBezTo>
                  <a:cubicBezTo>
                    <a:pt x="733" y="4"/>
                    <a:pt x="725" y="15"/>
                    <a:pt x="723" y="25"/>
                  </a:cubicBezTo>
                  <a:cubicBezTo>
                    <a:pt x="721" y="41"/>
                    <a:pt x="736" y="46"/>
                    <a:pt x="748" y="51"/>
                  </a:cubicBezTo>
                  <a:cubicBezTo>
                    <a:pt x="757" y="54"/>
                    <a:pt x="764" y="57"/>
                    <a:pt x="764" y="63"/>
                  </a:cubicBezTo>
                  <a:cubicBezTo>
                    <a:pt x="760" y="69"/>
                    <a:pt x="760" y="69"/>
                    <a:pt x="760" y="69"/>
                  </a:cubicBezTo>
                  <a:cubicBezTo>
                    <a:pt x="757" y="71"/>
                    <a:pt x="752" y="72"/>
                    <a:pt x="746" y="71"/>
                  </a:cubicBezTo>
                  <a:cubicBezTo>
                    <a:pt x="740" y="70"/>
                    <a:pt x="731" y="67"/>
                    <a:pt x="729" y="63"/>
                  </a:cubicBezTo>
                  <a:cubicBezTo>
                    <a:pt x="728" y="60"/>
                    <a:pt x="728" y="60"/>
                    <a:pt x="728" y="60"/>
                  </a:cubicBezTo>
                  <a:cubicBezTo>
                    <a:pt x="728" y="58"/>
                    <a:pt x="728" y="58"/>
                    <a:pt x="728" y="58"/>
                  </a:cubicBezTo>
                  <a:cubicBezTo>
                    <a:pt x="726" y="57"/>
                    <a:pt x="726" y="57"/>
                    <a:pt x="726" y="57"/>
                  </a:cubicBezTo>
                  <a:cubicBezTo>
                    <a:pt x="725" y="58"/>
                    <a:pt x="714" y="74"/>
                    <a:pt x="714" y="74"/>
                  </a:cubicBezTo>
                  <a:cubicBezTo>
                    <a:pt x="714" y="75"/>
                    <a:pt x="714" y="75"/>
                    <a:pt x="714" y="75"/>
                  </a:cubicBezTo>
                  <a:cubicBezTo>
                    <a:pt x="716" y="76"/>
                    <a:pt x="716" y="76"/>
                    <a:pt x="716" y="76"/>
                  </a:cubicBezTo>
                  <a:cubicBezTo>
                    <a:pt x="717" y="76"/>
                    <a:pt x="719" y="74"/>
                    <a:pt x="719" y="74"/>
                  </a:cubicBezTo>
                  <a:cubicBezTo>
                    <a:pt x="719" y="74"/>
                    <a:pt x="723" y="76"/>
                    <a:pt x="723" y="76"/>
                  </a:cubicBezTo>
                  <a:cubicBezTo>
                    <a:pt x="727" y="79"/>
                    <a:pt x="727" y="79"/>
                    <a:pt x="727" y="79"/>
                  </a:cubicBezTo>
                  <a:cubicBezTo>
                    <a:pt x="727" y="79"/>
                    <a:pt x="743" y="84"/>
                    <a:pt x="743" y="84"/>
                  </a:cubicBezTo>
                  <a:cubicBezTo>
                    <a:pt x="757" y="86"/>
                    <a:pt x="766" y="82"/>
                    <a:pt x="771" y="79"/>
                  </a:cubicBezTo>
                  <a:cubicBezTo>
                    <a:pt x="775" y="75"/>
                    <a:pt x="778" y="70"/>
                    <a:pt x="779" y="64"/>
                  </a:cubicBezTo>
                  <a:cubicBezTo>
                    <a:pt x="782" y="47"/>
                    <a:pt x="766" y="41"/>
                    <a:pt x="754" y="37"/>
                  </a:cubicBezTo>
                  <a:cubicBezTo>
                    <a:pt x="746" y="34"/>
                    <a:pt x="738" y="31"/>
                    <a:pt x="739" y="25"/>
                  </a:cubicBezTo>
                  <a:cubicBezTo>
                    <a:pt x="742" y="20"/>
                    <a:pt x="742" y="20"/>
                    <a:pt x="742" y="20"/>
                  </a:cubicBezTo>
                  <a:cubicBezTo>
                    <a:pt x="744" y="19"/>
                    <a:pt x="747" y="18"/>
                    <a:pt x="751" y="19"/>
                  </a:cubicBezTo>
                  <a:cubicBezTo>
                    <a:pt x="761" y="20"/>
                    <a:pt x="765" y="24"/>
                    <a:pt x="766" y="26"/>
                  </a:cubicBezTo>
                  <a:cubicBezTo>
                    <a:pt x="767" y="29"/>
                    <a:pt x="767" y="29"/>
                    <a:pt x="767" y="29"/>
                  </a:cubicBezTo>
                  <a:cubicBezTo>
                    <a:pt x="767" y="30"/>
                    <a:pt x="766" y="31"/>
                    <a:pt x="766" y="31"/>
                  </a:cubicBezTo>
                  <a:cubicBezTo>
                    <a:pt x="767" y="32"/>
                    <a:pt x="769" y="33"/>
                    <a:pt x="769" y="33"/>
                  </a:cubicBezTo>
                  <a:moveTo>
                    <a:pt x="703" y="66"/>
                  </a:moveTo>
                  <a:cubicBezTo>
                    <a:pt x="671" y="66"/>
                    <a:pt x="671" y="66"/>
                    <a:pt x="671" y="66"/>
                  </a:cubicBezTo>
                  <a:cubicBezTo>
                    <a:pt x="671" y="66"/>
                    <a:pt x="671" y="48"/>
                    <a:pt x="671" y="47"/>
                  </a:cubicBezTo>
                  <a:cubicBezTo>
                    <a:pt x="689" y="47"/>
                    <a:pt x="689" y="47"/>
                    <a:pt x="689" y="47"/>
                  </a:cubicBezTo>
                  <a:cubicBezTo>
                    <a:pt x="692" y="47"/>
                    <a:pt x="693" y="47"/>
                    <a:pt x="693" y="48"/>
                  </a:cubicBezTo>
                  <a:cubicBezTo>
                    <a:pt x="696" y="49"/>
                    <a:pt x="696" y="49"/>
                    <a:pt x="696" y="49"/>
                  </a:cubicBezTo>
                  <a:cubicBezTo>
                    <a:pt x="697" y="31"/>
                    <a:pt x="697" y="31"/>
                    <a:pt x="697" y="31"/>
                  </a:cubicBezTo>
                  <a:cubicBezTo>
                    <a:pt x="694" y="31"/>
                    <a:pt x="694" y="31"/>
                    <a:pt x="694" y="31"/>
                  </a:cubicBezTo>
                  <a:cubicBezTo>
                    <a:pt x="693" y="33"/>
                    <a:pt x="692" y="33"/>
                    <a:pt x="689" y="33"/>
                  </a:cubicBezTo>
                  <a:cubicBezTo>
                    <a:pt x="671" y="33"/>
                    <a:pt x="671" y="33"/>
                    <a:pt x="671" y="33"/>
                  </a:cubicBezTo>
                  <a:cubicBezTo>
                    <a:pt x="671" y="15"/>
                    <a:pt x="671" y="15"/>
                    <a:pt x="671" y="15"/>
                  </a:cubicBezTo>
                  <a:cubicBezTo>
                    <a:pt x="701" y="16"/>
                    <a:pt x="701" y="16"/>
                    <a:pt x="701" y="16"/>
                  </a:cubicBezTo>
                  <a:cubicBezTo>
                    <a:pt x="705" y="16"/>
                    <a:pt x="705" y="17"/>
                    <a:pt x="706" y="18"/>
                  </a:cubicBezTo>
                  <a:cubicBezTo>
                    <a:pt x="708" y="19"/>
                    <a:pt x="708" y="19"/>
                    <a:pt x="708" y="19"/>
                  </a:cubicBezTo>
                  <a:cubicBezTo>
                    <a:pt x="709" y="1"/>
                    <a:pt x="709" y="1"/>
                    <a:pt x="709" y="1"/>
                  </a:cubicBezTo>
                  <a:cubicBezTo>
                    <a:pt x="706" y="0"/>
                    <a:pt x="706" y="0"/>
                    <a:pt x="706" y="0"/>
                  </a:cubicBezTo>
                  <a:cubicBezTo>
                    <a:pt x="705" y="2"/>
                    <a:pt x="705" y="3"/>
                    <a:pt x="701" y="3"/>
                  </a:cubicBezTo>
                  <a:cubicBezTo>
                    <a:pt x="652" y="3"/>
                    <a:pt x="652" y="3"/>
                    <a:pt x="652" y="3"/>
                  </a:cubicBezTo>
                  <a:cubicBezTo>
                    <a:pt x="651" y="5"/>
                    <a:pt x="651" y="5"/>
                    <a:pt x="651" y="5"/>
                  </a:cubicBezTo>
                  <a:cubicBezTo>
                    <a:pt x="656" y="7"/>
                    <a:pt x="656" y="7"/>
                    <a:pt x="656" y="9"/>
                  </a:cubicBezTo>
                  <a:cubicBezTo>
                    <a:pt x="656" y="73"/>
                    <a:pt x="656" y="73"/>
                    <a:pt x="656" y="73"/>
                  </a:cubicBezTo>
                  <a:cubicBezTo>
                    <a:pt x="656" y="75"/>
                    <a:pt x="656" y="75"/>
                    <a:pt x="652" y="76"/>
                  </a:cubicBezTo>
                  <a:cubicBezTo>
                    <a:pt x="651" y="78"/>
                    <a:pt x="651" y="78"/>
                    <a:pt x="651" y="78"/>
                  </a:cubicBezTo>
                  <a:cubicBezTo>
                    <a:pt x="703" y="79"/>
                    <a:pt x="703" y="79"/>
                    <a:pt x="703" y="79"/>
                  </a:cubicBezTo>
                  <a:cubicBezTo>
                    <a:pt x="707" y="79"/>
                    <a:pt x="707" y="80"/>
                    <a:pt x="708" y="81"/>
                  </a:cubicBezTo>
                  <a:cubicBezTo>
                    <a:pt x="710" y="82"/>
                    <a:pt x="710" y="82"/>
                    <a:pt x="710" y="82"/>
                  </a:cubicBezTo>
                  <a:cubicBezTo>
                    <a:pt x="711" y="64"/>
                    <a:pt x="711" y="64"/>
                    <a:pt x="711" y="64"/>
                  </a:cubicBezTo>
                  <a:cubicBezTo>
                    <a:pt x="708" y="63"/>
                    <a:pt x="708" y="63"/>
                    <a:pt x="708" y="63"/>
                  </a:cubicBezTo>
                  <a:cubicBezTo>
                    <a:pt x="707" y="65"/>
                    <a:pt x="707" y="66"/>
                    <a:pt x="703" y="66"/>
                  </a:cubicBezTo>
                  <a:moveTo>
                    <a:pt x="619" y="35"/>
                  </a:moveTo>
                  <a:cubicBezTo>
                    <a:pt x="617" y="38"/>
                    <a:pt x="614" y="39"/>
                    <a:pt x="610" y="40"/>
                  </a:cubicBezTo>
                  <a:cubicBezTo>
                    <a:pt x="610" y="40"/>
                    <a:pt x="594" y="42"/>
                    <a:pt x="594" y="42"/>
                  </a:cubicBezTo>
                  <a:cubicBezTo>
                    <a:pt x="594" y="42"/>
                    <a:pt x="594" y="42"/>
                    <a:pt x="594" y="41"/>
                  </a:cubicBezTo>
                  <a:cubicBezTo>
                    <a:pt x="594" y="38"/>
                    <a:pt x="592" y="26"/>
                    <a:pt x="592" y="24"/>
                  </a:cubicBezTo>
                  <a:cubicBezTo>
                    <a:pt x="593" y="23"/>
                    <a:pt x="607" y="21"/>
                    <a:pt x="607" y="21"/>
                  </a:cubicBezTo>
                  <a:cubicBezTo>
                    <a:pt x="615" y="20"/>
                    <a:pt x="619" y="23"/>
                    <a:pt x="620" y="29"/>
                  </a:cubicBezTo>
                  <a:lnTo>
                    <a:pt x="619" y="35"/>
                  </a:lnTo>
                  <a:close/>
                  <a:moveTo>
                    <a:pt x="638" y="71"/>
                  </a:moveTo>
                  <a:cubicBezTo>
                    <a:pt x="637" y="68"/>
                    <a:pt x="637" y="68"/>
                    <a:pt x="637" y="68"/>
                  </a:cubicBezTo>
                  <a:cubicBezTo>
                    <a:pt x="637" y="68"/>
                    <a:pt x="623" y="49"/>
                    <a:pt x="623" y="48"/>
                  </a:cubicBezTo>
                  <a:cubicBezTo>
                    <a:pt x="623" y="48"/>
                    <a:pt x="623" y="48"/>
                    <a:pt x="623" y="48"/>
                  </a:cubicBezTo>
                  <a:cubicBezTo>
                    <a:pt x="633" y="45"/>
                    <a:pt x="637" y="37"/>
                    <a:pt x="636" y="25"/>
                  </a:cubicBezTo>
                  <a:cubicBezTo>
                    <a:pt x="634" y="12"/>
                    <a:pt x="623" y="6"/>
                    <a:pt x="607" y="8"/>
                  </a:cubicBezTo>
                  <a:cubicBezTo>
                    <a:pt x="572" y="13"/>
                    <a:pt x="572" y="13"/>
                    <a:pt x="572" y="13"/>
                  </a:cubicBezTo>
                  <a:cubicBezTo>
                    <a:pt x="571" y="14"/>
                    <a:pt x="572" y="16"/>
                    <a:pt x="572" y="16"/>
                  </a:cubicBezTo>
                  <a:cubicBezTo>
                    <a:pt x="575" y="16"/>
                    <a:pt x="575" y="17"/>
                    <a:pt x="575" y="19"/>
                  </a:cubicBezTo>
                  <a:cubicBezTo>
                    <a:pt x="584" y="82"/>
                    <a:pt x="584" y="82"/>
                    <a:pt x="584" y="82"/>
                  </a:cubicBezTo>
                  <a:cubicBezTo>
                    <a:pt x="584" y="84"/>
                    <a:pt x="584" y="84"/>
                    <a:pt x="582" y="85"/>
                  </a:cubicBezTo>
                  <a:cubicBezTo>
                    <a:pt x="582" y="86"/>
                    <a:pt x="582" y="88"/>
                    <a:pt x="582" y="88"/>
                  </a:cubicBezTo>
                  <a:cubicBezTo>
                    <a:pt x="583" y="88"/>
                    <a:pt x="603" y="85"/>
                    <a:pt x="603" y="85"/>
                  </a:cubicBezTo>
                  <a:cubicBezTo>
                    <a:pt x="604" y="85"/>
                    <a:pt x="604" y="85"/>
                    <a:pt x="604" y="85"/>
                  </a:cubicBezTo>
                  <a:cubicBezTo>
                    <a:pt x="604" y="83"/>
                    <a:pt x="604" y="83"/>
                    <a:pt x="604" y="83"/>
                  </a:cubicBezTo>
                  <a:cubicBezTo>
                    <a:pt x="601" y="82"/>
                    <a:pt x="600" y="81"/>
                    <a:pt x="600" y="79"/>
                  </a:cubicBezTo>
                  <a:cubicBezTo>
                    <a:pt x="600" y="79"/>
                    <a:pt x="596" y="55"/>
                    <a:pt x="596" y="54"/>
                  </a:cubicBezTo>
                  <a:cubicBezTo>
                    <a:pt x="597" y="55"/>
                    <a:pt x="608" y="53"/>
                    <a:pt x="608" y="53"/>
                  </a:cubicBezTo>
                  <a:cubicBezTo>
                    <a:pt x="608" y="54"/>
                    <a:pt x="623" y="74"/>
                    <a:pt x="623" y="74"/>
                  </a:cubicBezTo>
                  <a:cubicBezTo>
                    <a:pt x="625" y="78"/>
                    <a:pt x="625" y="78"/>
                    <a:pt x="625" y="78"/>
                  </a:cubicBezTo>
                  <a:cubicBezTo>
                    <a:pt x="625" y="78"/>
                    <a:pt x="625" y="78"/>
                    <a:pt x="625" y="78"/>
                  </a:cubicBezTo>
                  <a:cubicBezTo>
                    <a:pt x="625" y="78"/>
                    <a:pt x="625" y="79"/>
                    <a:pt x="623" y="79"/>
                  </a:cubicBezTo>
                  <a:cubicBezTo>
                    <a:pt x="623" y="80"/>
                    <a:pt x="622" y="80"/>
                    <a:pt x="622" y="81"/>
                  </a:cubicBezTo>
                  <a:cubicBezTo>
                    <a:pt x="622" y="82"/>
                    <a:pt x="623" y="82"/>
                    <a:pt x="623" y="82"/>
                  </a:cubicBezTo>
                  <a:cubicBezTo>
                    <a:pt x="623" y="83"/>
                    <a:pt x="644" y="80"/>
                    <a:pt x="644" y="80"/>
                  </a:cubicBezTo>
                  <a:cubicBezTo>
                    <a:pt x="645" y="79"/>
                    <a:pt x="645" y="77"/>
                    <a:pt x="645" y="77"/>
                  </a:cubicBezTo>
                  <a:cubicBezTo>
                    <a:pt x="642" y="76"/>
                    <a:pt x="641" y="75"/>
                    <a:pt x="638" y="71"/>
                  </a:cubicBezTo>
                  <a:moveTo>
                    <a:pt x="561" y="67"/>
                  </a:moveTo>
                  <a:cubicBezTo>
                    <a:pt x="560" y="67"/>
                    <a:pt x="559" y="68"/>
                    <a:pt x="559" y="68"/>
                  </a:cubicBezTo>
                  <a:cubicBezTo>
                    <a:pt x="558" y="70"/>
                    <a:pt x="560" y="72"/>
                    <a:pt x="560" y="72"/>
                  </a:cubicBezTo>
                  <a:cubicBezTo>
                    <a:pt x="560" y="72"/>
                    <a:pt x="559" y="77"/>
                    <a:pt x="559" y="77"/>
                  </a:cubicBezTo>
                  <a:cubicBezTo>
                    <a:pt x="557" y="80"/>
                    <a:pt x="553" y="84"/>
                    <a:pt x="549" y="85"/>
                  </a:cubicBezTo>
                  <a:cubicBezTo>
                    <a:pt x="544" y="86"/>
                    <a:pt x="538" y="86"/>
                    <a:pt x="534" y="84"/>
                  </a:cubicBezTo>
                  <a:cubicBezTo>
                    <a:pt x="528" y="81"/>
                    <a:pt x="524" y="75"/>
                    <a:pt x="522" y="67"/>
                  </a:cubicBezTo>
                  <a:cubicBezTo>
                    <a:pt x="519" y="58"/>
                    <a:pt x="519" y="50"/>
                    <a:pt x="522" y="45"/>
                  </a:cubicBezTo>
                  <a:cubicBezTo>
                    <a:pt x="524" y="41"/>
                    <a:pt x="528" y="38"/>
                    <a:pt x="534" y="36"/>
                  </a:cubicBezTo>
                  <a:cubicBezTo>
                    <a:pt x="541" y="34"/>
                    <a:pt x="548" y="36"/>
                    <a:pt x="550" y="40"/>
                  </a:cubicBezTo>
                  <a:cubicBezTo>
                    <a:pt x="550" y="41"/>
                    <a:pt x="550" y="41"/>
                    <a:pt x="550" y="41"/>
                  </a:cubicBezTo>
                  <a:cubicBezTo>
                    <a:pt x="551" y="42"/>
                    <a:pt x="551" y="42"/>
                    <a:pt x="551" y="42"/>
                  </a:cubicBezTo>
                  <a:cubicBezTo>
                    <a:pt x="552" y="42"/>
                    <a:pt x="552" y="42"/>
                    <a:pt x="552" y="42"/>
                  </a:cubicBezTo>
                  <a:cubicBezTo>
                    <a:pt x="553" y="42"/>
                    <a:pt x="557" y="23"/>
                    <a:pt x="557" y="23"/>
                  </a:cubicBezTo>
                  <a:cubicBezTo>
                    <a:pt x="557" y="21"/>
                    <a:pt x="557" y="21"/>
                    <a:pt x="557" y="21"/>
                  </a:cubicBezTo>
                  <a:cubicBezTo>
                    <a:pt x="555" y="22"/>
                    <a:pt x="555" y="22"/>
                    <a:pt x="555" y="22"/>
                  </a:cubicBezTo>
                  <a:cubicBezTo>
                    <a:pt x="552" y="24"/>
                    <a:pt x="552" y="24"/>
                    <a:pt x="552" y="24"/>
                  </a:cubicBezTo>
                  <a:cubicBezTo>
                    <a:pt x="552" y="24"/>
                    <a:pt x="549" y="23"/>
                    <a:pt x="549" y="23"/>
                  </a:cubicBezTo>
                  <a:cubicBezTo>
                    <a:pt x="545" y="22"/>
                    <a:pt x="545" y="22"/>
                    <a:pt x="545" y="22"/>
                  </a:cubicBezTo>
                  <a:cubicBezTo>
                    <a:pt x="540" y="21"/>
                    <a:pt x="535" y="21"/>
                    <a:pt x="530" y="23"/>
                  </a:cubicBezTo>
                  <a:cubicBezTo>
                    <a:pt x="513" y="28"/>
                    <a:pt x="499" y="45"/>
                    <a:pt x="507" y="72"/>
                  </a:cubicBezTo>
                  <a:cubicBezTo>
                    <a:pt x="513" y="93"/>
                    <a:pt x="532" y="104"/>
                    <a:pt x="551" y="98"/>
                  </a:cubicBezTo>
                  <a:cubicBezTo>
                    <a:pt x="564" y="94"/>
                    <a:pt x="568" y="88"/>
                    <a:pt x="571" y="84"/>
                  </a:cubicBezTo>
                  <a:cubicBezTo>
                    <a:pt x="573" y="81"/>
                    <a:pt x="573" y="81"/>
                    <a:pt x="573" y="81"/>
                  </a:cubicBezTo>
                  <a:cubicBezTo>
                    <a:pt x="574" y="81"/>
                    <a:pt x="574" y="81"/>
                    <a:pt x="575" y="82"/>
                  </a:cubicBezTo>
                  <a:cubicBezTo>
                    <a:pt x="576" y="81"/>
                    <a:pt x="577" y="80"/>
                    <a:pt x="577" y="80"/>
                  </a:cubicBezTo>
                  <a:cubicBezTo>
                    <a:pt x="577" y="79"/>
                    <a:pt x="561" y="67"/>
                    <a:pt x="561" y="67"/>
                  </a:cubicBezTo>
                  <a:moveTo>
                    <a:pt x="381" y="131"/>
                  </a:moveTo>
                  <a:cubicBezTo>
                    <a:pt x="381" y="131"/>
                    <a:pt x="367" y="139"/>
                    <a:pt x="367" y="140"/>
                  </a:cubicBezTo>
                  <a:cubicBezTo>
                    <a:pt x="367" y="140"/>
                    <a:pt x="367" y="140"/>
                    <a:pt x="367" y="140"/>
                  </a:cubicBezTo>
                  <a:cubicBezTo>
                    <a:pt x="367" y="138"/>
                    <a:pt x="359" y="125"/>
                    <a:pt x="357" y="124"/>
                  </a:cubicBezTo>
                  <a:cubicBezTo>
                    <a:pt x="359" y="123"/>
                    <a:pt x="371" y="115"/>
                    <a:pt x="371" y="115"/>
                  </a:cubicBezTo>
                  <a:cubicBezTo>
                    <a:pt x="377" y="111"/>
                    <a:pt x="382" y="111"/>
                    <a:pt x="385" y="117"/>
                  </a:cubicBezTo>
                  <a:cubicBezTo>
                    <a:pt x="385" y="117"/>
                    <a:pt x="387" y="123"/>
                    <a:pt x="387" y="123"/>
                  </a:cubicBezTo>
                  <a:cubicBezTo>
                    <a:pt x="386" y="126"/>
                    <a:pt x="384" y="128"/>
                    <a:pt x="381" y="131"/>
                  </a:cubicBezTo>
                  <a:moveTo>
                    <a:pt x="419" y="147"/>
                  </a:moveTo>
                  <a:cubicBezTo>
                    <a:pt x="417" y="146"/>
                    <a:pt x="417" y="146"/>
                    <a:pt x="417" y="146"/>
                  </a:cubicBezTo>
                  <a:cubicBezTo>
                    <a:pt x="396" y="133"/>
                    <a:pt x="396" y="133"/>
                    <a:pt x="396" y="133"/>
                  </a:cubicBezTo>
                  <a:cubicBezTo>
                    <a:pt x="396" y="133"/>
                    <a:pt x="396" y="133"/>
                    <a:pt x="396" y="133"/>
                  </a:cubicBezTo>
                  <a:cubicBezTo>
                    <a:pt x="403" y="126"/>
                    <a:pt x="404" y="117"/>
                    <a:pt x="398" y="107"/>
                  </a:cubicBezTo>
                  <a:cubicBezTo>
                    <a:pt x="391" y="96"/>
                    <a:pt x="378" y="94"/>
                    <a:pt x="365" y="103"/>
                  </a:cubicBezTo>
                  <a:cubicBezTo>
                    <a:pt x="335" y="122"/>
                    <a:pt x="335" y="122"/>
                    <a:pt x="335" y="122"/>
                  </a:cubicBezTo>
                  <a:cubicBezTo>
                    <a:pt x="334" y="123"/>
                    <a:pt x="336" y="125"/>
                    <a:pt x="336" y="125"/>
                  </a:cubicBezTo>
                  <a:cubicBezTo>
                    <a:pt x="339" y="124"/>
                    <a:pt x="339" y="125"/>
                    <a:pt x="340" y="126"/>
                  </a:cubicBezTo>
                  <a:cubicBezTo>
                    <a:pt x="375" y="180"/>
                    <a:pt x="375" y="180"/>
                    <a:pt x="375" y="180"/>
                  </a:cubicBezTo>
                  <a:cubicBezTo>
                    <a:pt x="376" y="181"/>
                    <a:pt x="376" y="182"/>
                    <a:pt x="374" y="183"/>
                  </a:cubicBezTo>
                  <a:cubicBezTo>
                    <a:pt x="374" y="184"/>
                    <a:pt x="375" y="186"/>
                    <a:pt x="375" y="186"/>
                  </a:cubicBezTo>
                  <a:cubicBezTo>
                    <a:pt x="376" y="186"/>
                    <a:pt x="394" y="175"/>
                    <a:pt x="394" y="175"/>
                  </a:cubicBezTo>
                  <a:cubicBezTo>
                    <a:pt x="395" y="175"/>
                    <a:pt x="395" y="175"/>
                    <a:pt x="395" y="175"/>
                  </a:cubicBezTo>
                  <a:cubicBezTo>
                    <a:pt x="393" y="172"/>
                    <a:pt x="393" y="172"/>
                    <a:pt x="393" y="172"/>
                  </a:cubicBezTo>
                  <a:cubicBezTo>
                    <a:pt x="390" y="173"/>
                    <a:pt x="389" y="173"/>
                    <a:pt x="388" y="171"/>
                  </a:cubicBezTo>
                  <a:cubicBezTo>
                    <a:pt x="388" y="171"/>
                    <a:pt x="375" y="150"/>
                    <a:pt x="374" y="150"/>
                  </a:cubicBezTo>
                  <a:cubicBezTo>
                    <a:pt x="375" y="150"/>
                    <a:pt x="385" y="144"/>
                    <a:pt x="385" y="144"/>
                  </a:cubicBezTo>
                  <a:cubicBezTo>
                    <a:pt x="385" y="144"/>
                    <a:pt x="407" y="157"/>
                    <a:pt x="407" y="157"/>
                  </a:cubicBezTo>
                  <a:cubicBezTo>
                    <a:pt x="410" y="159"/>
                    <a:pt x="410" y="159"/>
                    <a:pt x="410" y="159"/>
                  </a:cubicBezTo>
                  <a:cubicBezTo>
                    <a:pt x="410" y="159"/>
                    <a:pt x="410" y="159"/>
                    <a:pt x="410" y="159"/>
                  </a:cubicBezTo>
                  <a:cubicBezTo>
                    <a:pt x="410" y="160"/>
                    <a:pt x="410" y="160"/>
                    <a:pt x="409" y="161"/>
                  </a:cubicBezTo>
                  <a:cubicBezTo>
                    <a:pt x="409" y="161"/>
                    <a:pt x="409" y="161"/>
                    <a:pt x="409" y="161"/>
                  </a:cubicBezTo>
                  <a:cubicBezTo>
                    <a:pt x="409" y="162"/>
                    <a:pt x="410" y="164"/>
                    <a:pt x="410" y="164"/>
                  </a:cubicBezTo>
                  <a:cubicBezTo>
                    <a:pt x="411" y="164"/>
                    <a:pt x="429" y="153"/>
                    <a:pt x="429" y="153"/>
                  </a:cubicBezTo>
                  <a:cubicBezTo>
                    <a:pt x="429" y="152"/>
                    <a:pt x="428" y="150"/>
                    <a:pt x="428" y="150"/>
                  </a:cubicBezTo>
                  <a:cubicBezTo>
                    <a:pt x="425" y="150"/>
                    <a:pt x="424" y="150"/>
                    <a:pt x="419" y="147"/>
                  </a:cubicBezTo>
                  <a:moveTo>
                    <a:pt x="355" y="181"/>
                  </a:moveTo>
                  <a:cubicBezTo>
                    <a:pt x="355" y="182"/>
                    <a:pt x="355" y="182"/>
                    <a:pt x="355" y="182"/>
                  </a:cubicBezTo>
                  <a:cubicBezTo>
                    <a:pt x="355" y="184"/>
                    <a:pt x="355" y="184"/>
                    <a:pt x="352" y="186"/>
                  </a:cubicBezTo>
                  <a:cubicBezTo>
                    <a:pt x="352" y="186"/>
                    <a:pt x="325" y="204"/>
                    <a:pt x="325" y="204"/>
                  </a:cubicBezTo>
                  <a:cubicBezTo>
                    <a:pt x="325" y="204"/>
                    <a:pt x="325" y="204"/>
                    <a:pt x="325" y="204"/>
                  </a:cubicBezTo>
                  <a:cubicBezTo>
                    <a:pt x="325" y="202"/>
                    <a:pt x="317" y="189"/>
                    <a:pt x="315" y="187"/>
                  </a:cubicBezTo>
                  <a:cubicBezTo>
                    <a:pt x="317" y="187"/>
                    <a:pt x="330" y="178"/>
                    <a:pt x="330" y="178"/>
                  </a:cubicBezTo>
                  <a:cubicBezTo>
                    <a:pt x="333" y="176"/>
                    <a:pt x="333" y="176"/>
                    <a:pt x="334" y="177"/>
                  </a:cubicBezTo>
                  <a:cubicBezTo>
                    <a:pt x="335" y="177"/>
                    <a:pt x="337" y="176"/>
                    <a:pt x="337" y="176"/>
                  </a:cubicBezTo>
                  <a:cubicBezTo>
                    <a:pt x="337" y="175"/>
                    <a:pt x="328" y="161"/>
                    <a:pt x="328" y="161"/>
                  </a:cubicBezTo>
                  <a:cubicBezTo>
                    <a:pt x="327" y="161"/>
                    <a:pt x="325" y="162"/>
                    <a:pt x="325" y="162"/>
                  </a:cubicBezTo>
                  <a:cubicBezTo>
                    <a:pt x="325" y="162"/>
                    <a:pt x="325" y="163"/>
                    <a:pt x="325" y="163"/>
                  </a:cubicBezTo>
                  <a:cubicBezTo>
                    <a:pt x="325" y="164"/>
                    <a:pt x="325" y="165"/>
                    <a:pt x="323" y="166"/>
                  </a:cubicBezTo>
                  <a:cubicBezTo>
                    <a:pt x="323" y="166"/>
                    <a:pt x="307" y="176"/>
                    <a:pt x="307" y="176"/>
                  </a:cubicBezTo>
                  <a:cubicBezTo>
                    <a:pt x="307" y="176"/>
                    <a:pt x="307" y="176"/>
                    <a:pt x="307" y="176"/>
                  </a:cubicBezTo>
                  <a:cubicBezTo>
                    <a:pt x="307" y="175"/>
                    <a:pt x="298" y="161"/>
                    <a:pt x="298" y="161"/>
                  </a:cubicBezTo>
                  <a:cubicBezTo>
                    <a:pt x="299" y="162"/>
                    <a:pt x="324" y="145"/>
                    <a:pt x="324" y="145"/>
                  </a:cubicBezTo>
                  <a:cubicBezTo>
                    <a:pt x="327" y="144"/>
                    <a:pt x="327" y="144"/>
                    <a:pt x="328" y="145"/>
                  </a:cubicBezTo>
                  <a:cubicBezTo>
                    <a:pt x="329" y="145"/>
                    <a:pt x="331" y="144"/>
                    <a:pt x="331" y="144"/>
                  </a:cubicBezTo>
                  <a:cubicBezTo>
                    <a:pt x="331" y="143"/>
                    <a:pt x="322" y="128"/>
                    <a:pt x="322" y="128"/>
                  </a:cubicBezTo>
                  <a:cubicBezTo>
                    <a:pt x="321" y="128"/>
                    <a:pt x="319" y="129"/>
                    <a:pt x="319" y="129"/>
                  </a:cubicBezTo>
                  <a:cubicBezTo>
                    <a:pt x="320" y="132"/>
                    <a:pt x="320" y="132"/>
                    <a:pt x="317" y="134"/>
                  </a:cubicBezTo>
                  <a:cubicBezTo>
                    <a:pt x="275" y="161"/>
                    <a:pt x="275" y="161"/>
                    <a:pt x="275" y="161"/>
                  </a:cubicBezTo>
                  <a:cubicBezTo>
                    <a:pt x="275" y="162"/>
                    <a:pt x="276" y="164"/>
                    <a:pt x="276" y="164"/>
                  </a:cubicBezTo>
                  <a:cubicBezTo>
                    <a:pt x="280" y="162"/>
                    <a:pt x="281" y="163"/>
                    <a:pt x="282" y="164"/>
                  </a:cubicBezTo>
                  <a:cubicBezTo>
                    <a:pt x="316" y="218"/>
                    <a:pt x="316" y="218"/>
                    <a:pt x="316" y="218"/>
                  </a:cubicBezTo>
                  <a:cubicBezTo>
                    <a:pt x="317" y="219"/>
                    <a:pt x="317" y="220"/>
                    <a:pt x="315" y="222"/>
                  </a:cubicBezTo>
                  <a:cubicBezTo>
                    <a:pt x="314" y="223"/>
                    <a:pt x="315" y="225"/>
                    <a:pt x="315" y="225"/>
                  </a:cubicBezTo>
                  <a:cubicBezTo>
                    <a:pt x="317" y="225"/>
                    <a:pt x="360" y="197"/>
                    <a:pt x="360" y="197"/>
                  </a:cubicBezTo>
                  <a:cubicBezTo>
                    <a:pt x="363" y="195"/>
                    <a:pt x="363" y="196"/>
                    <a:pt x="364" y="197"/>
                  </a:cubicBezTo>
                  <a:cubicBezTo>
                    <a:pt x="365" y="197"/>
                    <a:pt x="367" y="196"/>
                    <a:pt x="367" y="196"/>
                  </a:cubicBezTo>
                  <a:cubicBezTo>
                    <a:pt x="367" y="195"/>
                    <a:pt x="358" y="180"/>
                    <a:pt x="358" y="180"/>
                  </a:cubicBezTo>
                  <a:cubicBezTo>
                    <a:pt x="357" y="180"/>
                    <a:pt x="355" y="181"/>
                    <a:pt x="355" y="181"/>
                  </a:cubicBezTo>
                  <a:moveTo>
                    <a:pt x="277" y="240"/>
                  </a:moveTo>
                  <a:cubicBezTo>
                    <a:pt x="277" y="240"/>
                    <a:pt x="253" y="188"/>
                    <a:pt x="253" y="188"/>
                  </a:cubicBezTo>
                  <a:cubicBezTo>
                    <a:pt x="253" y="188"/>
                    <a:pt x="268" y="182"/>
                    <a:pt x="268" y="182"/>
                  </a:cubicBezTo>
                  <a:cubicBezTo>
                    <a:pt x="271" y="180"/>
                    <a:pt x="272" y="180"/>
                    <a:pt x="273" y="182"/>
                  </a:cubicBezTo>
                  <a:cubicBezTo>
                    <a:pt x="274" y="183"/>
                    <a:pt x="276" y="182"/>
                    <a:pt x="276" y="182"/>
                  </a:cubicBezTo>
                  <a:cubicBezTo>
                    <a:pt x="276" y="181"/>
                    <a:pt x="269" y="165"/>
                    <a:pt x="269" y="165"/>
                  </a:cubicBezTo>
                  <a:cubicBezTo>
                    <a:pt x="268" y="164"/>
                    <a:pt x="266" y="165"/>
                    <a:pt x="266" y="165"/>
                  </a:cubicBezTo>
                  <a:cubicBezTo>
                    <a:pt x="266" y="168"/>
                    <a:pt x="265" y="168"/>
                    <a:pt x="262" y="169"/>
                  </a:cubicBezTo>
                  <a:cubicBezTo>
                    <a:pt x="218" y="189"/>
                    <a:pt x="218" y="189"/>
                    <a:pt x="218" y="189"/>
                  </a:cubicBezTo>
                  <a:cubicBezTo>
                    <a:pt x="215" y="191"/>
                    <a:pt x="215" y="191"/>
                    <a:pt x="214" y="189"/>
                  </a:cubicBezTo>
                  <a:cubicBezTo>
                    <a:pt x="213" y="189"/>
                    <a:pt x="211" y="190"/>
                    <a:pt x="211" y="190"/>
                  </a:cubicBezTo>
                  <a:cubicBezTo>
                    <a:pt x="211" y="191"/>
                    <a:pt x="218" y="207"/>
                    <a:pt x="218" y="207"/>
                  </a:cubicBezTo>
                  <a:cubicBezTo>
                    <a:pt x="219" y="208"/>
                    <a:pt x="221" y="207"/>
                    <a:pt x="221" y="207"/>
                  </a:cubicBezTo>
                  <a:cubicBezTo>
                    <a:pt x="221" y="206"/>
                    <a:pt x="221" y="206"/>
                    <a:pt x="221" y="206"/>
                  </a:cubicBezTo>
                  <a:cubicBezTo>
                    <a:pt x="221" y="203"/>
                    <a:pt x="222" y="203"/>
                    <a:pt x="224" y="202"/>
                  </a:cubicBezTo>
                  <a:cubicBezTo>
                    <a:pt x="224" y="202"/>
                    <a:pt x="239" y="195"/>
                    <a:pt x="240" y="195"/>
                  </a:cubicBezTo>
                  <a:cubicBezTo>
                    <a:pt x="240" y="195"/>
                    <a:pt x="240" y="195"/>
                    <a:pt x="240" y="195"/>
                  </a:cubicBezTo>
                  <a:cubicBezTo>
                    <a:pt x="240" y="196"/>
                    <a:pt x="262" y="246"/>
                    <a:pt x="262" y="246"/>
                  </a:cubicBezTo>
                  <a:cubicBezTo>
                    <a:pt x="263" y="247"/>
                    <a:pt x="263" y="248"/>
                    <a:pt x="263" y="248"/>
                  </a:cubicBezTo>
                  <a:cubicBezTo>
                    <a:pt x="263" y="249"/>
                    <a:pt x="262" y="249"/>
                    <a:pt x="261" y="250"/>
                  </a:cubicBezTo>
                  <a:cubicBezTo>
                    <a:pt x="261" y="250"/>
                    <a:pt x="261" y="250"/>
                    <a:pt x="261" y="250"/>
                  </a:cubicBezTo>
                  <a:cubicBezTo>
                    <a:pt x="261" y="251"/>
                    <a:pt x="262" y="253"/>
                    <a:pt x="262" y="253"/>
                  </a:cubicBezTo>
                  <a:cubicBezTo>
                    <a:pt x="263" y="253"/>
                    <a:pt x="282" y="245"/>
                    <a:pt x="282" y="245"/>
                  </a:cubicBezTo>
                  <a:cubicBezTo>
                    <a:pt x="282" y="244"/>
                    <a:pt x="282" y="244"/>
                    <a:pt x="282" y="244"/>
                  </a:cubicBezTo>
                  <a:cubicBezTo>
                    <a:pt x="281" y="242"/>
                    <a:pt x="281" y="242"/>
                    <a:pt x="281" y="242"/>
                  </a:cubicBezTo>
                  <a:cubicBezTo>
                    <a:pt x="278" y="242"/>
                    <a:pt x="277" y="242"/>
                    <a:pt x="277" y="240"/>
                  </a:cubicBezTo>
                  <a:moveTo>
                    <a:pt x="188" y="227"/>
                  </a:moveTo>
                  <a:cubicBezTo>
                    <a:pt x="179" y="227"/>
                    <a:pt x="171" y="227"/>
                    <a:pt x="170" y="222"/>
                  </a:cubicBezTo>
                  <a:cubicBezTo>
                    <a:pt x="169" y="217"/>
                    <a:pt x="172" y="213"/>
                    <a:pt x="178" y="212"/>
                  </a:cubicBezTo>
                  <a:cubicBezTo>
                    <a:pt x="189" y="209"/>
                    <a:pt x="196" y="213"/>
                    <a:pt x="197" y="216"/>
                  </a:cubicBezTo>
                  <a:cubicBezTo>
                    <a:pt x="197" y="217"/>
                    <a:pt x="197" y="217"/>
                    <a:pt x="197" y="217"/>
                  </a:cubicBezTo>
                  <a:cubicBezTo>
                    <a:pt x="198" y="219"/>
                    <a:pt x="200" y="219"/>
                    <a:pt x="200" y="219"/>
                  </a:cubicBezTo>
                  <a:cubicBezTo>
                    <a:pt x="201" y="218"/>
                    <a:pt x="207" y="199"/>
                    <a:pt x="207" y="199"/>
                  </a:cubicBezTo>
                  <a:cubicBezTo>
                    <a:pt x="208" y="196"/>
                    <a:pt x="208" y="196"/>
                    <a:pt x="208" y="196"/>
                  </a:cubicBezTo>
                  <a:cubicBezTo>
                    <a:pt x="205" y="198"/>
                    <a:pt x="205" y="198"/>
                    <a:pt x="205" y="198"/>
                  </a:cubicBezTo>
                  <a:cubicBezTo>
                    <a:pt x="202" y="200"/>
                    <a:pt x="202" y="200"/>
                    <a:pt x="202" y="200"/>
                  </a:cubicBezTo>
                  <a:cubicBezTo>
                    <a:pt x="199" y="199"/>
                    <a:pt x="199" y="199"/>
                    <a:pt x="199" y="199"/>
                  </a:cubicBezTo>
                  <a:cubicBezTo>
                    <a:pt x="195" y="199"/>
                    <a:pt x="195" y="199"/>
                    <a:pt x="195" y="199"/>
                  </a:cubicBezTo>
                  <a:cubicBezTo>
                    <a:pt x="189" y="198"/>
                    <a:pt x="183" y="198"/>
                    <a:pt x="177" y="199"/>
                  </a:cubicBezTo>
                  <a:cubicBezTo>
                    <a:pt x="157" y="204"/>
                    <a:pt x="152" y="217"/>
                    <a:pt x="155" y="227"/>
                  </a:cubicBezTo>
                  <a:cubicBezTo>
                    <a:pt x="158" y="242"/>
                    <a:pt x="173" y="242"/>
                    <a:pt x="186" y="243"/>
                  </a:cubicBezTo>
                  <a:cubicBezTo>
                    <a:pt x="196" y="243"/>
                    <a:pt x="204" y="243"/>
                    <a:pt x="205" y="249"/>
                  </a:cubicBezTo>
                  <a:cubicBezTo>
                    <a:pt x="205" y="249"/>
                    <a:pt x="204" y="256"/>
                    <a:pt x="204" y="256"/>
                  </a:cubicBezTo>
                  <a:cubicBezTo>
                    <a:pt x="202" y="259"/>
                    <a:pt x="198" y="261"/>
                    <a:pt x="191" y="262"/>
                  </a:cubicBezTo>
                  <a:cubicBezTo>
                    <a:pt x="185" y="264"/>
                    <a:pt x="176" y="263"/>
                    <a:pt x="172" y="261"/>
                  </a:cubicBezTo>
                  <a:cubicBezTo>
                    <a:pt x="171" y="259"/>
                    <a:pt x="171" y="259"/>
                    <a:pt x="171" y="259"/>
                  </a:cubicBezTo>
                  <a:cubicBezTo>
                    <a:pt x="170" y="257"/>
                    <a:pt x="170" y="257"/>
                    <a:pt x="170" y="257"/>
                  </a:cubicBezTo>
                  <a:cubicBezTo>
                    <a:pt x="168" y="256"/>
                    <a:pt x="168" y="256"/>
                    <a:pt x="168" y="256"/>
                  </a:cubicBezTo>
                  <a:cubicBezTo>
                    <a:pt x="167" y="257"/>
                    <a:pt x="162" y="276"/>
                    <a:pt x="162" y="276"/>
                  </a:cubicBezTo>
                  <a:cubicBezTo>
                    <a:pt x="162" y="276"/>
                    <a:pt x="163" y="276"/>
                    <a:pt x="163" y="276"/>
                  </a:cubicBezTo>
                  <a:cubicBezTo>
                    <a:pt x="163" y="276"/>
                    <a:pt x="163" y="276"/>
                    <a:pt x="163" y="276"/>
                  </a:cubicBezTo>
                  <a:cubicBezTo>
                    <a:pt x="165" y="277"/>
                    <a:pt x="165" y="277"/>
                    <a:pt x="165" y="277"/>
                  </a:cubicBezTo>
                  <a:cubicBezTo>
                    <a:pt x="165" y="276"/>
                    <a:pt x="165" y="276"/>
                    <a:pt x="165" y="276"/>
                  </a:cubicBezTo>
                  <a:cubicBezTo>
                    <a:pt x="165" y="276"/>
                    <a:pt x="166" y="276"/>
                    <a:pt x="166" y="276"/>
                  </a:cubicBezTo>
                  <a:cubicBezTo>
                    <a:pt x="166" y="275"/>
                    <a:pt x="166" y="275"/>
                    <a:pt x="167" y="275"/>
                  </a:cubicBezTo>
                  <a:cubicBezTo>
                    <a:pt x="167" y="275"/>
                    <a:pt x="171" y="275"/>
                    <a:pt x="171" y="275"/>
                  </a:cubicBezTo>
                  <a:cubicBezTo>
                    <a:pt x="176" y="276"/>
                    <a:pt x="176" y="276"/>
                    <a:pt x="176" y="276"/>
                  </a:cubicBezTo>
                  <a:cubicBezTo>
                    <a:pt x="193" y="276"/>
                    <a:pt x="193" y="276"/>
                    <a:pt x="193" y="276"/>
                  </a:cubicBezTo>
                  <a:cubicBezTo>
                    <a:pt x="215" y="271"/>
                    <a:pt x="223" y="256"/>
                    <a:pt x="220" y="245"/>
                  </a:cubicBezTo>
                  <a:cubicBezTo>
                    <a:pt x="217" y="228"/>
                    <a:pt x="201" y="228"/>
                    <a:pt x="188" y="227"/>
                  </a:cubicBezTo>
                  <a:moveTo>
                    <a:pt x="121" y="265"/>
                  </a:moveTo>
                  <a:cubicBezTo>
                    <a:pt x="117" y="268"/>
                    <a:pt x="113" y="270"/>
                    <a:pt x="108" y="270"/>
                  </a:cubicBezTo>
                  <a:cubicBezTo>
                    <a:pt x="96" y="269"/>
                    <a:pt x="89" y="260"/>
                    <a:pt x="90" y="243"/>
                  </a:cubicBezTo>
                  <a:cubicBezTo>
                    <a:pt x="90" y="234"/>
                    <a:pt x="92" y="227"/>
                    <a:pt x="97" y="223"/>
                  </a:cubicBezTo>
                  <a:cubicBezTo>
                    <a:pt x="100" y="220"/>
                    <a:pt x="104" y="218"/>
                    <a:pt x="109" y="219"/>
                  </a:cubicBezTo>
                  <a:cubicBezTo>
                    <a:pt x="115" y="219"/>
                    <a:pt x="119" y="220"/>
                    <a:pt x="122" y="224"/>
                  </a:cubicBezTo>
                  <a:cubicBezTo>
                    <a:pt x="126" y="228"/>
                    <a:pt x="128" y="235"/>
                    <a:pt x="128" y="245"/>
                  </a:cubicBezTo>
                  <a:cubicBezTo>
                    <a:pt x="128" y="254"/>
                    <a:pt x="125" y="261"/>
                    <a:pt x="121" y="265"/>
                  </a:cubicBezTo>
                  <a:moveTo>
                    <a:pt x="110" y="205"/>
                  </a:moveTo>
                  <a:cubicBezTo>
                    <a:pt x="100" y="205"/>
                    <a:pt x="92" y="208"/>
                    <a:pt x="86" y="214"/>
                  </a:cubicBezTo>
                  <a:cubicBezTo>
                    <a:pt x="78" y="220"/>
                    <a:pt x="74" y="231"/>
                    <a:pt x="74" y="243"/>
                  </a:cubicBezTo>
                  <a:cubicBezTo>
                    <a:pt x="73" y="266"/>
                    <a:pt x="87" y="282"/>
                    <a:pt x="107" y="283"/>
                  </a:cubicBezTo>
                  <a:cubicBezTo>
                    <a:pt x="117" y="283"/>
                    <a:pt x="125" y="280"/>
                    <a:pt x="132" y="274"/>
                  </a:cubicBezTo>
                  <a:cubicBezTo>
                    <a:pt x="139" y="268"/>
                    <a:pt x="143" y="257"/>
                    <a:pt x="144" y="245"/>
                  </a:cubicBezTo>
                  <a:cubicBezTo>
                    <a:pt x="144" y="233"/>
                    <a:pt x="140" y="222"/>
                    <a:pt x="134" y="215"/>
                  </a:cubicBezTo>
                  <a:cubicBezTo>
                    <a:pt x="128" y="209"/>
                    <a:pt x="119" y="205"/>
                    <a:pt x="110" y="205"/>
                  </a:cubicBezTo>
                  <a:moveTo>
                    <a:pt x="38" y="228"/>
                  </a:moveTo>
                  <a:cubicBezTo>
                    <a:pt x="38" y="228"/>
                    <a:pt x="25" y="227"/>
                    <a:pt x="25" y="227"/>
                  </a:cubicBezTo>
                  <a:cubicBezTo>
                    <a:pt x="26" y="226"/>
                    <a:pt x="28" y="211"/>
                    <a:pt x="28" y="208"/>
                  </a:cubicBezTo>
                  <a:cubicBezTo>
                    <a:pt x="30" y="209"/>
                    <a:pt x="41" y="210"/>
                    <a:pt x="41" y="210"/>
                  </a:cubicBezTo>
                  <a:cubicBezTo>
                    <a:pt x="47" y="211"/>
                    <a:pt x="50" y="213"/>
                    <a:pt x="52" y="215"/>
                  </a:cubicBezTo>
                  <a:cubicBezTo>
                    <a:pt x="53" y="221"/>
                    <a:pt x="53" y="221"/>
                    <a:pt x="53" y="221"/>
                  </a:cubicBezTo>
                  <a:cubicBezTo>
                    <a:pt x="52" y="228"/>
                    <a:pt x="48" y="230"/>
                    <a:pt x="38" y="228"/>
                  </a:cubicBezTo>
                  <a:moveTo>
                    <a:pt x="45" y="197"/>
                  </a:moveTo>
                  <a:cubicBezTo>
                    <a:pt x="12" y="192"/>
                    <a:pt x="12" y="192"/>
                    <a:pt x="12" y="192"/>
                  </a:cubicBezTo>
                  <a:cubicBezTo>
                    <a:pt x="11" y="193"/>
                    <a:pt x="11" y="195"/>
                    <a:pt x="11" y="195"/>
                  </a:cubicBezTo>
                  <a:cubicBezTo>
                    <a:pt x="14" y="197"/>
                    <a:pt x="14" y="197"/>
                    <a:pt x="14" y="199"/>
                  </a:cubicBezTo>
                  <a:cubicBezTo>
                    <a:pt x="4" y="262"/>
                    <a:pt x="4" y="262"/>
                    <a:pt x="4" y="262"/>
                  </a:cubicBezTo>
                  <a:cubicBezTo>
                    <a:pt x="4" y="264"/>
                    <a:pt x="4" y="264"/>
                    <a:pt x="1" y="264"/>
                  </a:cubicBezTo>
                  <a:cubicBezTo>
                    <a:pt x="0" y="265"/>
                    <a:pt x="0" y="267"/>
                    <a:pt x="0" y="267"/>
                  </a:cubicBezTo>
                  <a:cubicBezTo>
                    <a:pt x="1" y="268"/>
                    <a:pt x="22" y="271"/>
                    <a:pt x="22" y="271"/>
                  </a:cubicBezTo>
                  <a:cubicBezTo>
                    <a:pt x="23" y="271"/>
                    <a:pt x="23" y="271"/>
                    <a:pt x="23" y="271"/>
                  </a:cubicBezTo>
                  <a:cubicBezTo>
                    <a:pt x="23" y="268"/>
                    <a:pt x="23" y="268"/>
                    <a:pt x="23" y="268"/>
                  </a:cubicBezTo>
                  <a:cubicBezTo>
                    <a:pt x="21" y="267"/>
                    <a:pt x="20" y="267"/>
                    <a:pt x="20" y="265"/>
                  </a:cubicBezTo>
                  <a:cubicBezTo>
                    <a:pt x="20" y="265"/>
                    <a:pt x="20" y="265"/>
                    <a:pt x="20" y="264"/>
                  </a:cubicBezTo>
                  <a:cubicBezTo>
                    <a:pt x="20" y="264"/>
                    <a:pt x="24" y="240"/>
                    <a:pt x="24" y="239"/>
                  </a:cubicBezTo>
                  <a:cubicBezTo>
                    <a:pt x="24" y="240"/>
                    <a:pt x="39" y="242"/>
                    <a:pt x="39" y="242"/>
                  </a:cubicBezTo>
                  <a:cubicBezTo>
                    <a:pt x="58" y="245"/>
                    <a:pt x="67" y="235"/>
                    <a:pt x="68" y="224"/>
                  </a:cubicBezTo>
                  <a:cubicBezTo>
                    <a:pt x="70" y="213"/>
                    <a:pt x="65" y="200"/>
                    <a:pt x="45" y="197"/>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79" name="Freeform 40">
              <a:extLst>
                <a:ext uri="{FF2B5EF4-FFF2-40B4-BE49-F238E27FC236}">
                  <a16:creationId xmlns:a16="http://schemas.microsoft.com/office/drawing/2014/main" id="{C98D974F-651C-4B46-9D6B-C869F97AAF9D}"/>
                </a:ext>
              </a:extLst>
            </p:cNvPr>
            <p:cNvSpPr>
              <a:spLocks/>
            </p:cNvSpPr>
            <p:nvPr userDrawn="1"/>
          </p:nvSpPr>
          <p:spPr bwMode="auto">
            <a:xfrm>
              <a:off x="3547" y="1746"/>
              <a:ext cx="70" cy="69"/>
            </a:xfrm>
            <a:custGeom>
              <a:avLst/>
              <a:gdLst>
                <a:gd name="T0" fmla="*/ 39 w 104"/>
                <a:gd name="T1" fmla="*/ 28 h 101"/>
                <a:gd name="T2" fmla="*/ 12 w 104"/>
                <a:gd name="T3" fmla="*/ 18 h 101"/>
                <a:gd name="T4" fmla="*/ 26 w 104"/>
                <a:gd name="T5" fmla="*/ 46 h 101"/>
                <a:gd name="T6" fmla="*/ 0 w 104"/>
                <a:gd name="T7" fmla="*/ 64 h 101"/>
                <a:gd name="T8" fmla="*/ 29 w 104"/>
                <a:gd name="T9" fmla="*/ 71 h 101"/>
                <a:gd name="T10" fmla="*/ 27 w 104"/>
                <a:gd name="T11" fmla="*/ 101 h 101"/>
                <a:gd name="T12" fmla="*/ 52 w 104"/>
                <a:gd name="T13" fmla="*/ 81 h 101"/>
                <a:gd name="T14" fmla="*/ 74 w 104"/>
                <a:gd name="T15" fmla="*/ 101 h 101"/>
                <a:gd name="T16" fmla="*/ 73 w 104"/>
                <a:gd name="T17" fmla="*/ 69 h 101"/>
                <a:gd name="T18" fmla="*/ 104 w 104"/>
                <a:gd name="T19" fmla="*/ 67 h 101"/>
                <a:gd name="T20" fmla="*/ 78 w 104"/>
                <a:gd name="T21" fmla="*/ 47 h 101"/>
                <a:gd name="T22" fmla="*/ 93 w 104"/>
                <a:gd name="T23" fmla="*/ 20 h 101"/>
                <a:gd name="T24" fmla="*/ 63 w 104"/>
                <a:gd name="T25" fmla="*/ 29 h 101"/>
                <a:gd name="T26" fmla="*/ 51 w 104"/>
                <a:gd name="T27" fmla="*/ 0 h 101"/>
                <a:gd name="T28" fmla="*/ 39 w 104"/>
                <a:gd name="T29" fmla="*/ 2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39" y="28"/>
                  </a:moveTo>
                  <a:cubicBezTo>
                    <a:pt x="12" y="18"/>
                    <a:pt x="12" y="18"/>
                    <a:pt x="12" y="18"/>
                  </a:cubicBezTo>
                  <a:cubicBezTo>
                    <a:pt x="26" y="46"/>
                    <a:pt x="26" y="46"/>
                    <a:pt x="26" y="46"/>
                  </a:cubicBezTo>
                  <a:cubicBezTo>
                    <a:pt x="0" y="64"/>
                    <a:pt x="0" y="64"/>
                    <a:pt x="0" y="64"/>
                  </a:cubicBezTo>
                  <a:cubicBezTo>
                    <a:pt x="29" y="71"/>
                    <a:pt x="29" y="71"/>
                    <a:pt x="29" y="71"/>
                  </a:cubicBezTo>
                  <a:cubicBezTo>
                    <a:pt x="27" y="101"/>
                    <a:pt x="27" y="101"/>
                    <a:pt x="27" y="101"/>
                  </a:cubicBezTo>
                  <a:cubicBezTo>
                    <a:pt x="52" y="81"/>
                    <a:pt x="52" y="81"/>
                    <a:pt x="52" y="81"/>
                  </a:cubicBezTo>
                  <a:cubicBezTo>
                    <a:pt x="74" y="101"/>
                    <a:pt x="74" y="101"/>
                    <a:pt x="74" y="101"/>
                  </a:cubicBezTo>
                  <a:cubicBezTo>
                    <a:pt x="73" y="69"/>
                    <a:pt x="73" y="69"/>
                    <a:pt x="73" y="69"/>
                  </a:cubicBezTo>
                  <a:cubicBezTo>
                    <a:pt x="73" y="69"/>
                    <a:pt x="104" y="67"/>
                    <a:pt x="104" y="67"/>
                  </a:cubicBezTo>
                  <a:cubicBezTo>
                    <a:pt x="78" y="47"/>
                    <a:pt x="78" y="47"/>
                    <a:pt x="78" y="47"/>
                  </a:cubicBezTo>
                  <a:cubicBezTo>
                    <a:pt x="93" y="20"/>
                    <a:pt x="93" y="20"/>
                    <a:pt x="93" y="20"/>
                  </a:cubicBezTo>
                  <a:cubicBezTo>
                    <a:pt x="63" y="29"/>
                    <a:pt x="63" y="29"/>
                    <a:pt x="63" y="29"/>
                  </a:cubicBezTo>
                  <a:cubicBezTo>
                    <a:pt x="51" y="0"/>
                    <a:pt x="51" y="0"/>
                    <a:pt x="51" y="0"/>
                  </a:cubicBezTo>
                  <a:lnTo>
                    <a:pt x="3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0" name="Freeform 41">
              <a:extLst>
                <a:ext uri="{FF2B5EF4-FFF2-40B4-BE49-F238E27FC236}">
                  <a16:creationId xmlns:a16="http://schemas.microsoft.com/office/drawing/2014/main" id="{F18AA89E-6D2F-49E9-AAB7-33D81C26A732}"/>
                </a:ext>
              </a:extLst>
            </p:cNvPr>
            <p:cNvSpPr>
              <a:spLocks/>
            </p:cNvSpPr>
            <p:nvPr userDrawn="1"/>
          </p:nvSpPr>
          <p:spPr bwMode="auto">
            <a:xfrm>
              <a:off x="3668" y="1778"/>
              <a:ext cx="70" cy="69"/>
            </a:xfrm>
            <a:custGeom>
              <a:avLst/>
              <a:gdLst>
                <a:gd name="T0" fmla="*/ 26 w 70"/>
                <a:gd name="T1" fmla="*/ 19 h 69"/>
                <a:gd name="T2" fmla="*/ 8 w 70"/>
                <a:gd name="T3" fmla="*/ 13 h 69"/>
                <a:gd name="T4" fmla="*/ 17 w 70"/>
                <a:gd name="T5" fmla="*/ 31 h 69"/>
                <a:gd name="T6" fmla="*/ 0 w 70"/>
                <a:gd name="T7" fmla="*/ 43 h 69"/>
                <a:gd name="T8" fmla="*/ 20 w 70"/>
                <a:gd name="T9" fmla="*/ 48 h 69"/>
                <a:gd name="T10" fmla="*/ 18 w 70"/>
                <a:gd name="T11" fmla="*/ 69 h 69"/>
                <a:gd name="T12" fmla="*/ 34 w 70"/>
                <a:gd name="T13" fmla="*/ 55 h 69"/>
                <a:gd name="T14" fmla="*/ 51 w 70"/>
                <a:gd name="T15" fmla="*/ 69 h 69"/>
                <a:gd name="T16" fmla="*/ 49 w 70"/>
                <a:gd name="T17" fmla="*/ 47 h 69"/>
                <a:gd name="T18" fmla="*/ 70 w 70"/>
                <a:gd name="T19" fmla="*/ 45 h 69"/>
                <a:gd name="T20" fmla="*/ 53 w 70"/>
                <a:gd name="T21" fmla="*/ 32 h 69"/>
                <a:gd name="T22" fmla="*/ 63 w 70"/>
                <a:gd name="T23" fmla="*/ 13 h 69"/>
                <a:gd name="T24" fmla="*/ 43 w 70"/>
                <a:gd name="T25" fmla="*/ 19 h 69"/>
                <a:gd name="T26" fmla="*/ 34 w 70"/>
                <a:gd name="T27" fmla="*/ 0 h 69"/>
                <a:gd name="T28" fmla="*/ 26 w 70"/>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69">
                  <a:moveTo>
                    <a:pt x="26" y="19"/>
                  </a:moveTo>
                  <a:lnTo>
                    <a:pt x="8" y="13"/>
                  </a:lnTo>
                  <a:lnTo>
                    <a:pt x="17" y="31"/>
                  </a:lnTo>
                  <a:lnTo>
                    <a:pt x="0" y="43"/>
                  </a:lnTo>
                  <a:lnTo>
                    <a:pt x="20" y="48"/>
                  </a:lnTo>
                  <a:lnTo>
                    <a:pt x="18" y="69"/>
                  </a:lnTo>
                  <a:lnTo>
                    <a:pt x="34" y="55"/>
                  </a:lnTo>
                  <a:lnTo>
                    <a:pt x="51" y="69"/>
                  </a:lnTo>
                  <a:lnTo>
                    <a:pt x="49" y="47"/>
                  </a:lnTo>
                  <a:lnTo>
                    <a:pt x="70" y="45"/>
                  </a:lnTo>
                  <a:lnTo>
                    <a:pt x="53" y="32"/>
                  </a:lnTo>
                  <a:lnTo>
                    <a:pt x="63" y="13"/>
                  </a:lnTo>
                  <a:lnTo>
                    <a:pt x="43" y="19"/>
                  </a:lnTo>
                  <a:lnTo>
                    <a:pt x="34" y="0"/>
                  </a:lnTo>
                  <a:lnTo>
                    <a:pt x="26"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1" name="Freeform 42">
              <a:extLst>
                <a:ext uri="{FF2B5EF4-FFF2-40B4-BE49-F238E27FC236}">
                  <a16:creationId xmlns:a16="http://schemas.microsoft.com/office/drawing/2014/main" id="{643C4C7B-D3E8-400B-B938-BAC36EDF5E57}"/>
                </a:ext>
              </a:extLst>
            </p:cNvPr>
            <p:cNvSpPr>
              <a:spLocks/>
            </p:cNvSpPr>
            <p:nvPr userDrawn="1"/>
          </p:nvSpPr>
          <p:spPr bwMode="auto">
            <a:xfrm>
              <a:off x="3524" y="1902"/>
              <a:ext cx="71" cy="69"/>
            </a:xfrm>
            <a:custGeom>
              <a:avLst/>
              <a:gdLst>
                <a:gd name="T0" fmla="*/ 51 w 104"/>
                <a:gd name="T1" fmla="*/ 0 h 101"/>
                <a:gd name="T2" fmla="*/ 62 w 104"/>
                <a:gd name="T3" fmla="*/ 28 h 101"/>
                <a:gd name="T4" fmla="*/ 93 w 104"/>
                <a:gd name="T5" fmla="*/ 20 h 101"/>
                <a:gd name="T6" fmla="*/ 78 w 104"/>
                <a:gd name="T7" fmla="*/ 46 h 101"/>
                <a:gd name="T8" fmla="*/ 104 w 104"/>
                <a:gd name="T9" fmla="*/ 66 h 101"/>
                <a:gd name="T10" fmla="*/ 72 w 104"/>
                <a:gd name="T11" fmla="*/ 69 h 101"/>
                <a:gd name="T12" fmla="*/ 74 w 104"/>
                <a:gd name="T13" fmla="*/ 101 h 101"/>
                <a:gd name="T14" fmla="*/ 51 w 104"/>
                <a:gd name="T15" fmla="*/ 80 h 101"/>
                <a:gd name="T16" fmla="*/ 27 w 104"/>
                <a:gd name="T17" fmla="*/ 101 h 101"/>
                <a:gd name="T18" fmla="*/ 29 w 104"/>
                <a:gd name="T19" fmla="*/ 70 h 101"/>
                <a:gd name="T20" fmla="*/ 0 w 104"/>
                <a:gd name="T21" fmla="*/ 64 h 101"/>
                <a:gd name="T22" fmla="*/ 26 w 104"/>
                <a:gd name="T23" fmla="*/ 45 h 101"/>
                <a:gd name="T24" fmla="*/ 11 w 104"/>
                <a:gd name="T25" fmla="*/ 19 h 101"/>
                <a:gd name="T26" fmla="*/ 39 w 104"/>
                <a:gd name="T27" fmla="*/ 28 h 101"/>
                <a:gd name="T28" fmla="*/ 51 w 104"/>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1">
                  <a:moveTo>
                    <a:pt x="51" y="0"/>
                  </a:moveTo>
                  <a:cubicBezTo>
                    <a:pt x="62" y="28"/>
                    <a:pt x="62" y="28"/>
                    <a:pt x="62" y="28"/>
                  </a:cubicBezTo>
                  <a:cubicBezTo>
                    <a:pt x="93" y="20"/>
                    <a:pt x="93" y="20"/>
                    <a:pt x="93" y="20"/>
                  </a:cubicBezTo>
                  <a:cubicBezTo>
                    <a:pt x="78" y="46"/>
                    <a:pt x="78" y="46"/>
                    <a:pt x="78" y="46"/>
                  </a:cubicBezTo>
                  <a:cubicBezTo>
                    <a:pt x="104" y="66"/>
                    <a:pt x="104" y="66"/>
                    <a:pt x="104" y="66"/>
                  </a:cubicBezTo>
                  <a:cubicBezTo>
                    <a:pt x="104" y="66"/>
                    <a:pt x="72" y="69"/>
                    <a:pt x="72" y="69"/>
                  </a:cubicBezTo>
                  <a:cubicBezTo>
                    <a:pt x="74" y="101"/>
                    <a:pt x="74" y="101"/>
                    <a:pt x="74" y="101"/>
                  </a:cubicBezTo>
                  <a:cubicBezTo>
                    <a:pt x="51" y="80"/>
                    <a:pt x="51" y="80"/>
                    <a:pt x="51" y="80"/>
                  </a:cubicBezTo>
                  <a:cubicBezTo>
                    <a:pt x="27" y="101"/>
                    <a:pt x="27" y="101"/>
                    <a:pt x="27" y="101"/>
                  </a:cubicBezTo>
                  <a:cubicBezTo>
                    <a:pt x="29" y="70"/>
                    <a:pt x="29" y="70"/>
                    <a:pt x="29" y="70"/>
                  </a:cubicBezTo>
                  <a:cubicBezTo>
                    <a:pt x="0" y="64"/>
                    <a:pt x="0" y="64"/>
                    <a:pt x="0" y="64"/>
                  </a:cubicBezTo>
                  <a:cubicBezTo>
                    <a:pt x="26" y="45"/>
                    <a:pt x="26" y="45"/>
                    <a:pt x="26" y="45"/>
                  </a:cubicBezTo>
                  <a:cubicBezTo>
                    <a:pt x="11" y="19"/>
                    <a:pt x="11" y="19"/>
                    <a:pt x="11" y="19"/>
                  </a:cubicBezTo>
                  <a:cubicBezTo>
                    <a:pt x="39" y="28"/>
                    <a:pt x="39" y="28"/>
                    <a:pt x="39" y="28"/>
                  </a:cubicBezTo>
                  <a:lnTo>
                    <a:pt x="5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2" name="Freeform 43">
              <a:extLst>
                <a:ext uri="{FF2B5EF4-FFF2-40B4-BE49-F238E27FC236}">
                  <a16:creationId xmlns:a16="http://schemas.microsoft.com/office/drawing/2014/main" id="{39A39533-D4A2-4BBA-9B85-AABE37AF612B}"/>
                </a:ext>
              </a:extLst>
            </p:cNvPr>
            <p:cNvSpPr>
              <a:spLocks/>
            </p:cNvSpPr>
            <p:nvPr userDrawn="1"/>
          </p:nvSpPr>
          <p:spPr bwMode="auto">
            <a:xfrm>
              <a:off x="3677" y="1911"/>
              <a:ext cx="50" cy="48"/>
            </a:xfrm>
            <a:custGeom>
              <a:avLst/>
              <a:gdLst>
                <a:gd name="T0" fmla="*/ 25 w 50"/>
                <a:gd name="T1" fmla="*/ 0 h 48"/>
                <a:gd name="T2" fmla="*/ 32 w 50"/>
                <a:gd name="T3" fmla="*/ 18 h 48"/>
                <a:gd name="T4" fmla="*/ 50 w 50"/>
                <a:gd name="T5" fmla="*/ 18 h 48"/>
                <a:gd name="T6" fmla="*/ 35 w 50"/>
                <a:gd name="T7" fmla="*/ 30 h 48"/>
                <a:gd name="T8" fmla="*/ 40 w 50"/>
                <a:gd name="T9" fmla="*/ 48 h 48"/>
                <a:gd name="T10" fmla="*/ 25 w 50"/>
                <a:gd name="T11" fmla="*/ 37 h 48"/>
                <a:gd name="T12" fmla="*/ 10 w 50"/>
                <a:gd name="T13" fmla="*/ 48 h 48"/>
                <a:gd name="T14" fmla="*/ 15 w 50"/>
                <a:gd name="T15" fmla="*/ 30 h 48"/>
                <a:gd name="T16" fmla="*/ 0 w 50"/>
                <a:gd name="T17" fmla="*/ 18 h 48"/>
                <a:gd name="T18" fmla="*/ 19 w 50"/>
                <a:gd name="T19" fmla="*/ 18 h 48"/>
                <a:gd name="T20" fmla="*/ 25 w 50"/>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48">
                  <a:moveTo>
                    <a:pt x="25" y="0"/>
                  </a:moveTo>
                  <a:lnTo>
                    <a:pt x="32" y="18"/>
                  </a:lnTo>
                  <a:lnTo>
                    <a:pt x="50" y="18"/>
                  </a:lnTo>
                  <a:lnTo>
                    <a:pt x="35" y="30"/>
                  </a:lnTo>
                  <a:lnTo>
                    <a:pt x="40" y="48"/>
                  </a:lnTo>
                  <a:lnTo>
                    <a:pt x="25" y="37"/>
                  </a:lnTo>
                  <a:lnTo>
                    <a:pt x="10" y="48"/>
                  </a:lnTo>
                  <a:lnTo>
                    <a:pt x="15" y="30"/>
                  </a:lnTo>
                  <a:lnTo>
                    <a:pt x="0" y="18"/>
                  </a:lnTo>
                  <a:lnTo>
                    <a:pt x="19" y="18"/>
                  </a:ln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3" name="Freeform 44">
              <a:extLst>
                <a:ext uri="{FF2B5EF4-FFF2-40B4-BE49-F238E27FC236}">
                  <a16:creationId xmlns:a16="http://schemas.microsoft.com/office/drawing/2014/main" id="{336FF3A4-2A83-46B0-BAED-601F83C6A99F}"/>
                </a:ext>
              </a:extLst>
            </p:cNvPr>
            <p:cNvSpPr>
              <a:spLocks/>
            </p:cNvSpPr>
            <p:nvPr userDrawn="1"/>
          </p:nvSpPr>
          <p:spPr bwMode="auto">
            <a:xfrm>
              <a:off x="3667" y="2037"/>
              <a:ext cx="71" cy="69"/>
            </a:xfrm>
            <a:custGeom>
              <a:avLst/>
              <a:gdLst>
                <a:gd name="T0" fmla="*/ 27 w 71"/>
                <a:gd name="T1" fmla="*/ 19 h 69"/>
                <a:gd name="T2" fmla="*/ 8 w 71"/>
                <a:gd name="T3" fmla="*/ 13 h 69"/>
                <a:gd name="T4" fmla="*/ 18 w 71"/>
                <a:gd name="T5" fmla="*/ 31 h 69"/>
                <a:gd name="T6" fmla="*/ 0 w 71"/>
                <a:gd name="T7" fmla="*/ 43 h 69"/>
                <a:gd name="T8" fmla="*/ 20 w 71"/>
                <a:gd name="T9" fmla="*/ 48 h 69"/>
                <a:gd name="T10" fmla="*/ 18 w 71"/>
                <a:gd name="T11" fmla="*/ 69 h 69"/>
                <a:gd name="T12" fmla="*/ 35 w 71"/>
                <a:gd name="T13" fmla="*/ 55 h 69"/>
                <a:gd name="T14" fmla="*/ 50 w 71"/>
                <a:gd name="T15" fmla="*/ 69 h 69"/>
                <a:gd name="T16" fmla="*/ 49 w 71"/>
                <a:gd name="T17" fmla="*/ 48 h 69"/>
                <a:gd name="T18" fmla="*/ 71 w 71"/>
                <a:gd name="T19" fmla="*/ 45 h 69"/>
                <a:gd name="T20" fmla="*/ 53 w 71"/>
                <a:gd name="T21" fmla="*/ 32 h 69"/>
                <a:gd name="T22" fmla="*/ 63 w 71"/>
                <a:gd name="T23" fmla="*/ 13 h 69"/>
                <a:gd name="T24" fmla="*/ 42 w 71"/>
                <a:gd name="T25" fmla="*/ 19 h 69"/>
                <a:gd name="T26" fmla="*/ 35 w 71"/>
                <a:gd name="T27" fmla="*/ 0 h 69"/>
                <a:gd name="T28" fmla="*/ 27 w 71"/>
                <a:gd name="T29"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69">
                  <a:moveTo>
                    <a:pt x="27" y="19"/>
                  </a:moveTo>
                  <a:lnTo>
                    <a:pt x="8" y="13"/>
                  </a:lnTo>
                  <a:lnTo>
                    <a:pt x="18" y="31"/>
                  </a:lnTo>
                  <a:lnTo>
                    <a:pt x="0" y="43"/>
                  </a:lnTo>
                  <a:lnTo>
                    <a:pt x="20" y="48"/>
                  </a:lnTo>
                  <a:lnTo>
                    <a:pt x="18" y="69"/>
                  </a:lnTo>
                  <a:lnTo>
                    <a:pt x="35" y="55"/>
                  </a:lnTo>
                  <a:lnTo>
                    <a:pt x="50" y="69"/>
                  </a:lnTo>
                  <a:lnTo>
                    <a:pt x="49" y="48"/>
                  </a:lnTo>
                  <a:lnTo>
                    <a:pt x="71" y="45"/>
                  </a:lnTo>
                  <a:lnTo>
                    <a:pt x="53" y="32"/>
                  </a:lnTo>
                  <a:lnTo>
                    <a:pt x="63" y="13"/>
                  </a:lnTo>
                  <a:lnTo>
                    <a:pt x="42" y="19"/>
                  </a:lnTo>
                  <a:lnTo>
                    <a:pt x="35" y="0"/>
                  </a:lnTo>
                  <a:lnTo>
                    <a:pt x="27"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4" name="Freeform 45">
              <a:extLst>
                <a:ext uri="{FF2B5EF4-FFF2-40B4-BE49-F238E27FC236}">
                  <a16:creationId xmlns:a16="http://schemas.microsoft.com/office/drawing/2014/main" id="{5F03CB4B-F373-47A8-9A9D-149CBC4509E5}"/>
                </a:ext>
              </a:extLst>
            </p:cNvPr>
            <p:cNvSpPr>
              <a:spLocks/>
            </p:cNvSpPr>
            <p:nvPr userDrawn="1"/>
          </p:nvSpPr>
          <p:spPr bwMode="auto">
            <a:xfrm>
              <a:off x="3639" y="1671"/>
              <a:ext cx="20" cy="12"/>
            </a:xfrm>
            <a:custGeom>
              <a:avLst/>
              <a:gdLst>
                <a:gd name="T0" fmla="*/ 28 w 30"/>
                <a:gd name="T1" fmla="*/ 0 h 18"/>
                <a:gd name="T2" fmla="*/ 0 w 30"/>
                <a:gd name="T3" fmla="*/ 18 h 18"/>
                <a:gd name="T4" fmla="*/ 29 w 30"/>
                <a:gd name="T5" fmla="*/ 9 h 18"/>
                <a:gd name="T6" fmla="*/ 28 w 30"/>
                <a:gd name="T7" fmla="*/ 0 h 18"/>
              </a:gdLst>
              <a:ahLst/>
              <a:cxnLst>
                <a:cxn ang="0">
                  <a:pos x="T0" y="T1"/>
                </a:cxn>
                <a:cxn ang="0">
                  <a:pos x="T2" y="T3"/>
                </a:cxn>
                <a:cxn ang="0">
                  <a:pos x="T4" y="T5"/>
                </a:cxn>
                <a:cxn ang="0">
                  <a:pos x="T6" y="T7"/>
                </a:cxn>
              </a:cxnLst>
              <a:rect l="0" t="0" r="r" b="b"/>
              <a:pathLst>
                <a:path w="30" h="18">
                  <a:moveTo>
                    <a:pt x="28" y="0"/>
                  </a:moveTo>
                  <a:cubicBezTo>
                    <a:pt x="19" y="0"/>
                    <a:pt x="5" y="13"/>
                    <a:pt x="0" y="18"/>
                  </a:cubicBezTo>
                  <a:cubicBezTo>
                    <a:pt x="18" y="11"/>
                    <a:pt x="25" y="15"/>
                    <a:pt x="29" y="9"/>
                  </a:cubicBezTo>
                  <a:cubicBezTo>
                    <a:pt x="30" y="6"/>
                    <a:pt x="30" y="2"/>
                    <a:pt x="2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5" name="Freeform 46">
              <a:extLst>
                <a:ext uri="{FF2B5EF4-FFF2-40B4-BE49-F238E27FC236}">
                  <a16:creationId xmlns:a16="http://schemas.microsoft.com/office/drawing/2014/main" id="{9AF231D7-96BB-4A58-98A9-9C38F6EBCAC4}"/>
                </a:ext>
              </a:extLst>
            </p:cNvPr>
            <p:cNvSpPr>
              <a:spLocks/>
            </p:cNvSpPr>
            <p:nvPr userDrawn="1"/>
          </p:nvSpPr>
          <p:spPr bwMode="auto">
            <a:xfrm>
              <a:off x="3664" y="1674"/>
              <a:ext cx="12" cy="20"/>
            </a:xfrm>
            <a:custGeom>
              <a:avLst/>
              <a:gdLst>
                <a:gd name="T0" fmla="*/ 2 w 18"/>
                <a:gd name="T1" fmla="*/ 0 h 29"/>
                <a:gd name="T2" fmla="*/ 17 w 18"/>
                <a:gd name="T3" fmla="*/ 29 h 29"/>
                <a:gd name="T4" fmla="*/ 18 w 18"/>
                <a:gd name="T5" fmla="*/ 20 h 29"/>
                <a:gd name="T6" fmla="*/ 2 w 18"/>
                <a:gd name="T7" fmla="*/ 0 h 29"/>
              </a:gdLst>
              <a:ahLst/>
              <a:cxnLst>
                <a:cxn ang="0">
                  <a:pos x="T0" y="T1"/>
                </a:cxn>
                <a:cxn ang="0">
                  <a:pos x="T2" y="T3"/>
                </a:cxn>
                <a:cxn ang="0">
                  <a:pos x="T4" y="T5"/>
                </a:cxn>
                <a:cxn ang="0">
                  <a:pos x="T6" y="T7"/>
                </a:cxn>
              </a:cxnLst>
              <a:rect l="0" t="0" r="r" b="b"/>
              <a:pathLst>
                <a:path w="18" h="29">
                  <a:moveTo>
                    <a:pt x="2" y="0"/>
                  </a:moveTo>
                  <a:cubicBezTo>
                    <a:pt x="0" y="12"/>
                    <a:pt x="8" y="23"/>
                    <a:pt x="17" y="29"/>
                  </a:cubicBezTo>
                  <a:cubicBezTo>
                    <a:pt x="18" y="20"/>
                    <a:pt x="18" y="20"/>
                    <a:pt x="18" y="20"/>
                  </a:cubicBezTo>
                  <a:cubicBezTo>
                    <a:pt x="17" y="12"/>
                    <a:pt x="9" y="4"/>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6" name="Freeform 47">
              <a:extLst>
                <a:ext uri="{FF2B5EF4-FFF2-40B4-BE49-F238E27FC236}">
                  <a16:creationId xmlns:a16="http://schemas.microsoft.com/office/drawing/2014/main" id="{9699CB94-9797-4630-B9B1-00E1053B78AD}"/>
                </a:ext>
              </a:extLst>
            </p:cNvPr>
            <p:cNvSpPr>
              <a:spLocks/>
            </p:cNvSpPr>
            <p:nvPr userDrawn="1"/>
          </p:nvSpPr>
          <p:spPr bwMode="auto">
            <a:xfrm>
              <a:off x="3659" y="1689"/>
              <a:ext cx="14" cy="21"/>
            </a:xfrm>
            <a:custGeom>
              <a:avLst/>
              <a:gdLst>
                <a:gd name="T0" fmla="*/ 4 w 21"/>
                <a:gd name="T1" fmla="*/ 0 h 30"/>
                <a:gd name="T2" fmla="*/ 1 w 21"/>
                <a:gd name="T3" fmla="*/ 11 h 30"/>
                <a:gd name="T4" fmla="*/ 16 w 21"/>
                <a:gd name="T5" fmla="*/ 30 h 30"/>
                <a:gd name="T6" fmla="*/ 4 w 21"/>
                <a:gd name="T7" fmla="*/ 0 h 30"/>
              </a:gdLst>
              <a:ahLst/>
              <a:cxnLst>
                <a:cxn ang="0">
                  <a:pos x="T0" y="T1"/>
                </a:cxn>
                <a:cxn ang="0">
                  <a:pos x="T2" y="T3"/>
                </a:cxn>
                <a:cxn ang="0">
                  <a:pos x="T4" y="T5"/>
                </a:cxn>
                <a:cxn ang="0">
                  <a:pos x="T6" y="T7"/>
                </a:cxn>
              </a:cxnLst>
              <a:rect l="0" t="0" r="r" b="b"/>
              <a:pathLst>
                <a:path w="21" h="30">
                  <a:moveTo>
                    <a:pt x="4" y="0"/>
                  </a:moveTo>
                  <a:cubicBezTo>
                    <a:pt x="3" y="3"/>
                    <a:pt x="0" y="8"/>
                    <a:pt x="1" y="11"/>
                  </a:cubicBezTo>
                  <a:cubicBezTo>
                    <a:pt x="2" y="18"/>
                    <a:pt x="12" y="20"/>
                    <a:pt x="16" y="30"/>
                  </a:cubicBezTo>
                  <a:cubicBezTo>
                    <a:pt x="21" y="21"/>
                    <a:pt x="14" y="3"/>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7" name="Freeform 48">
              <a:extLst>
                <a:ext uri="{FF2B5EF4-FFF2-40B4-BE49-F238E27FC236}">
                  <a16:creationId xmlns:a16="http://schemas.microsoft.com/office/drawing/2014/main" id="{532904E0-BD95-47FE-8467-AFAEFC6AAB6C}"/>
                </a:ext>
              </a:extLst>
            </p:cNvPr>
            <p:cNvSpPr>
              <a:spLocks/>
            </p:cNvSpPr>
            <p:nvPr userDrawn="1"/>
          </p:nvSpPr>
          <p:spPr bwMode="auto">
            <a:xfrm>
              <a:off x="3649" y="1702"/>
              <a:ext cx="15" cy="24"/>
            </a:xfrm>
            <a:custGeom>
              <a:avLst/>
              <a:gdLst>
                <a:gd name="T0" fmla="*/ 12 w 22"/>
                <a:gd name="T1" fmla="*/ 0 h 35"/>
                <a:gd name="T2" fmla="*/ 7 w 22"/>
                <a:gd name="T3" fmla="*/ 8 h 35"/>
                <a:gd name="T4" fmla="*/ 13 w 22"/>
                <a:gd name="T5" fmla="*/ 35 h 35"/>
                <a:gd name="T6" fmla="*/ 19 w 22"/>
                <a:gd name="T7" fmla="*/ 11 h 35"/>
                <a:gd name="T8" fmla="*/ 12 w 22"/>
                <a:gd name="T9" fmla="*/ 0 h 35"/>
              </a:gdLst>
              <a:ahLst/>
              <a:cxnLst>
                <a:cxn ang="0">
                  <a:pos x="T0" y="T1"/>
                </a:cxn>
                <a:cxn ang="0">
                  <a:pos x="T2" y="T3"/>
                </a:cxn>
                <a:cxn ang="0">
                  <a:pos x="T4" y="T5"/>
                </a:cxn>
                <a:cxn ang="0">
                  <a:pos x="T6" y="T7"/>
                </a:cxn>
                <a:cxn ang="0">
                  <a:pos x="T8" y="T9"/>
                </a:cxn>
              </a:cxnLst>
              <a:rect l="0" t="0" r="r" b="b"/>
              <a:pathLst>
                <a:path w="22" h="35">
                  <a:moveTo>
                    <a:pt x="12" y="0"/>
                  </a:moveTo>
                  <a:cubicBezTo>
                    <a:pt x="7" y="8"/>
                    <a:pt x="7" y="8"/>
                    <a:pt x="7" y="8"/>
                  </a:cubicBezTo>
                  <a:cubicBezTo>
                    <a:pt x="0" y="19"/>
                    <a:pt x="13" y="28"/>
                    <a:pt x="13" y="35"/>
                  </a:cubicBezTo>
                  <a:cubicBezTo>
                    <a:pt x="17" y="31"/>
                    <a:pt x="22" y="19"/>
                    <a:pt x="19" y="11"/>
                  </a:cubicBezTo>
                  <a:cubicBezTo>
                    <a:pt x="18" y="7"/>
                    <a:pt x="16" y="3"/>
                    <a:pt x="1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8" name="Freeform 49">
              <a:extLst>
                <a:ext uri="{FF2B5EF4-FFF2-40B4-BE49-F238E27FC236}">
                  <a16:creationId xmlns:a16="http://schemas.microsoft.com/office/drawing/2014/main" id="{EE067328-8325-4EDC-9B0E-249D98AF2248}"/>
                </a:ext>
              </a:extLst>
            </p:cNvPr>
            <p:cNvSpPr>
              <a:spLocks/>
            </p:cNvSpPr>
            <p:nvPr userDrawn="1"/>
          </p:nvSpPr>
          <p:spPr bwMode="auto">
            <a:xfrm>
              <a:off x="3622" y="1701"/>
              <a:ext cx="27" cy="11"/>
            </a:xfrm>
            <a:custGeom>
              <a:avLst/>
              <a:gdLst>
                <a:gd name="T0" fmla="*/ 23 w 39"/>
                <a:gd name="T1" fmla="*/ 3 h 16"/>
                <a:gd name="T2" fmla="*/ 0 w 39"/>
                <a:gd name="T3" fmla="*/ 12 h 16"/>
                <a:gd name="T4" fmla="*/ 21 w 39"/>
                <a:gd name="T5" fmla="*/ 16 h 16"/>
                <a:gd name="T6" fmla="*/ 39 w 39"/>
                <a:gd name="T7" fmla="*/ 0 h 16"/>
                <a:gd name="T8" fmla="*/ 23 w 39"/>
                <a:gd name="T9" fmla="*/ 3 h 16"/>
              </a:gdLst>
              <a:ahLst/>
              <a:cxnLst>
                <a:cxn ang="0">
                  <a:pos x="T0" y="T1"/>
                </a:cxn>
                <a:cxn ang="0">
                  <a:pos x="T2" y="T3"/>
                </a:cxn>
                <a:cxn ang="0">
                  <a:pos x="T4" y="T5"/>
                </a:cxn>
                <a:cxn ang="0">
                  <a:pos x="T6" y="T7"/>
                </a:cxn>
                <a:cxn ang="0">
                  <a:pos x="T8" y="T9"/>
                </a:cxn>
              </a:cxnLst>
              <a:rect l="0" t="0" r="r" b="b"/>
              <a:pathLst>
                <a:path w="39" h="16">
                  <a:moveTo>
                    <a:pt x="23" y="3"/>
                  </a:moveTo>
                  <a:cubicBezTo>
                    <a:pt x="18" y="5"/>
                    <a:pt x="6" y="13"/>
                    <a:pt x="0" y="12"/>
                  </a:cubicBezTo>
                  <a:cubicBezTo>
                    <a:pt x="3" y="16"/>
                    <a:pt x="16" y="15"/>
                    <a:pt x="21" y="16"/>
                  </a:cubicBezTo>
                  <a:cubicBezTo>
                    <a:pt x="29" y="16"/>
                    <a:pt x="35" y="7"/>
                    <a:pt x="39" y="0"/>
                  </a:cubicBezTo>
                  <a:lnTo>
                    <a:pt x="2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89" name="Freeform 50">
              <a:extLst>
                <a:ext uri="{FF2B5EF4-FFF2-40B4-BE49-F238E27FC236}">
                  <a16:creationId xmlns:a16="http://schemas.microsoft.com/office/drawing/2014/main" id="{FE6D58E0-3CBC-4EF2-8602-1F1443409E63}"/>
                </a:ext>
              </a:extLst>
            </p:cNvPr>
            <p:cNvSpPr>
              <a:spLocks/>
            </p:cNvSpPr>
            <p:nvPr userDrawn="1"/>
          </p:nvSpPr>
          <p:spPr bwMode="auto">
            <a:xfrm>
              <a:off x="3634" y="1717"/>
              <a:ext cx="16" cy="23"/>
            </a:xfrm>
            <a:custGeom>
              <a:avLst/>
              <a:gdLst>
                <a:gd name="T0" fmla="*/ 19 w 23"/>
                <a:gd name="T1" fmla="*/ 0 h 34"/>
                <a:gd name="T2" fmla="*/ 0 w 23"/>
                <a:gd name="T3" fmla="*/ 34 h 34"/>
                <a:gd name="T4" fmla="*/ 19 w 23"/>
                <a:gd name="T5" fmla="*/ 21 h 34"/>
                <a:gd name="T6" fmla="*/ 19 w 23"/>
                <a:gd name="T7" fmla="*/ 0 h 34"/>
              </a:gdLst>
              <a:ahLst/>
              <a:cxnLst>
                <a:cxn ang="0">
                  <a:pos x="T0" y="T1"/>
                </a:cxn>
                <a:cxn ang="0">
                  <a:pos x="T2" y="T3"/>
                </a:cxn>
                <a:cxn ang="0">
                  <a:pos x="T4" y="T5"/>
                </a:cxn>
                <a:cxn ang="0">
                  <a:pos x="T6" y="T7"/>
                </a:cxn>
              </a:cxnLst>
              <a:rect l="0" t="0" r="r" b="b"/>
              <a:pathLst>
                <a:path w="23" h="34">
                  <a:moveTo>
                    <a:pt x="19" y="0"/>
                  </a:moveTo>
                  <a:cubicBezTo>
                    <a:pt x="3" y="4"/>
                    <a:pt x="13" y="23"/>
                    <a:pt x="0" y="34"/>
                  </a:cubicBezTo>
                  <a:cubicBezTo>
                    <a:pt x="9" y="32"/>
                    <a:pt x="13" y="32"/>
                    <a:pt x="19" y="21"/>
                  </a:cubicBezTo>
                  <a:cubicBezTo>
                    <a:pt x="22" y="15"/>
                    <a:pt x="23" y="5"/>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0" name="Freeform 51">
              <a:extLst>
                <a:ext uri="{FF2B5EF4-FFF2-40B4-BE49-F238E27FC236}">
                  <a16:creationId xmlns:a16="http://schemas.microsoft.com/office/drawing/2014/main" id="{A540C51A-ADC8-4601-B5AA-A99D0DAC900A}"/>
                </a:ext>
              </a:extLst>
            </p:cNvPr>
            <p:cNvSpPr>
              <a:spLocks/>
            </p:cNvSpPr>
            <p:nvPr userDrawn="1"/>
          </p:nvSpPr>
          <p:spPr bwMode="auto">
            <a:xfrm>
              <a:off x="3559" y="1682"/>
              <a:ext cx="18" cy="26"/>
            </a:xfrm>
            <a:custGeom>
              <a:avLst/>
              <a:gdLst>
                <a:gd name="T0" fmla="*/ 3 w 26"/>
                <a:gd name="T1" fmla="*/ 16 h 39"/>
                <a:gd name="T2" fmla="*/ 9 w 26"/>
                <a:gd name="T3" fmla="*/ 39 h 39"/>
                <a:gd name="T4" fmla="*/ 17 w 26"/>
                <a:gd name="T5" fmla="*/ 0 h 39"/>
                <a:gd name="T6" fmla="*/ 3 w 26"/>
                <a:gd name="T7" fmla="*/ 16 h 39"/>
              </a:gdLst>
              <a:ahLst/>
              <a:cxnLst>
                <a:cxn ang="0">
                  <a:pos x="T0" y="T1"/>
                </a:cxn>
                <a:cxn ang="0">
                  <a:pos x="T2" y="T3"/>
                </a:cxn>
                <a:cxn ang="0">
                  <a:pos x="T4" y="T5"/>
                </a:cxn>
                <a:cxn ang="0">
                  <a:pos x="T6" y="T7"/>
                </a:cxn>
              </a:cxnLst>
              <a:rect l="0" t="0" r="r" b="b"/>
              <a:pathLst>
                <a:path w="26" h="39">
                  <a:moveTo>
                    <a:pt x="3" y="16"/>
                  </a:moveTo>
                  <a:cubicBezTo>
                    <a:pt x="0" y="28"/>
                    <a:pt x="3" y="31"/>
                    <a:pt x="9" y="39"/>
                  </a:cubicBezTo>
                  <a:cubicBezTo>
                    <a:pt x="6" y="21"/>
                    <a:pt x="26" y="14"/>
                    <a:pt x="17" y="0"/>
                  </a:cubicBezTo>
                  <a:cubicBezTo>
                    <a:pt x="10" y="2"/>
                    <a:pt x="5" y="10"/>
                    <a:pt x="3" y="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1" name="Freeform 52">
              <a:extLst>
                <a:ext uri="{FF2B5EF4-FFF2-40B4-BE49-F238E27FC236}">
                  <a16:creationId xmlns:a16="http://schemas.microsoft.com/office/drawing/2014/main" id="{D00811B7-7E43-45EA-8E0E-370C388D72F9}"/>
                </a:ext>
              </a:extLst>
            </p:cNvPr>
            <p:cNvSpPr>
              <a:spLocks/>
            </p:cNvSpPr>
            <p:nvPr userDrawn="1"/>
          </p:nvSpPr>
          <p:spPr bwMode="auto">
            <a:xfrm>
              <a:off x="3608" y="1714"/>
              <a:ext cx="27" cy="14"/>
            </a:xfrm>
            <a:custGeom>
              <a:avLst/>
              <a:gdLst>
                <a:gd name="T0" fmla="*/ 0 w 40"/>
                <a:gd name="T1" fmla="*/ 17 h 21"/>
                <a:gd name="T2" fmla="*/ 23 w 40"/>
                <a:gd name="T3" fmla="*/ 17 h 21"/>
                <a:gd name="T4" fmla="*/ 40 w 40"/>
                <a:gd name="T5" fmla="*/ 7 h 21"/>
                <a:gd name="T6" fmla="*/ 0 w 40"/>
                <a:gd name="T7" fmla="*/ 17 h 21"/>
              </a:gdLst>
              <a:ahLst/>
              <a:cxnLst>
                <a:cxn ang="0">
                  <a:pos x="T0" y="T1"/>
                </a:cxn>
                <a:cxn ang="0">
                  <a:pos x="T2" y="T3"/>
                </a:cxn>
                <a:cxn ang="0">
                  <a:pos x="T4" y="T5"/>
                </a:cxn>
                <a:cxn ang="0">
                  <a:pos x="T6" y="T7"/>
                </a:cxn>
              </a:cxnLst>
              <a:rect l="0" t="0" r="r" b="b"/>
              <a:pathLst>
                <a:path w="40" h="21">
                  <a:moveTo>
                    <a:pt x="0" y="17"/>
                  </a:moveTo>
                  <a:cubicBezTo>
                    <a:pt x="0" y="21"/>
                    <a:pt x="16" y="20"/>
                    <a:pt x="23" y="17"/>
                  </a:cubicBezTo>
                  <a:cubicBezTo>
                    <a:pt x="27" y="16"/>
                    <a:pt x="39" y="11"/>
                    <a:pt x="40" y="7"/>
                  </a:cubicBezTo>
                  <a:cubicBezTo>
                    <a:pt x="12" y="0"/>
                    <a:pt x="22" y="11"/>
                    <a:pt x="0" y="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2" name="Freeform 53">
              <a:extLst>
                <a:ext uri="{FF2B5EF4-FFF2-40B4-BE49-F238E27FC236}">
                  <a16:creationId xmlns:a16="http://schemas.microsoft.com/office/drawing/2014/main" id="{1D818141-D0FA-4D72-B8AD-78E6BCBDF381}"/>
                </a:ext>
              </a:extLst>
            </p:cNvPr>
            <p:cNvSpPr>
              <a:spLocks/>
            </p:cNvSpPr>
            <p:nvPr userDrawn="1"/>
          </p:nvSpPr>
          <p:spPr bwMode="auto">
            <a:xfrm>
              <a:off x="3631" y="1685"/>
              <a:ext cx="25" cy="15"/>
            </a:xfrm>
            <a:custGeom>
              <a:avLst/>
              <a:gdLst>
                <a:gd name="T0" fmla="*/ 0 w 37"/>
                <a:gd name="T1" fmla="*/ 18 h 22"/>
                <a:gd name="T2" fmla="*/ 23 w 37"/>
                <a:gd name="T3" fmla="*/ 14 h 22"/>
                <a:gd name="T4" fmla="*/ 37 w 37"/>
                <a:gd name="T5" fmla="*/ 1 h 22"/>
                <a:gd name="T6" fmla="*/ 0 w 37"/>
                <a:gd name="T7" fmla="*/ 18 h 22"/>
              </a:gdLst>
              <a:ahLst/>
              <a:cxnLst>
                <a:cxn ang="0">
                  <a:pos x="T0" y="T1"/>
                </a:cxn>
                <a:cxn ang="0">
                  <a:pos x="T2" y="T3"/>
                </a:cxn>
                <a:cxn ang="0">
                  <a:pos x="T4" y="T5"/>
                </a:cxn>
                <a:cxn ang="0">
                  <a:pos x="T6" y="T7"/>
                </a:cxn>
              </a:cxnLst>
              <a:rect l="0" t="0" r="r" b="b"/>
              <a:pathLst>
                <a:path w="37" h="22">
                  <a:moveTo>
                    <a:pt x="0" y="18"/>
                  </a:moveTo>
                  <a:cubicBezTo>
                    <a:pt x="1" y="22"/>
                    <a:pt x="16" y="18"/>
                    <a:pt x="23" y="14"/>
                  </a:cubicBezTo>
                  <a:cubicBezTo>
                    <a:pt x="26" y="12"/>
                    <a:pt x="37" y="6"/>
                    <a:pt x="37" y="1"/>
                  </a:cubicBezTo>
                  <a:cubicBezTo>
                    <a:pt x="9" y="0"/>
                    <a:pt x="20" y="8"/>
                    <a:pt x="0"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3" name="Freeform 54">
              <a:extLst>
                <a:ext uri="{FF2B5EF4-FFF2-40B4-BE49-F238E27FC236}">
                  <a16:creationId xmlns:a16="http://schemas.microsoft.com/office/drawing/2014/main" id="{56C15302-16A9-421B-ABD2-0E2AE03A1A76}"/>
                </a:ext>
              </a:extLst>
            </p:cNvPr>
            <p:cNvSpPr>
              <a:spLocks/>
            </p:cNvSpPr>
            <p:nvPr userDrawn="1"/>
          </p:nvSpPr>
          <p:spPr bwMode="auto">
            <a:xfrm>
              <a:off x="3542" y="1671"/>
              <a:ext cx="26" cy="18"/>
            </a:xfrm>
            <a:custGeom>
              <a:avLst/>
              <a:gdLst>
                <a:gd name="T0" fmla="*/ 37 w 37"/>
                <a:gd name="T1" fmla="*/ 2 h 27"/>
                <a:gd name="T2" fmla="*/ 19 w 37"/>
                <a:gd name="T3" fmla="*/ 8 h 27"/>
                <a:gd name="T4" fmla="*/ 3 w 37"/>
                <a:gd name="T5" fmla="*/ 25 h 27"/>
                <a:gd name="T6" fmla="*/ 37 w 37"/>
                <a:gd name="T7" fmla="*/ 2 h 27"/>
              </a:gdLst>
              <a:ahLst/>
              <a:cxnLst>
                <a:cxn ang="0">
                  <a:pos x="T0" y="T1"/>
                </a:cxn>
                <a:cxn ang="0">
                  <a:pos x="T2" y="T3"/>
                </a:cxn>
                <a:cxn ang="0">
                  <a:pos x="T4" y="T5"/>
                </a:cxn>
                <a:cxn ang="0">
                  <a:pos x="T6" y="T7"/>
                </a:cxn>
              </a:cxnLst>
              <a:rect l="0" t="0" r="r" b="b"/>
              <a:pathLst>
                <a:path w="37" h="27">
                  <a:moveTo>
                    <a:pt x="37" y="2"/>
                  </a:moveTo>
                  <a:cubicBezTo>
                    <a:pt x="33" y="0"/>
                    <a:pt x="21" y="6"/>
                    <a:pt x="19" y="8"/>
                  </a:cubicBezTo>
                  <a:cubicBezTo>
                    <a:pt x="11" y="11"/>
                    <a:pt x="0" y="22"/>
                    <a:pt x="3" y="25"/>
                  </a:cubicBezTo>
                  <a:cubicBezTo>
                    <a:pt x="22" y="13"/>
                    <a:pt x="23" y="27"/>
                    <a:pt x="3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4" name="Freeform 55">
              <a:extLst>
                <a:ext uri="{FF2B5EF4-FFF2-40B4-BE49-F238E27FC236}">
                  <a16:creationId xmlns:a16="http://schemas.microsoft.com/office/drawing/2014/main" id="{3B36BC11-8A39-4060-89B3-3F68F20F514F}"/>
                </a:ext>
              </a:extLst>
            </p:cNvPr>
            <p:cNvSpPr>
              <a:spLocks/>
            </p:cNvSpPr>
            <p:nvPr userDrawn="1"/>
          </p:nvSpPr>
          <p:spPr bwMode="auto">
            <a:xfrm>
              <a:off x="3594" y="1635"/>
              <a:ext cx="22" cy="11"/>
            </a:xfrm>
            <a:custGeom>
              <a:avLst/>
              <a:gdLst>
                <a:gd name="T0" fmla="*/ 0 w 32"/>
                <a:gd name="T1" fmla="*/ 5 h 15"/>
                <a:gd name="T2" fmla="*/ 20 w 32"/>
                <a:gd name="T3" fmla="*/ 15 h 15"/>
                <a:gd name="T4" fmla="*/ 32 w 32"/>
                <a:gd name="T5" fmla="*/ 10 h 15"/>
                <a:gd name="T6" fmla="*/ 0 w 32"/>
                <a:gd name="T7" fmla="*/ 5 h 15"/>
              </a:gdLst>
              <a:ahLst/>
              <a:cxnLst>
                <a:cxn ang="0">
                  <a:pos x="T0" y="T1"/>
                </a:cxn>
                <a:cxn ang="0">
                  <a:pos x="T2" y="T3"/>
                </a:cxn>
                <a:cxn ang="0">
                  <a:pos x="T4" y="T5"/>
                </a:cxn>
                <a:cxn ang="0">
                  <a:pos x="T6" y="T7"/>
                </a:cxn>
              </a:cxnLst>
              <a:rect l="0" t="0" r="r" b="b"/>
              <a:pathLst>
                <a:path w="32" h="15">
                  <a:moveTo>
                    <a:pt x="0" y="5"/>
                  </a:moveTo>
                  <a:cubicBezTo>
                    <a:pt x="9" y="8"/>
                    <a:pt x="14" y="14"/>
                    <a:pt x="20" y="15"/>
                  </a:cubicBezTo>
                  <a:cubicBezTo>
                    <a:pt x="28" y="15"/>
                    <a:pt x="30" y="13"/>
                    <a:pt x="32" y="10"/>
                  </a:cubicBezTo>
                  <a:cubicBezTo>
                    <a:pt x="29" y="0"/>
                    <a:pt x="9" y="1"/>
                    <a:pt x="0"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5" name="Freeform 56">
              <a:extLst>
                <a:ext uri="{FF2B5EF4-FFF2-40B4-BE49-F238E27FC236}">
                  <a16:creationId xmlns:a16="http://schemas.microsoft.com/office/drawing/2014/main" id="{9A604842-442A-4AC7-8CF8-AF3B6C0A768C}"/>
                </a:ext>
              </a:extLst>
            </p:cNvPr>
            <p:cNvSpPr>
              <a:spLocks/>
            </p:cNvSpPr>
            <p:nvPr userDrawn="1"/>
          </p:nvSpPr>
          <p:spPr bwMode="auto">
            <a:xfrm>
              <a:off x="3614" y="1646"/>
              <a:ext cx="13" cy="22"/>
            </a:xfrm>
            <a:custGeom>
              <a:avLst/>
              <a:gdLst>
                <a:gd name="T0" fmla="*/ 14 w 18"/>
                <a:gd name="T1" fmla="*/ 32 h 32"/>
                <a:gd name="T2" fmla="*/ 16 w 18"/>
                <a:gd name="T3" fmla="*/ 10 h 32"/>
                <a:gd name="T4" fmla="*/ 8 w 18"/>
                <a:gd name="T5" fmla="*/ 0 h 32"/>
                <a:gd name="T6" fmla="*/ 14 w 18"/>
                <a:gd name="T7" fmla="*/ 32 h 32"/>
              </a:gdLst>
              <a:ahLst/>
              <a:cxnLst>
                <a:cxn ang="0">
                  <a:pos x="T0" y="T1"/>
                </a:cxn>
                <a:cxn ang="0">
                  <a:pos x="T2" y="T3"/>
                </a:cxn>
                <a:cxn ang="0">
                  <a:pos x="T4" y="T5"/>
                </a:cxn>
                <a:cxn ang="0">
                  <a:pos x="T6" y="T7"/>
                </a:cxn>
              </a:cxnLst>
              <a:rect l="0" t="0" r="r" b="b"/>
              <a:pathLst>
                <a:path w="18" h="32">
                  <a:moveTo>
                    <a:pt x="14" y="32"/>
                  </a:moveTo>
                  <a:cubicBezTo>
                    <a:pt x="14" y="22"/>
                    <a:pt x="18" y="16"/>
                    <a:pt x="16" y="10"/>
                  </a:cubicBezTo>
                  <a:cubicBezTo>
                    <a:pt x="14" y="2"/>
                    <a:pt x="11" y="1"/>
                    <a:pt x="8" y="0"/>
                  </a:cubicBezTo>
                  <a:cubicBezTo>
                    <a:pt x="0" y="6"/>
                    <a:pt x="7" y="24"/>
                    <a:pt x="14"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6" name="Freeform 57">
              <a:extLst>
                <a:ext uri="{FF2B5EF4-FFF2-40B4-BE49-F238E27FC236}">
                  <a16:creationId xmlns:a16="http://schemas.microsoft.com/office/drawing/2014/main" id="{8E5AF6BD-F9F0-4306-BE6A-01192D38ED18}"/>
                </a:ext>
              </a:extLst>
            </p:cNvPr>
            <p:cNvSpPr>
              <a:spLocks/>
            </p:cNvSpPr>
            <p:nvPr userDrawn="1"/>
          </p:nvSpPr>
          <p:spPr bwMode="auto">
            <a:xfrm>
              <a:off x="3574" y="1643"/>
              <a:ext cx="26" cy="14"/>
            </a:xfrm>
            <a:custGeom>
              <a:avLst/>
              <a:gdLst>
                <a:gd name="T0" fmla="*/ 27 w 38"/>
                <a:gd name="T1" fmla="*/ 2 h 20"/>
                <a:gd name="T2" fmla="*/ 0 w 38"/>
                <a:gd name="T3" fmla="*/ 9 h 20"/>
                <a:gd name="T4" fmla="*/ 30 w 38"/>
                <a:gd name="T5" fmla="*/ 15 h 20"/>
                <a:gd name="T6" fmla="*/ 38 w 38"/>
                <a:gd name="T7" fmla="*/ 11 h 20"/>
                <a:gd name="T8" fmla="*/ 27 w 38"/>
                <a:gd name="T9" fmla="*/ 2 h 20"/>
              </a:gdLst>
              <a:ahLst/>
              <a:cxnLst>
                <a:cxn ang="0">
                  <a:pos x="T0" y="T1"/>
                </a:cxn>
                <a:cxn ang="0">
                  <a:pos x="T2" y="T3"/>
                </a:cxn>
                <a:cxn ang="0">
                  <a:pos x="T4" y="T5"/>
                </a:cxn>
                <a:cxn ang="0">
                  <a:pos x="T6" y="T7"/>
                </a:cxn>
                <a:cxn ang="0">
                  <a:pos x="T8" y="T9"/>
                </a:cxn>
              </a:cxnLst>
              <a:rect l="0" t="0" r="r" b="b"/>
              <a:pathLst>
                <a:path w="38" h="20">
                  <a:moveTo>
                    <a:pt x="27" y="2"/>
                  </a:moveTo>
                  <a:cubicBezTo>
                    <a:pt x="19" y="0"/>
                    <a:pt x="5" y="5"/>
                    <a:pt x="0" y="9"/>
                  </a:cubicBezTo>
                  <a:cubicBezTo>
                    <a:pt x="11" y="8"/>
                    <a:pt x="17" y="20"/>
                    <a:pt x="30" y="15"/>
                  </a:cubicBezTo>
                  <a:cubicBezTo>
                    <a:pt x="38" y="11"/>
                    <a:pt x="38" y="11"/>
                    <a:pt x="38" y="11"/>
                  </a:cubicBezTo>
                  <a:cubicBezTo>
                    <a:pt x="35" y="6"/>
                    <a:pt x="31" y="4"/>
                    <a:pt x="27"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7" name="Freeform 58">
              <a:extLst>
                <a:ext uri="{FF2B5EF4-FFF2-40B4-BE49-F238E27FC236}">
                  <a16:creationId xmlns:a16="http://schemas.microsoft.com/office/drawing/2014/main" id="{AA64BF41-A39C-4080-9E34-4C723236C484}"/>
                </a:ext>
              </a:extLst>
            </p:cNvPr>
            <p:cNvSpPr>
              <a:spLocks/>
            </p:cNvSpPr>
            <p:nvPr userDrawn="1"/>
          </p:nvSpPr>
          <p:spPr bwMode="auto">
            <a:xfrm>
              <a:off x="3602" y="1651"/>
              <a:ext cx="14" cy="25"/>
            </a:xfrm>
            <a:custGeom>
              <a:avLst/>
              <a:gdLst>
                <a:gd name="T0" fmla="*/ 2 w 20"/>
                <a:gd name="T1" fmla="*/ 11 h 37"/>
                <a:gd name="T2" fmla="*/ 10 w 20"/>
                <a:gd name="T3" fmla="*/ 37 h 37"/>
                <a:gd name="T4" fmla="*/ 14 w 20"/>
                <a:gd name="T5" fmla="*/ 8 h 37"/>
                <a:gd name="T6" fmla="*/ 10 w 20"/>
                <a:gd name="T7" fmla="*/ 0 h 37"/>
                <a:gd name="T8" fmla="*/ 2 w 20"/>
                <a:gd name="T9" fmla="*/ 11 h 37"/>
              </a:gdLst>
              <a:ahLst/>
              <a:cxnLst>
                <a:cxn ang="0">
                  <a:pos x="T0" y="T1"/>
                </a:cxn>
                <a:cxn ang="0">
                  <a:pos x="T2" y="T3"/>
                </a:cxn>
                <a:cxn ang="0">
                  <a:pos x="T4" y="T5"/>
                </a:cxn>
                <a:cxn ang="0">
                  <a:pos x="T6" y="T7"/>
                </a:cxn>
                <a:cxn ang="0">
                  <a:pos x="T8" y="T9"/>
                </a:cxn>
              </a:cxnLst>
              <a:rect l="0" t="0" r="r" b="b"/>
              <a:pathLst>
                <a:path w="20" h="37">
                  <a:moveTo>
                    <a:pt x="2" y="11"/>
                  </a:moveTo>
                  <a:cubicBezTo>
                    <a:pt x="0" y="19"/>
                    <a:pt x="6" y="33"/>
                    <a:pt x="10" y="37"/>
                  </a:cubicBezTo>
                  <a:cubicBezTo>
                    <a:pt x="9" y="27"/>
                    <a:pt x="20" y="20"/>
                    <a:pt x="14" y="8"/>
                  </a:cubicBezTo>
                  <a:cubicBezTo>
                    <a:pt x="10" y="0"/>
                    <a:pt x="10" y="0"/>
                    <a:pt x="10" y="0"/>
                  </a:cubicBezTo>
                  <a:cubicBezTo>
                    <a:pt x="6" y="3"/>
                    <a:pt x="3" y="6"/>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8" name="Freeform 59">
              <a:extLst>
                <a:ext uri="{FF2B5EF4-FFF2-40B4-BE49-F238E27FC236}">
                  <a16:creationId xmlns:a16="http://schemas.microsoft.com/office/drawing/2014/main" id="{B675F4D5-7A6D-4C8E-A9F0-360004B5E928}"/>
                </a:ext>
              </a:extLst>
            </p:cNvPr>
            <p:cNvSpPr>
              <a:spLocks/>
            </p:cNvSpPr>
            <p:nvPr userDrawn="1"/>
          </p:nvSpPr>
          <p:spPr bwMode="auto">
            <a:xfrm>
              <a:off x="3610" y="1731"/>
              <a:ext cx="21" cy="14"/>
            </a:xfrm>
            <a:custGeom>
              <a:avLst/>
              <a:gdLst>
                <a:gd name="T0" fmla="*/ 32 w 32"/>
                <a:gd name="T1" fmla="*/ 0 h 21"/>
                <a:gd name="T2" fmla="*/ 23 w 32"/>
                <a:gd name="T3" fmla="*/ 0 h 21"/>
                <a:gd name="T4" fmla="*/ 0 w 32"/>
                <a:gd name="T5" fmla="*/ 20 h 21"/>
                <a:gd name="T6" fmla="*/ 27 w 32"/>
                <a:gd name="T7" fmla="*/ 12 h 21"/>
                <a:gd name="T8" fmla="*/ 32 w 32"/>
                <a:gd name="T9" fmla="*/ 0 h 21"/>
              </a:gdLst>
              <a:ahLst/>
              <a:cxnLst>
                <a:cxn ang="0">
                  <a:pos x="T0" y="T1"/>
                </a:cxn>
                <a:cxn ang="0">
                  <a:pos x="T2" y="T3"/>
                </a:cxn>
                <a:cxn ang="0">
                  <a:pos x="T4" y="T5"/>
                </a:cxn>
                <a:cxn ang="0">
                  <a:pos x="T6" y="T7"/>
                </a:cxn>
                <a:cxn ang="0">
                  <a:pos x="T8" y="T9"/>
                </a:cxn>
              </a:cxnLst>
              <a:rect l="0" t="0" r="r" b="b"/>
              <a:pathLst>
                <a:path w="32" h="21">
                  <a:moveTo>
                    <a:pt x="32" y="0"/>
                  </a:moveTo>
                  <a:cubicBezTo>
                    <a:pt x="23" y="0"/>
                    <a:pt x="23" y="0"/>
                    <a:pt x="23" y="0"/>
                  </a:cubicBezTo>
                  <a:cubicBezTo>
                    <a:pt x="9" y="2"/>
                    <a:pt x="10" y="16"/>
                    <a:pt x="0" y="20"/>
                  </a:cubicBezTo>
                  <a:cubicBezTo>
                    <a:pt x="6" y="21"/>
                    <a:pt x="21" y="19"/>
                    <a:pt x="27" y="12"/>
                  </a:cubicBezTo>
                  <a:cubicBezTo>
                    <a:pt x="30" y="9"/>
                    <a:pt x="31" y="5"/>
                    <a:pt x="3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299" name="Freeform 60">
              <a:extLst>
                <a:ext uri="{FF2B5EF4-FFF2-40B4-BE49-F238E27FC236}">
                  <a16:creationId xmlns:a16="http://schemas.microsoft.com/office/drawing/2014/main" id="{85DEC662-1A2A-4AEA-8E4F-D3E1AD9E426E}"/>
                </a:ext>
              </a:extLst>
            </p:cNvPr>
            <p:cNvSpPr>
              <a:spLocks/>
            </p:cNvSpPr>
            <p:nvPr userDrawn="1"/>
          </p:nvSpPr>
          <p:spPr bwMode="auto">
            <a:xfrm>
              <a:off x="3559" y="1655"/>
              <a:ext cx="24" cy="14"/>
            </a:xfrm>
            <a:custGeom>
              <a:avLst/>
              <a:gdLst>
                <a:gd name="T0" fmla="*/ 16 w 36"/>
                <a:gd name="T1" fmla="*/ 2 h 20"/>
                <a:gd name="T2" fmla="*/ 0 w 36"/>
                <a:gd name="T3" fmla="*/ 19 h 20"/>
                <a:gd name="T4" fmla="*/ 36 w 36"/>
                <a:gd name="T5" fmla="*/ 4 h 20"/>
                <a:gd name="T6" fmla="*/ 16 w 36"/>
                <a:gd name="T7" fmla="*/ 2 h 20"/>
              </a:gdLst>
              <a:ahLst/>
              <a:cxnLst>
                <a:cxn ang="0">
                  <a:pos x="T0" y="T1"/>
                </a:cxn>
                <a:cxn ang="0">
                  <a:pos x="T2" y="T3"/>
                </a:cxn>
                <a:cxn ang="0">
                  <a:pos x="T4" y="T5"/>
                </a:cxn>
                <a:cxn ang="0">
                  <a:pos x="T6" y="T7"/>
                </a:cxn>
              </a:cxnLst>
              <a:rect l="0" t="0" r="r" b="b"/>
              <a:pathLst>
                <a:path w="36" h="20">
                  <a:moveTo>
                    <a:pt x="16" y="2"/>
                  </a:moveTo>
                  <a:cubicBezTo>
                    <a:pt x="4" y="6"/>
                    <a:pt x="3" y="10"/>
                    <a:pt x="0" y="19"/>
                  </a:cubicBezTo>
                  <a:cubicBezTo>
                    <a:pt x="13" y="7"/>
                    <a:pt x="30" y="20"/>
                    <a:pt x="36" y="4"/>
                  </a:cubicBezTo>
                  <a:cubicBezTo>
                    <a:pt x="31" y="0"/>
                    <a:pt x="21" y="0"/>
                    <a:pt x="16"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300" name="Freeform 61">
              <a:extLst>
                <a:ext uri="{FF2B5EF4-FFF2-40B4-BE49-F238E27FC236}">
                  <a16:creationId xmlns:a16="http://schemas.microsoft.com/office/drawing/2014/main" id="{0C30D195-16A6-4BE4-9295-10800D45BF25}"/>
                </a:ext>
              </a:extLst>
            </p:cNvPr>
            <p:cNvSpPr>
              <a:spLocks/>
            </p:cNvSpPr>
            <p:nvPr userDrawn="1"/>
          </p:nvSpPr>
          <p:spPr bwMode="auto">
            <a:xfrm>
              <a:off x="3588" y="1659"/>
              <a:ext cx="15" cy="27"/>
            </a:xfrm>
            <a:custGeom>
              <a:avLst/>
              <a:gdLst>
                <a:gd name="T0" fmla="*/ 1 w 22"/>
                <a:gd name="T1" fmla="*/ 19 h 39"/>
                <a:gd name="T2" fmla="*/ 13 w 22"/>
                <a:gd name="T3" fmla="*/ 39 h 39"/>
                <a:gd name="T4" fmla="*/ 9 w 22"/>
                <a:gd name="T5" fmla="*/ 0 h 39"/>
                <a:gd name="T6" fmla="*/ 1 w 22"/>
                <a:gd name="T7" fmla="*/ 19 h 39"/>
              </a:gdLst>
              <a:ahLst/>
              <a:cxnLst>
                <a:cxn ang="0">
                  <a:pos x="T0" y="T1"/>
                </a:cxn>
                <a:cxn ang="0">
                  <a:pos x="T2" y="T3"/>
                </a:cxn>
                <a:cxn ang="0">
                  <a:pos x="T4" y="T5"/>
                </a:cxn>
                <a:cxn ang="0">
                  <a:pos x="T6" y="T7"/>
                </a:cxn>
              </a:cxnLst>
              <a:rect l="0" t="0" r="r" b="b"/>
              <a:pathLst>
                <a:path w="22" h="39">
                  <a:moveTo>
                    <a:pt x="1" y="19"/>
                  </a:moveTo>
                  <a:cubicBezTo>
                    <a:pt x="2" y="32"/>
                    <a:pt x="5" y="34"/>
                    <a:pt x="13" y="39"/>
                  </a:cubicBezTo>
                  <a:cubicBezTo>
                    <a:pt x="5" y="23"/>
                    <a:pt x="22" y="10"/>
                    <a:pt x="9" y="0"/>
                  </a:cubicBezTo>
                  <a:cubicBezTo>
                    <a:pt x="3" y="4"/>
                    <a:pt x="0" y="13"/>
                    <a:pt x="1" y="1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sp>
          <p:nvSpPr>
            <p:cNvPr id="301" name="Freeform 62">
              <a:extLst>
                <a:ext uri="{FF2B5EF4-FFF2-40B4-BE49-F238E27FC236}">
                  <a16:creationId xmlns:a16="http://schemas.microsoft.com/office/drawing/2014/main" id="{F58BE6EC-96DF-47C7-977F-435A400B2D5A}"/>
                </a:ext>
              </a:extLst>
            </p:cNvPr>
            <p:cNvSpPr>
              <a:spLocks/>
            </p:cNvSpPr>
            <p:nvPr userDrawn="1"/>
          </p:nvSpPr>
          <p:spPr bwMode="auto">
            <a:xfrm>
              <a:off x="3578" y="1672"/>
              <a:ext cx="9" cy="26"/>
            </a:xfrm>
            <a:custGeom>
              <a:avLst/>
              <a:gdLst>
                <a:gd name="T0" fmla="*/ 1 w 13"/>
                <a:gd name="T1" fmla="*/ 0 h 39"/>
                <a:gd name="T2" fmla="*/ 8 w 13"/>
                <a:gd name="T3" fmla="*/ 39 h 39"/>
                <a:gd name="T4" fmla="*/ 9 w 13"/>
                <a:gd name="T5" fmla="*/ 10 h 39"/>
                <a:gd name="T6" fmla="*/ 1 w 13"/>
                <a:gd name="T7" fmla="*/ 0 h 39"/>
              </a:gdLst>
              <a:ahLst/>
              <a:cxnLst>
                <a:cxn ang="0">
                  <a:pos x="T0" y="T1"/>
                </a:cxn>
                <a:cxn ang="0">
                  <a:pos x="T2" y="T3"/>
                </a:cxn>
                <a:cxn ang="0">
                  <a:pos x="T4" y="T5"/>
                </a:cxn>
                <a:cxn ang="0">
                  <a:pos x="T6" y="T7"/>
                </a:cxn>
              </a:cxnLst>
              <a:rect l="0" t="0" r="r" b="b"/>
              <a:pathLst>
                <a:path w="13" h="39">
                  <a:moveTo>
                    <a:pt x="1" y="0"/>
                  </a:moveTo>
                  <a:cubicBezTo>
                    <a:pt x="0" y="17"/>
                    <a:pt x="0" y="31"/>
                    <a:pt x="8" y="39"/>
                  </a:cubicBezTo>
                  <a:cubicBezTo>
                    <a:pt x="13" y="25"/>
                    <a:pt x="13" y="19"/>
                    <a:pt x="9" y="10"/>
                  </a:cubicBezTo>
                  <a:cubicBezTo>
                    <a:pt x="8" y="6"/>
                    <a:pt x="4"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AU" noProof="0"/>
            </a:p>
          </p:txBody>
        </p:sp>
      </p:grpSp>
    </p:spTree>
    <p:extLst>
      <p:ext uri="{BB962C8B-B14F-4D97-AF65-F5344CB8AC3E}">
        <p14:creationId xmlns:p14="http://schemas.microsoft.com/office/powerpoint/2010/main" val="42258779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p:hf hdr="0" ftr="0" dt="0"/>
  <p:txStyles>
    <p:titleStyle>
      <a:lvl1pPr algn="l" defTabSz="914354"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914354"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1pPr>
      <a:lvl2pPr marL="215989" indent="-215989" algn="l" defTabSz="914354"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431979" indent="-215989" algn="l" defTabSz="914354" rtl="0" eaLnBrk="1" latinLnBrk="0" hangingPunct="1">
        <a:lnSpc>
          <a:spcPct val="100000"/>
        </a:lnSpc>
        <a:spcBef>
          <a:spcPts val="500"/>
        </a:spcBef>
        <a:buFont typeface="Calibri" panose="020F0502020204030204" pitchFamily="34" charset="0"/>
        <a:buChar char="–"/>
        <a:defRPr sz="2000" b="0" kern="1200">
          <a:solidFill>
            <a:schemeClr val="tx1"/>
          </a:solidFill>
          <a:latin typeface="+mn-lt"/>
          <a:ea typeface="+mn-ea"/>
          <a:cs typeface="+mn-cs"/>
        </a:defRPr>
      </a:lvl3pPr>
      <a:lvl4pPr marL="0" indent="0" algn="l" defTabSz="914354" rtl="0" eaLnBrk="1" latinLnBrk="0" hangingPunct="1">
        <a:lnSpc>
          <a:spcPct val="100000"/>
        </a:lnSpc>
        <a:spcBef>
          <a:spcPts val="800"/>
        </a:spcBef>
        <a:buFont typeface="Arial" panose="020B0604020202020204" pitchFamily="34" charset="0"/>
        <a:buNone/>
        <a:defRPr sz="2000" b="1" kern="1200">
          <a:solidFill>
            <a:schemeClr val="tx1"/>
          </a:solidFill>
          <a:latin typeface="+mn-lt"/>
          <a:ea typeface="+mn-ea"/>
          <a:cs typeface="+mn-cs"/>
        </a:defRPr>
      </a:lvl4pPr>
      <a:lvl5pPr marL="0" indent="0" algn="l" defTabSz="914354" rtl="0" eaLnBrk="1" latinLnBrk="0" hangingPunct="1">
        <a:lnSpc>
          <a:spcPct val="100000"/>
        </a:lnSpc>
        <a:spcBef>
          <a:spcPts val="500"/>
        </a:spcBef>
        <a:buFont typeface="Arial" panose="020B0604020202020204" pitchFamily="34" charset="0"/>
        <a:buNone/>
        <a:defRPr sz="2000" kern="1200">
          <a:solidFill>
            <a:schemeClr val="tx2"/>
          </a:solidFill>
          <a:latin typeface="+mn-lt"/>
          <a:ea typeface="+mn-ea"/>
          <a:cs typeface="+mn-cs"/>
        </a:defRPr>
      </a:lvl5pPr>
      <a:lvl6pPr marL="0" indent="0" algn="l" defTabSz="914354"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6pPr>
      <a:lvl7pPr marL="0" indent="0" algn="l" defTabSz="914354"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7pPr>
      <a:lvl8pPr marL="0" indent="0" algn="l" defTabSz="914354"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8pPr>
      <a:lvl9pPr marL="0" indent="0" algn="l" defTabSz="914354"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mailto:disability.inclusion@sheltercluster.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fmreview.org/mental-health" TargetMode="External"/><Relationship Id="rId5" Type="http://schemas.openxmlformats.org/officeDocument/2006/relationships/hyperlink" Target="https://interagencystandingcommittee.org/iasc-task-team-inclusion-persons-disabilities-humanitarian-action/iasc-key-messages-applying-iasc"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395536" y="332656"/>
            <a:ext cx="8280900" cy="492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2600" b="1" i="0" u="none" strike="noStrike" cap="none" dirty="0">
                <a:solidFill>
                  <a:schemeClr val="dk1"/>
                </a:solidFill>
                <a:latin typeface="Calibri"/>
                <a:ea typeface="Calibri"/>
                <a:cs typeface="Calibri"/>
                <a:sym typeface="Calibri"/>
              </a:rPr>
              <a:t>Inclusion of Persons with Disabilities in Shelter and </a:t>
            </a:r>
            <a:r>
              <a:rPr lang="en-AU" sz="2600" b="1" i="0" u="none" strike="noStrike" cap="none" dirty="0" smtClean="0">
                <a:solidFill>
                  <a:schemeClr val="dk1"/>
                </a:solidFill>
                <a:latin typeface="Calibri"/>
                <a:ea typeface="Calibri"/>
                <a:cs typeface="Calibri"/>
                <a:sym typeface="Calibri"/>
              </a:rPr>
              <a:t>Settlements Programming</a:t>
            </a:r>
            <a:endParaRPr sz="2600" b="1" i="0" u="none" strike="noStrike" cap="none" dirty="0">
              <a:solidFill>
                <a:schemeClr val="dk1"/>
              </a:solidFill>
              <a:latin typeface="Calibri"/>
              <a:ea typeface="Calibri"/>
              <a:cs typeface="Calibri"/>
              <a:sym typeface="Calibri"/>
            </a:endParaRPr>
          </a:p>
        </p:txBody>
      </p:sp>
      <p:pic>
        <p:nvPicPr>
          <p:cNvPr id="85" name="Google Shape;85;p13"/>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846075" y="1264050"/>
            <a:ext cx="7379801" cy="5050401"/>
          </a:xfrm>
          <a:prstGeom prst="rect">
            <a:avLst/>
          </a:prstGeom>
          <a:noFill/>
          <a:ln>
            <a:noFill/>
          </a:ln>
        </p:spPr>
      </p:pic>
      <p:sp>
        <p:nvSpPr>
          <p:cNvPr id="2" name="Rectangle 1"/>
          <p:cNvSpPr/>
          <p:nvPr/>
        </p:nvSpPr>
        <p:spPr>
          <a:xfrm>
            <a:off x="2113692" y="6314451"/>
            <a:ext cx="4844596" cy="461665"/>
          </a:xfrm>
          <a:prstGeom prst="rect">
            <a:avLst/>
          </a:prstGeom>
        </p:spPr>
        <p:txBody>
          <a:bodyPr wrap="none">
            <a:spAutoFit/>
          </a:bodyPr>
          <a:lstStyle/>
          <a:p>
            <a:pPr lvl="0" algn="ctr"/>
            <a:r>
              <a:rPr lang="en-AU" sz="2400" b="1" dirty="0" smtClean="0">
                <a:solidFill>
                  <a:schemeClr val="dk1"/>
                </a:solidFill>
                <a:latin typeface="Calibri"/>
                <a:ea typeface="Calibri"/>
                <a:cs typeface="Calibri"/>
                <a:sym typeface="Calibri"/>
              </a:rPr>
              <a:t>September 2020 Working </a:t>
            </a:r>
            <a:r>
              <a:rPr lang="en-AU" sz="2400" b="1" dirty="0" smtClean="0">
                <a:solidFill>
                  <a:schemeClr val="dk1"/>
                </a:solidFill>
                <a:latin typeface="Calibri"/>
                <a:ea typeface="Calibri"/>
                <a:cs typeface="Calibri"/>
                <a:sym typeface="Calibri"/>
              </a:rPr>
              <a:t>Group Call</a:t>
            </a:r>
            <a:endParaRPr lang="en-AU" sz="2400" b="1" dirty="0">
              <a:solidFill>
                <a:schemeClr val="dk1"/>
              </a:solidFill>
              <a:latin typeface="Calibri"/>
              <a:ea typeface="Calibri"/>
              <a:cs typeface="Calibri"/>
              <a:sym typeface="Calibri"/>
            </a:endParaRPr>
          </a:p>
        </p:txBody>
      </p:sp>
      <p:grpSp>
        <p:nvGrpSpPr>
          <p:cNvPr id="5" name="Group 4"/>
          <p:cNvGrpSpPr/>
          <p:nvPr/>
        </p:nvGrpSpPr>
        <p:grpSpPr>
          <a:xfrm>
            <a:off x="170319" y="6199501"/>
            <a:ext cx="1908720" cy="400110"/>
            <a:chOff x="3671392" y="6341258"/>
            <a:chExt cx="1908720" cy="400110"/>
          </a:xfrm>
        </p:grpSpPr>
        <p:pic>
          <p:nvPicPr>
            <p:cNvPr id="6" name="Picture 3" descr="Logo-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995936" y="6341258"/>
              <a:ext cx="158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Global Shelter Cluster</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ShelterCluster.org</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595959"/>
                  </a:solidFill>
                  <a:effectLst/>
                  <a:latin typeface="Verdana" pitchFamily="34" charset="0"/>
                  <a:ea typeface="Times New Roman" pitchFamily="18" charset="0"/>
                  <a:cs typeface="Times New Roman" pitchFamily="18" charset="0"/>
                </a:rPr>
                <a:t>Coordinating Humanitarian Shelter</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grpSp>
      <p:sp>
        <p:nvSpPr>
          <p:cNvPr id="8" name="Rectangle 7"/>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4"/>
          <p:cNvSpPr txBox="1"/>
          <p:nvPr/>
        </p:nvSpPr>
        <p:spPr>
          <a:xfrm>
            <a:off x="251627" y="1099198"/>
            <a:ext cx="5620131" cy="4191000"/>
          </a:xfrm>
          <a:prstGeom prst="rect">
            <a:avLst/>
          </a:prstGeom>
          <a:noFill/>
          <a:ln>
            <a:noFill/>
          </a:ln>
        </p:spPr>
        <p:txBody>
          <a:bodyPr spcFirstLastPara="1" wrap="square" lIns="91425" tIns="45700" rIns="91425" bIns="45700" anchor="t" anchorCtr="0">
            <a:noAutofit/>
          </a:bodyPr>
          <a:lstStyle/>
          <a:p>
            <a:pPr marL="273050" lvl="0" indent="-294640">
              <a:buClr>
                <a:srgbClr val="CF1C21"/>
              </a:buClr>
              <a:buSzPts val="2100"/>
              <a:buFont typeface="Calibri"/>
              <a:buChar char="▪"/>
            </a:pPr>
            <a:r>
              <a:rPr lang="en-US" sz="2100" dirty="0" smtClean="0">
                <a:latin typeface="Calibri"/>
                <a:ea typeface="Calibri"/>
                <a:cs typeface="Calibri"/>
              </a:rPr>
              <a:t>Update on planned field consultancy in CXB </a:t>
            </a:r>
            <a:endParaRPr lang="en-US" sz="2100" dirty="0" smtClean="0">
              <a:latin typeface="Calibri"/>
              <a:ea typeface="Calibri"/>
              <a:cs typeface="Calibri"/>
            </a:endParaRPr>
          </a:p>
          <a:p>
            <a:pPr marL="273050" lvl="0" indent="-294640">
              <a:buClr>
                <a:srgbClr val="CF1C21"/>
              </a:buClr>
              <a:buSzPts val="2100"/>
              <a:buFont typeface="Calibri"/>
              <a:buChar char="▪"/>
            </a:pPr>
            <a:endParaRPr lang="en-US" sz="2100" dirty="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rPr>
              <a:t>Overview of the </a:t>
            </a:r>
            <a:r>
              <a:rPr lang="en-US" sz="2100" dirty="0" err="1" smtClean="0">
                <a:latin typeface="Calibri"/>
                <a:ea typeface="Calibri"/>
                <a:cs typeface="Calibri"/>
              </a:rPr>
              <a:t>Elrha</a:t>
            </a:r>
            <a:r>
              <a:rPr lang="en-US" sz="2100" dirty="0" smtClean="0">
                <a:latin typeface="Calibri"/>
                <a:ea typeface="Calibri"/>
                <a:cs typeface="Calibri"/>
              </a:rPr>
              <a:t> Gap Analysis on the Inclusion of people with </a:t>
            </a:r>
            <a:r>
              <a:rPr lang="en-US" sz="2100" dirty="0">
                <a:latin typeface="Calibri"/>
                <a:ea typeface="Calibri"/>
                <a:cs typeface="Calibri"/>
              </a:rPr>
              <a:t>D</a:t>
            </a:r>
            <a:r>
              <a:rPr lang="en-US" sz="2100" dirty="0" smtClean="0">
                <a:latin typeface="Calibri"/>
                <a:ea typeface="Calibri"/>
                <a:cs typeface="Calibri"/>
              </a:rPr>
              <a:t>isability and Older People in Humanitarian Response</a:t>
            </a:r>
            <a:endParaRPr lang="en-US" sz="2100" dirty="0" smtClean="0">
              <a:latin typeface="Calibri"/>
              <a:ea typeface="Calibri"/>
              <a:cs typeface="Calibri"/>
            </a:endParaRPr>
          </a:p>
          <a:p>
            <a:pPr marL="273050" lvl="0" indent="-294640">
              <a:buClr>
                <a:srgbClr val="CF1C21"/>
              </a:buClr>
              <a:buSzPts val="2100"/>
              <a:buFont typeface="Calibri"/>
              <a:buChar char="▪"/>
            </a:pPr>
            <a:endParaRPr lang="en-US" sz="2100" dirty="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rPr>
              <a:t>Accessible IECS – update on the PSB working group protocol and the IEC materials compendium process</a:t>
            </a:r>
            <a:endParaRPr lang="en-US" sz="2100" dirty="0" smtClean="0">
              <a:latin typeface="Calibri"/>
              <a:ea typeface="Calibri"/>
              <a:cs typeface="Calibri"/>
            </a:endParaRPr>
          </a:p>
          <a:p>
            <a:pPr marL="273050" lvl="0" indent="-294640">
              <a:buClr>
                <a:srgbClr val="CF1C21"/>
              </a:buClr>
              <a:buSzPts val="2100"/>
              <a:buFont typeface="Calibri"/>
              <a:buChar char="▪"/>
            </a:pPr>
            <a:endParaRPr lang="en-US" sz="2100" dirty="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rPr>
              <a:t>Shelter Projects + learning from a case study </a:t>
            </a:r>
            <a:endParaRPr lang="en-US" sz="2100" dirty="0" smtClean="0">
              <a:latin typeface="Calibri"/>
              <a:ea typeface="Calibri"/>
              <a:cs typeface="Calibri"/>
            </a:endParaRPr>
          </a:p>
          <a:p>
            <a:pPr marL="273050" lvl="0" indent="-294640">
              <a:buClr>
                <a:srgbClr val="CF1C21"/>
              </a:buClr>
              <a:buSzPts val="2100"/>
              <a:buFont typeface="Calibri"/>
              <a:buChar char="▪"/>
            </a:pPr>
            <a:endParaRPr lang="en-US" sz="2100" dirty="0">
              <a:latin typeface="Calibri"/>
              <a:ea typeface="Calibri"/>
              <a:cs typeface="Calibri"/>
            </a:endParaRPr>
          </a:p>
          <a:p>
            <a:pPr marL="273050" lvl="0" indent="-294640">
              <a:buClr>
                <a:srgbClr val="CF1C21"/>
              </a:buClr>
              <a:buSzPts val="2100"/>
              <a:buFont typeface="Calibri"/>
              <a:buChar char="▪"/>
            </a:pPr>
            <a:r>
              <a:rPr lang="en-US" sz="2100" dirty="0" smtClean="0">
                <a:latin typeface="Calibri"/>
                <a:ea typeface="Calibri"/>
                <a:cs typeface="Calibri"/>
                <a:sym typeface="Calibri"/>
              </a:rPr>
              <a:t>Takeaways from the Shelter &amp; Health learning day</a:t>
            </a:r>
          </a:p>
          <a:p>
            <a:pPr marL="273050" lvl="0" indent="-294640">
              <a:buClr>
                <a:srgbClr val="CF1C21"/>
              </a:buClr>
              <a:buSzPts val="2100"/>
              <a:buFont typeface="Calibri"/>
              <a:buChar char="▪"/>
            </a:pPr>
            <a:endParaRPr lang="en-US" sz="2100" dirty="0" smtClean="0">
              <a:latin typeface="Calibri"/>
              <a:ea typeface="Calibri"/>
              <a:cs typeface="Calibri"/>
              <a:sym typeface="Calibri"/>
            </a:endParaRPr>
          </a:p>
          <a:p>
            <a:pPr marL="273050" lvl="0" indent="-294640">
              <a:buClr>
                <a:srgbClr val="CF1C21"/>
              </a:buClr>
              <a:buSzPts val="2100"/>
              <a:buFont typeface="Calibri"/>
              <a:buChar char="▪"/>
            </a:pPr>
            <a:r>
              <a:rPr lang="en-US" sz="2100" dirty="0" err="1" smtClean="0">
                <a:latin typeface="Calibri"/>
                <a:ea typeface="Calibri"/>
                <a:cs typeface="Calibri"/>
                <a:sym typeface="Calibri"/>
              </a:rPr>
              <a:t>AoB</a:t>
            </a:r>
            <a:r>
              <a:rPr lang="en-US" sz="2100" dirty="0" smtClean="0">
                <a:latin typeface="Calibri"/>
                <a:ea typeface="Calibri"/>
                <a:cs typeface="Calibri"/>
                <a:sym typeface="Calibri"/>
              </a:rPr>
              <a:t> and Q&amp;A</a:t>
            </a:r>
            <a:endParaRPr sz="2100" dirty="0">
              <a:latin typeface="Calibri"/>
              <a:ea typeface="Calibri"/>
              <a:cs typeface="Calibri"/>
              <a:sym typeface="Calibri"/>
            </a:endParaRPr>
          </a:p>
        </p:txBody>
      </p:sp>
      <p:sp>
        <p:nvSpPr>
          <p:cNvPr id="93" name="Google Shape;93;p14"/>
          <p:cNvSpPr txBox="1"/>
          <p:nvPr/>
        </p:nvSpPr>
        <p:spPr>
          <a:xfrm>
            <a:off x="323469" y="350502"/>
            <a:ext cx="8575500" cy="59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AU" sz="2200" b="1" dirty="0" smtClean="0">
                <a:solidFill>
                  <a:schemeClr val="dk1"/>
                </a:solidFill>
                <a:latin typeface="Calibri"/>
                <a:ea typeface="Calibri"/>
                <a:cs typeface="Calibri"/>
                <a:sym typeface="Calibri"/>
              </a:rPr>
              <a:t>Agenda</a:t>
            </a:r>
          </a:p>
          <a:p>
            <a:pPr marL="0" lvl="0" indent="0" algn="l" rtl="0">
              <a:spcBef>
                <a:spcPts val="0"/>
              </a:spcBef>
              <a:spcAft>
                <a:spcPts val="0"/>
              </a:spcAft>
              <a:buNone/>
            </a:pPr>
            <a:endParaRPr sz="2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171" y="950202"/>
            <a:ext cx="3344085" cy="4730262"/>
          </a:xfrm>
          <a:prstGeom prst="rect">
            <a:avLst/>
          </a:prstGeom>
        </p:spPr>
      </p:pic>
      <p:sp>
        <p:nvSpPr>
          <p:cNvPr id="9" name="Rectangle 8"/>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4"/>
          <p:cNvSpPr txBox="1"/>
          <p:nvPr/>
        </p:nvSpPr>
        <p:spPr>
          <a:xfrm>
            <a:off x="170319" y="441765"/>
            <a:ext cx="8797835" cy="4191000"/>
          </a:xfrm>
          <a:prstGeom prst="rect">
            <a:avLst/>
          </a:prstGeom>
          <a:noFill/>
          <a:ln>
            <a:noFill/>
          </a:ln>
        </p:spPr>
        <p:txBody>
          <a:bodyPr spcFirstLastPara="1" wrap="square" lIns="91425" tIns="45700" rIns="91425" bIns="45700" anchor="t" anchorCtr="0">
            <a:noAutofit/>
          </a:bodyPr>
          <a:lstStyle/>
          <a:p>
            <a:pPr algn="ctr"/>
            <a:r>
              <a:rPr lang="en-GB" sz="2000" b="1" dirty="0">
                <a:latin typeface="Verdana" panose="020B0604030504040204" pitchFamily="34" charset="0"/>
                <a:ea typeface="Verdana" panose="020B0604030504040204" pitchFamily="34" charset="0"/>
              </a:rPr>
              <a:t>Inclusion of Persons with </a:t>
            </a:r>
            <a:r>
              <a:rPr lang="en-GB" sz="2000" b="1" dirty="0" smtClean="0">
                <a:latin typeface="Verdana" panose="020B0604030504040204" pitchFamily="34" charset="0"/>
                <a:ea typeface="Verdana" panose="020B0604030504040204" pitchFamily="34" charset="0"/>
              </a:rPr>
              <a:t>Disabilities </a:t>
            </a:r>
            <a:r>
              <a:rPr lang="en-GB" sz="2000" b="1" dirty="0">
                <a:latin typeface="Verdana" panose="020B0604030504040204" pitchFamily="34" charset="0"/>
                <a:ea typeface="Verdana" panose="020B0604030504040204" pitchFamily="34" charset="0"/>
              </a:rPr>
              <a:t>in Shelter and Settlements </a:t>
            </a:r>
            <a:r>
              <a:rPr lang="en-GB" sz="2000" b="1" dirty="0" smtClean="0">
                <a:latin typeface="Verdana" panose="020B0604030504040204" pitchFamily="34" charset="0"/>
                <a:ea typeface="Verdana" panose="020B0604030504040204" pitchFamily="34" charset="0"/>
              </a:rPr>
              <a:t>Programming</a:t>
            </a:r>
          </a:p>
          <a:p>
            <a:pPr algn="ctr"/>
            <a:r>
              <a:rPr lang="en-GB" sz="2000" b="1" dirty="0" smtClean="0">
                <a:latin typeface="Verdana" panose="020B0604030504040204" pitchFamily="34" charset="0"/>
                <a:ea typeface="Verdana" panose="020B0604030504040204" pitchFamily="34" charset="0"/>
              </a:rPr>
              <a:t> </a:t>
            </a:r>
          </a:p>
          <a:p>
            <a:pPr algn="ctr"/>
            <a:r>
              <a:rPr lang="en-GB" sz="2000" b="1" dirty="0" smtClean="0">
                <a:latin typeface="Verdana" panose="020B0604030504040204" pitchFamily="34" charset="0"/>
                <a:ea typeface="Verdana" panose="020B0604030504040204" pitchFamily="34" charset="0"/>
              </a:rPr>
              <a:t>Field </a:t>
            </a:r>
            <a:r>
              <a:rPr lang="en-GB" sz="2000" b="1" dirty="0">
                <a:latin typeface="Verdana" panose="020B0604030504040204" pitchFamily="34" charset="0"/>
                <a:ea typeface="Verdana" panose="020B0604030504040204" pitchFamily="34" charset="0"/>
              </a:rPr>
              <a:t>Consultancy: Cox’s </a:t>
            </a:r>
            <a:r>
              <a:rPr lang="en-GB" sz="2000" b="1" dirty="0" smtClean="0">
                <a:latin typeface="Verdana" panose="020B0604030504040204" pitchFamily="34" charset="0"/>
                <a:ea typeface="Verdana" panose="020B0604030504040204" pitchFamily="34" charset="0"/>
              </a:rPr>
              <a:t>Bazar</a:t>
            </a:r>
          </a:p>
          <a:p>
            <a:pPr algn="ctr"/>
            <a:endParaRPr lang="en-GB" sz="2000" b="1" dirty="0">
              <a:latin typeface="Verdana" panose="020B0604030504040204" pitchFamily="34" charset="0"/>
              <a:ea typeface="Verdana" panose="020B0604030504040204" pitchFamily="34" charset="0"/>
            </a:endParaRPr>
          </a:p>
          <a:p>
            <a:r>
              <a:rPr lang="en-GB" sz="2500" dirty="0" smtClean="0"/>
              <a:t>Update Agenda</a:t>
            </a:r>
          </a:p>
          <a:p>
            <a:pPr marL="342900" indent="-342900">
              <a:buFont typeface="Arial" panose="020B0604020202020204" pitchFamily="34" charset="0"/>
              <a:buChar char="•"/>
            </a:pPr>
            <a:r>
              <a:rPr lang="en-GB" sz="2500" dirty="0" smtClean="0"/>
              <a:t>Inception </a:t>
            </a:r>
            <a:r>
              <a:rPr lang="en-GB" sz="2500" dirty="0"/>
              <a:t>phase completed but on hold due to COVID-19</a:t>
            </a:r>
          </a:p>
          <a:p>
            <a:pPr marL="342900" indent="-342900">
              <a:buFont typeface="Arial" panose="020B0604020202020204" pitchFamily="34" charset="0"/>
              <a:buChar char="•"/>
            </a:pPr>
            <a:r>
              <a:rPr lang="en-GB" sz="2500" dirty="0"/>
              <a:t>Consultants: Caroline Dewast, Shirin Kiani, David Dalgado</a:t>
            </a:r>
          </a:p>
          <a:p>
            <a:pPr marL="342900" indent="-342900">
              <a:buFont typeface="Arial" panose="020B0604020202020204" pitchFamily="34" charset="0"/>
              <a:buChar char="•"/>
            </a:pPr>
            <a:r>
              <a:rPr lang="en-GB" sz="2500" dirty="0"/>
              <a:t>Revised timeframe of visit (dependent on COVID-19 further </a:t>
            </a:r>
            <a:r>
              <a:rPr lang="en-GB" sz="2500" dirty="0" smtClean="0"/>
              <a:t>disruption) </a:t>
            </a:r>
            <a:r>
              <a:rPr lang="en-GB" sz="2500" dirty="0"/>
              <a:t>– February </a:t>
            </a:r>
            <a:r>
              <a:rPr lang="en-GB" sz="2500" dirty="0" smtClean="0"/>
              <a:t>2021 for </a:t>
            </a:r>
            <a:r>
              <a:rPr lang="en-GB" sz="2500" dirty="0"/>
              <a:t>3 weeks</a:t>
            </a:r>
          </a:p>
          <a:p>
            <a:pPr marL="342900" indent="-342900">
              <a:buFont typeface="Arial" panose="020B0604020202020204" pitchFamily="34" charset="0"/>
              <a:buChar char="•"/>
            </a:pPr>
            <a:r>
              <a:rPr lang="en-GB" sz="2500" dirty="0"/>
              <a:t>Current initiatives which may impact – REACH work.</a:t>
            </a:r>
          </a:p>
          <a:p>
            <a:pPr marL="342900" indent="-342900">
              <a:buFont typeface="Arial" panose="020B0604020202020204" pitchFamily="34" charset="0"/>
              <a:buChar char="•"/>
            </a:pPr>
            <a:r>
              <a:rPr lang="en-GB" sz="2500" dirty="0"/>
              <a:t>Methodology</a:t>
            </a:r>
          </a:p>
          <a:p>
            <a:pPr algn="ctr"/>
            <a:endParaRPr lang="en-AU" sz="2000" b="1" dirty="0">
              <a:latin typeface="Verdana" panose="020B0604030504040204" pitchFamily="34" charset="0"/>
              <a:ea typeface="Verdana" panose="020B0604030504040204" pitchFamily="34" charset="0"/>
            </a:endParaRPr>
          </a:p>
        </p:txBody>
      </p:sp>
      <p:sp>
        <p:nvSpPr>
          <p:cNvPr id="9" name="Rectangle 8"/>
          <p:cNvSpPr/>
          <p:nvPr/>
        </p:nvSpPr>
        <p:spPr>
          <a:xfrm>
            <a:off x="0" y="0"/>
            <a:ext cx="9144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p:cNvSpPr/>
          <p:nvPr/>
        </p:nvSpPr>
        <p:spPr>
          <a:xfrm>
            <a:off x="1836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Rectangle 11"/>
          <p:cNvSpPr/>
          <p:nvPr/>
        </p:nvSpPr>
        <p:spPr>
          <a:xfrm>
            <a:off x="3672000" y="6741368"/>
            <a:ext cx="1836000" cy="116632"/>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Rectangle 12"/>
          <p:cNvSpPr/>
          <p:nvPr/>
        </p:nvSpPr>
        <p:spPr>
          <a:xfrm>
            <a:off x="5508000" y="6741368"/>
            <a:ext cx="1836000" cy="116632"/>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Rectangle 13"/>
          <p:cNvSpPr/>
          <p:nvPr/>
        </p:nvSpPr>
        <p:spPr>
          <a:xfrm>
            <a:off x="7326256" y="6741368"/>
            <a:ext cx="1836000" cy="116632"/>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5" name="Group 14"/>
          <p:cNvGrpSpPr/>
          <p:nvPr/>
        </p:nvGrpSpPr>
        <p:grpSpPr>
          <a:xfrm>
            <a:off x="170319" y="6199501"/>
            <a:ext cx="1908720" cy="400110"/>
            <a:chOff x="3671392" y="6341258"/>
            <a:chExt cx="1908720" cy="400110"/>
          </a:xfrm>
        </p:grpSpPr>
        <p:pic>
          <p:nvPicPr>
            <p:cNvPr id="16" name="Picture 3" descr="Logo-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a:spLocks noChangeArrowheads="1"/>
            </p:cNvSpPr>
            <p:nvPr/>
          </p:nvSpPr>
          <p:spPr bwMode="auto">
            <a:xfrm>
              <a:off x="3995936" y="6341258"/>
              <a:ext cx="15841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Global Shelter Cluster</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7F1416"/>
                  </a:solidFill>
                  <a:effectLst/>
                  <a:latin typeface="Verdana" pitchFamily="34" charset="0"/>
                  <a:ea typeface="Times New Roman" pitchFamily="18" charset="0"/>
                  <a:cs typeface="Times New Roman" pitchFamily="18" charset="0"/>
                </a:rPr>
                <a:t>ShelterCluster.org</a:t>
              </a:r>
              <a:endParaRPr kumimoji="0" lang="en-GB" sz="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600" b="0" i="0" u="none" strike="noStrike" cap="none" normalizeH="0" baseline="0" dirty="0">
                  <a:ln>
                    <a:noFill/>
                  </a:ln>
                  <a:solidFill>
                    <a:srgbClr val="595959"/>
                  </a:solidFill>
                  <a:effectLst/>
                  <a:latin typeface="Verdana" pitchFamily="34" charset="0"/>
                  <a:ea typeface="Times New Roman" pitchFamily="18" charset="0"/>
                  <a:cs typeface="Times New Roman" pitchFamily="18" charset="0"/>
                </a:rPr>
                <a:t>Coordinating Humanitarian Shelter</a:t>
              </a:r>
              <a:endParaRPr kumimoji="0" lang="en-GB" sz="1800" b="0" i="0" u="none" strike="noStrike" cap="none" normalizeH="0" baseline="0" dirty="0">
                <a:ln>
                  <a:noFill/>
                </a:ln>
                <a:solidFill>
                  <a:schemeClr val="tx1"/>
                </a:solidFill>
                <a:effectLst/>
                <a:latin typeface="Arial" pitchFamily="34" charset="0"/>
                <a:cs typeface="Arial" pitchFamily="34" charset="0"/>
              </a:endParaRP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1807" y="4796417"/>
            <a:ext cx="4114801" cy="1781299"/>
          </a:xfrm>
          <a:prstGeom prst="rect">
            <a:avLst/>
          </a:prstGeom>
        </p:spPr>
      </p:pic>
    </p:spTree>
    <p:extLst>
      <p:ext uri="{BB962C8B-B14F-4D97-AF65-F5344CB8AC3E}">
        <p14:creationId xmlns:p14="http://schemas.microsoft.com/office/powerpoint/2010/main" val="387205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67E55B6-A050-4758-8DF8-8515BDAF8486}"/>
              </a:ext>
            </a:extLst>
          </p:cNvPr>
          <p:cNvGraphicFramePr>
            <a:graphicFrameLocks noGrp="1"/>
          </p:cNvGraphicFramePr>
          <p:nvPr>
            <p:extLst>
              <p:ext uri="{D42A27DB-BD31-4B8C-83A1-F6EECF244321}">
                <p14:modId xmlns:p14="http://schemas.microsoft.com/office/powerpoint/2010/main" val="3225350049"/>
              </p:ext>
            </p:extLst>
          </p:nvPr>
        </p:nvGraphicFramePr>
        <p:xfrm>
          <a:off x="382758" y="1109882"/>
          <a:ext cx="8391965" cy="4525986"/>
        </p:xfrm>
        <a:graphic>
          <a:graphicData uri="http://schemas.openxmlformats.org/drawingml/2006/table">
            <a:tbl>
              <a:tblPr firstRow="1" firstCol="1" bandRow="1">
                <a:tableStyleId>{5C22544A-7EE6-4342-B048-85BDC9FD1C3A}</a:tableStyleId>
              </a:tblPr>
              <a:tblGrid>
                <a:gridCol w="8391965">
                  <a:extLst>
                    <a:ext uri="{9D8B030D-6E8A-4147-A177-3AD203B41FA5}">
                      <a16:colId xmlns:a16="http://schemas.microsoft.com/office/drawing/2014/main" val="1918129108"/>
                    </a:ext>
                  </a:extLst>
                </a:gridCol>
              </a:tblGrid>
              <a:tr h="417783">
                <a:tc>
                  <a:txBody>
                    <a:bodyPr/>
                    <a:lstStyle/>
                    <a:p>
                      <a:pPr>
                        <a:lnSpc>
                          <a:spcPct val="107000"/>
                        </a:lnSpc>
                        <a:spcAft>
                          <a:spcPts val="960"/>
                        </a:spcAft>
                      </a:pPr>
                      <a:r>
                        <a:rPr lang="nb-NO" sz="1500" dirty="0">
                          <a:effectLst/>
                          <a:latin typeface="Calibri" panose="020F0502020204030204" pitchFamily="34" charset="0"/>
                          <a:ea typeface="Calibri" panose="020F0502020204030204" pitchFamily="34" charset="0"/>
                          <a:cs typeface="Arial" panose="020B0604020202020204" pitchFamily="34" charset="0"/>
                        </a:rPr>
                        <a:t>Methodology Outline: </a:t>
                      </a:r>
                      <a:endParaRPr lang="en-GB" sz="1500" dirty="0">
                        <a:effectLst/>
                        <a:latin typeface="Calibri" panose="020F0502020204030204" pitchFamily="34" charset="0"/>
                        <a:ea typeface="Calibri" panose="020F0502020204030204" pitchFamily="34" charset="0"/>
                        <a:cs typeface="Arial" panose="020B0604020202020204" pitchFamily="34" charset="0"/>
                      </a:endParaRPr>
                    </a:p>
                  </a:txBody>
                  <a:tcPr marL="27146" marR="27146" marT="0" marB="0"/>
                </a:tc>
                <a:extLst>
                  <a:ext uri="{0D108BD9-81ED-4DB2-BD59-A6C34878D82A}">
                    <a16:rowId xmlns:a16="http://schemas.microsoft.com/office/drawing/2014/main" val="2127969731"/>
                  </a:ext>
                </a:extLst>
              </a:tr>
              <a:tr h="417783">
                <a:tc>
                  <a:txBody>
                    <a:bodyPr/>
                    <a:lstStyle/>
                    <a:p>
                      <a:pPr marL="0" lvl="0" indent="0">
                        <a:lnSpc>
                          <a:spcPct val="107000"/>
                        </a:lnSpc>
                        <a:spcAft>
                          <a:spcPts val="960"/>
                        </a:spcAft>
                        <a:buFont typeface="+mj-lt"/>
                        <a:buNone/>
                      </a:pPr>
                      <a:r>
                        <a:rPr lang="nb-NO" sz="1500" dirty="0">
                          <a:effectLst/>
                        </a:rPr>
                        <a:t>1. Identification of key question</a:t>
                      </a:r>
                      <a:r>
                        <a:rPr lang="en-GB" sz="1500" dirty="0">
                          <a:effectLst/>
                        </a:rPr>
                        <a:t>s</a:t>
                      </a:r>
                      <a:endParaRPr lang="en-GB" sz="1500" dirty="0">
                        <a:effectLst/>
                        <a:latin typeface="Calibri" panose="020F0502020204030204" pitchFamily="34" charset="0"/>
                        <a:ea typeface="Calibri" panose="020F0502020204030204" pitchFamily="34" charset="0"/>
                        <a:cs typeface="Arial" panose="020B0604020202020204" pitchFamily="34" charset="0"/>
                      </a:endParaRPr>
                    </a:p>
                  </a:txBody>
                  <a:tcPr marL="27146" marR="27146" marT="0" marB="0"/>
                </a:tc>
                <a:extLst>
                  <a:ext uri="{0D108BD9-81ED-4DB2-BD59-A6C34878D82A}">
                    <a16:rowId xmlns:a16="http://schemas.microsoft.com/office/drawing/2014/main" val="3374779448"/>
                  </a:ext>
                </a:extLst>
              </a:tr>
              <a:tr h="417783">
                <a:tc>
                  <a:txBody>
                    <a:bodyPr/>
                    <a:lstStyle/>
                    <a:p>
                      <a:pPr marL="0" lvl="0" indent="0">
                        <a:lnSpc>
                          <a:spcPct val="107000"/>
                        </a:lnSpc>
                        <a:spcAft>
                          <a:spcPts val="960"/>
                        </a:spcAft>
                        <a:buFont typeface="+mj-lt"/>
                        <a:buNone/>
                      </a:pPr>
                      <a:r>
                        <a:rPr lang="nb-NO" sz="1500" dirty="0">
                          <a:effectLst/>
                        </a:rPr>
                        <a:t>2. Context analysis &amp; Literature review</a:t>
                      </a:r>
                      <a:endParaRPr lang="en-GB" sz="1500" dirty="0">
                        <a:effectLst/>
                        <a:latin typeface="Calibri" panose="020F0502020204030204" pitchFamily="34" charset="0"/>
                        <a:ea typeface="Calibri" panose="020F0502020204030204" pitchFamily="34" charset="0"/>
                        <a:cs typeface="Arial" panose="020B0604020202020204" pitchFamily="34" charset="0"/>
                      </a:endParaRPr>
                    </a:p>
                  </a:txBody>
                  <a:tcPr marL="27146" marR="27146" marT="0" marB="0"/>
                </a:tc>
                <a:extLst>
                  <a:ext uri="{0D108BD9-81ED-4DB2-BD59-A6C34878D82A}">
                    <a16:rowId xmlns:a16="http://schemas.microsoft.com/office/drawing/2014/main" val="1645784220"/>
                  </a:ext>
                </a:extLst>
              </a:tr>
              <a:tr h="417783">
                <a:tc>
                  <a:txBody>
                    <a:bodyPr/>
                    <a:lstStyle/>
                    <a:p>
                      <a:pPr marL="0" lvl="0" indent="0">
                        <a:lnSpc>
                          <a:spcPct val="107000"/>
                        </a:lnSpc>
                        <a:spcAft>
                          <a:spcPts val="960"/>
                        </a:spcAft>
                        <a:buFont typeface="+mj-lt"/>
                        <a:buNone/>
                      </a:pPr>
                      <a:r>
                        <a:rPr lang="nb-NO" sz="1500" dirty="0">
                          <a:effectLst/>
                        </a:rPr>
                        <a:t>3. Identification of stakeholders</a:t>
                      </a:r>
                      <a:endParaRPr lang="en-GB" sz="1500" dirty="0">
                        <a:effectLst/>
                        <a:latin typeface="Calibri" panose="020F0502020204030204" pitchFamily="34" charset="0"/>
                        <a:ea typeface="Calibri" panose="020F0502020204030204" pitchFamily="34" charset="0"/>
                        <a:cs typeface="Arial" panose="020B0604020202020204" pitchFamily="34" charset="0"/>
                      </a:endParaRPr>
                    </a:p>
                  </a:txBody>
                  <a:tcPr marL="27146" marR="27146" marT="0" marB="0"/>
                </a:tc>
                <a:extLst>
                  <a:ext uri="{0D108BD9-81ED-4DB2-BD59-A6C34878D82A}">
                    <a16:rowId xmlns:a16="http://schemas.microsoft.com/office/drawing/2014/main" val="2767451348"/>
                  </a:ext>
                </a:extLst>
              </a:tr>
              <a:tr h="417783">
                <a:tc>
                  <a:txBody>
                    <a:bodyPr/>
                    <a:lstStyle/>
                    <a:p>
                      <a:pPr marL="0" lvl="0" indent="0">
                        <a:lnSpc>
                          <a:spcPct val="107000"/>
                        </a:lnSpc>
                        <a:spcAft>
                          <a:spcPts val="960"/>
                        </a:spcAft>
                        <a:buFont typeface="+mj-lt"/>
                        <a:buNone/>
                      </a:pPr>
                      <a:r>
                        <a:rPr lang="nb-NO" sz="1500" dirty="0">
                          <a:effectLst/>
                        </a:rPr>
                        <a:t>4. Disability Inclusion Assessment with practitioners </a:t>
                      </a:r>
                      <a:endParaRPr lang="en-GB" sz="1500" dirty="0">
                        <a:effectLst/>
                        <a:latin typeface="Calibri" panose="020F0502020204030204" pitchFamily="34" charset="0"/>
                        <a:ea typeface="Calibri" panose="020F0502020204030204" pitchFamily="34" charset="0"/>
                        <a:cs typeface="Arial" panose="020B0604020202020204" pitchFamily="34" charset="0"/>
                      </a:endParaRPr>
                    </a:p>
                  </a:txBody>
                  <a:tcPr marL="27146" marR="27146" marT="0" marB="0"/>
                </a:tc>
                <a:extLst>
                  <a:ext uri="{0D108BD9-81ED-4DB2-BD59-A6C34878D82A}">
                    <a16:rowId xmlns:a16="http://schemas.microsoft.com/office/drawing/2014/main" val="1991601"/>
                  </a:ext>
                </a:extLst>
              </a:tr>
              <a:tr h="854910">
                <a:tc>
                  <a:txBody>
                    <a:bodyPr/>
                    <a:lstStyle/>
                    <a:p>
                      <a:pPr marL="0" lvl="0" indent="0">
                        <a:lnSpc>
                          <a:spcPct val="107000"/>
                        </a:lnSpc>
                        <a:spcAft>
                          <a:spcPts val="960"/>
                        </a:spcAft>
                        <a:buFont typeface="+mj-lt"/>
                        <a:buNone/>
                      </a:pPr>
                      <a:r>
                        <a:rPr lang="en-GB" sz="1500" dirty="0">
                          <a:effectLst/>
                        </a:rPr>
                        <a:t>5. Risk mapping; and </a:t>
                      </a:r>
                      <a:r>
                        <a:rPr lang="nb-NO" sz="1500" dirty="0">
                          <a:effectLst/>
                        </a:rPr>
                        <a:t>enablers and barriers </a:t>
                      </a:r>
                      <a:r>
                        <a:rPr lang="en-GB" sz="1500" dirty="0">
                          <a:effectLst/>
                        </a:rPr>
                        <a:t>mapping exploration through people with disabilities lived experience</a:t>
                      </a:r>
                      <a:endParaRPr lang="en-GB" sz="1500" dirty="0">
                        <a:effectLst/>
                        <a:latin typeface="Calibri" panose="020F0502020204030204" pitchFamily="34" charset="0"/>
                        <a:ea typeface="Calibri" panose="020F0502020204030204" pitchFamily="34" charset="0"/>
                        <a:cs typeface="Arial" panose="020B0604020202020204" pitchFamily="34" charset="0"/>
                      </a:endParaRPr>
                    </a:p>
                  </a:txBody>
                  <a:tcPr marL="27146" marR="27146" marT="0" marB="0"/>
                </a:tc>
                <a:extLst>
                  <a:ext uri="{0D108BD9-81ED-4DB2-BD59-A6C34878D82A}">
                    <a16:rowId xmlns:a16="http://schemas.microsoft.com/office/drawing/2014/main" val="950410772"/>
                  </a:ext>
                </a:extLst>
              </a:tr>
              <a:tr h="417783">
                <a:tc>
                  <a:txBody>
                    <a:bodyPr/>
                    <a:lstStyle/>
                    <a:p>
                      <a:pPr marL="0" lvl="0" indent="0">
                        <a:lnSpc>
                          <a:spcPct val="107000"/>
                        </a:lnSpc>
                        <a:spcAft>
                          <a:spcPts val="960"/>
                        </a:spcAft>
                        <a:buFont typeface="+mj-lt"/>
                        <a:buNone/>
                      </a:pPr>
                      <a:r>
                        <a:rPr lang="nb-NO" sz="1500" dirty="0">
                          <a:effectLst/>
                        </a:rPr>
                        <a:t>6. Validation discussions /workshop </a:t>
                      </a:r>
                      <a:endParaRPr lang="en-GB" sz="1500" dirty="0">
                        <a:effectLst/>
                        <a:latin typeface="Calibri" panose="020F0502020204030204" pitchFamily="34" charset="0"/>
                        <a:ea typeface="Calibri" panose="020F0502020204030204" pitchFamily="34" charset="0"/>
                        <a:cs typeface="Arial" panose="020B0604020202020204" pitchFamily="34" charset="0"/>
                      </a:endParaRPr>
                    </a:p>
                  </a:txBody>
                  <a:tcPr marL="27146" marR="27146" marT="0" marB="0"/>
                </a:tc>
                <a:extLst>
                  <a:ext uri="{0D108BD9-81ED-4DB2-BD59-A6C34878D82A}">
                    <a16:rowId xmlns:a16="http://schemas.microsoft.com/office/drawing/2014/main" val="2624729042"/>
                  </a:ext>
                </a:extLst>
              </a:tr>
              <a:tr h="1164378">
                <a:tc>
                  <a:txBody>
                    <a:bodyPr/>
                    <a:lstStyle/>
                    <a:p>
                      <a:pPr marL="0" lvl="0" indent="0">
                        <a:lnSpc>
                          <a:spcPct val="107000"/>
                        </a:lnSpc>
                        <a:spcAft>
                          <a:spcPts val="960"/>
                        </a:spcAft>
                        <a:buFont typeface="+mj-lt"/>
                        <a:buNone/>
                      </a:pPr>
                      <a:r>
                        <a:rPr lang="nb-NO" sz="1500" dirty="0">
                          <a:effectLst/>
                        </a:rPr>
                        <a:t>7. Participatory workshop with practitioners </a:t>
                      </a:r>
                      <a:endParaRPr lang="en-GB" sz="1500" dirty="0">
                        <a:effectLst/>
                      </a:endParaRPr>
                    </a:p>
                    <a:p>
                      <a:pPr>
                        <a:lnSpc>
                          <a:spcPct val="107000"/>
                        </a:lnSpc>
                        <a:spcAft>
                          <a:spcPts val="960"/>
                        </a:spcAft>
                      </a:pPr>
                      <a:r>
                        <a:rPr lang="en-GB" sz="1500" dirty="0">
                          <a:effectLst/>
                        </a:rPr>
                        <a:t> </a:t>
                      </a:r>
                      <a:endParaRPr lang="en-GB" sz="1500" dirty="0">
                        <a:effectLst/>
                        <a:latin typeface="Calibri" panose="020F0502020204030204" pitchFamily="34" charset="0"/>
                        <a:ea typeface="Calibri" panose="020F0502020204030204" pitchFamily="34" charset="0"/>
                        <a:cs typeface="Arial" panose="020B0604020202020204" pitchFamily="34" charset="0"/>
                      </a:endParaRPr>
                    </a:p>
                  </a:txBody>
                  <a:tcPr marL="27146" marR="27146" marT="0" marB="0"/>
                </a:tc>
                <a:extLst>
                  <a:ext uri="{0D108BD9-81ED-4DB2-BD59-A6C34878D82A}">
                    <a16:rowId xmlns:a16="http://schemas.microsoft.com/office/drawing/2014/main" val="4187061270"/>
                  </a:ext>
                </a:extLst>
              </a:tr>
            </a:tbl>
          </a:graphicData>
        </a:graphic>
      </p:graphicFrame>
    </p:spTree>
    <p:extLst>
      <p:ext uri="{BB962C8B-B14F-4D97-AF65-F5344CB8AC3E}">
        <p14:creationId xmlns:p14="http://schemas.microsoft.com/office/powerpoint/2010/main" val="155011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071EEC-A435-45B4-8194-9FE973601940}"/>
              </a:ext>
            </a:extLst>
          </p:cNvPr>
          <p:cNvPicPr>
            <a:picLocks noChangeAspect="1"/>
          </p:cNvPicPr>
          <p:nvPr/>
        </p:nvPicPr>
        <p:blipFill>
          <a:blip r:embed="rId2"/>
          <a:stretch>
            <a:fillRect/>
          </a:stretch>
        </p:blipFill>
        <p:spPr>
          <a:xfrm>
            <a:off x="2197276" y="457200"/>
            <a:ext cx="6584793" cy="5693019"/>
          </a:xfrm>
          <a:prstGeom prst="rect">
            <a:avLst/>
          </a:prstGeom>
        </p:spPr>
      </p:pic>
      <p:sp>
        <p:nvSpPr>
          <p:cNvPr id="5" name="TextBox 4">
            <a:extLst>
              <a:ext uri="{FF2B5EF4-FFF2-40B4-BE49-F238E27FC236}">
                <a16:creationId xmlns:a16="http://schemas.microsoft.com/office/drawing/2014/main" id="{523DC6C4-F386-49AA-9A9E-D1970F5443F6}"/>
              </a:ext>
            </a:extLst>
          </p:cNvPr>
          <p:cNvSpPr txBox="1"/>
          <p:nvPr/>
        </p:nvSpPr>
        <p:spPr>
          <a:xfrm>
            <a:off x="0" y="2438693"/>
            <a:ext cx="2335237" cy="1384995"/>
          </a:xfrm>
          <a:prstGeom prst="rect">
            <a:avLst/>
          </a:prstGeom>
          <a:noFill/>
        </p:spPr>
        <p:txBody>
          <a:bodyPr wrap="square" rtlCol="0">
            <a:spAutoFit/>
          </a:bodyPr>
          <a:lstStyle/>
          <a:p>
            <a:r>
              <a:rPr lang="en-GB" b="1" dirty="0">
                <a:solidFill>
                  <a:srgbClr val="C00000"/>
                </a:solidFill>
              </a:rPr>
              <a:t>Extract of list of questions</a:t>
            </a:r>
          </a:p>
          <a:p>
            <a:endParaRPr lang="en-GB" b="1" dirty="0">
              <a:solidFill>
                <a:srgbClr val="C00000"/>
              </a:solidFill>
            </a:endParaRPr>
          </a:p>
          <a:p>
            <a:r>
              <a:rPr lang="en-GB" b="1" dirty="0">
                <a:solidFill>
                  <a:srgbClr val="C00000"/>
                </a:solidFill>
              </a:rPr>
              <a:t>(Circa. 30 question, organised around the Programme Cycle).</a:t>
            </a:r>
          </a:p>
        </p:txBody>
      </p:sp>
    </p:spTree>
    <p:extLst>
      <p:ext uri="{BB962C8B-B14F-4D97-AF65-F5344CB8AC3E}">
        <p14:creationId xmlns:p14="http://schemas.microsoft.com/office/powerpoint/2010/main" val="57029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6CC36D7-5CC0-4940-A698-FF7652C3884F}"/>
              </a:ext>
            </a:extLst>
          </p:cNvPr>
          <p:cNvSpPr txBox="1"/>
          <p:nvPr/>
        </p:nvSpPr>
        <p:spPr>
          <a:xfrm>
            <a:off x="1384494" y="114300"/>
            <a:ext cx="7091290" cy="6627392"/>
          </a:xfrm>
          <a:prstGeom prst="rect">
            <a:avLst/>
          </a:prstGeom>
          <a:noFill/>
        </p:spPr>
        <p:txBody>
          <a:bodyPr wrap="square">
            <a:spAutoFit/>
          </a:bodyPr>
          <a:lstStyle/>
          <a:p>
            <a:pPr lvl="1">
              <a:lnSpc>
                <a:spcPct val="107000"/>
              </a:lnSpc>
              <a:spcBef>
                <a:spcPts val="150"/>
              </a:spcBef>
            </a:pPr>
            <a:r>
              <a:rPr lang="en-GB" sz="1500" b="1" dirty="0">
                <a:solidFill>
                  <a:srgbClr val="C00000"/>
                </a:solidFill>
                <a:latin typeface="Calibri" panose="020F0502020204030204" pitchFamily="34" charset="0"/>
                <a:ea typeface="Yu Gothic Light" panose="020B0300000000000000" pitchFamily="34" charset="-128"/>
                <a:cs typeface="Calibri" panose="020F0502020204030204" pitchFamily="34" charset="0"/>
              </a:rPr>
              <a:t>Stakeholder </a:t>
            </a:r>
            <a:r>
              <a:rPr lang="en-GB" sz="1500" b="1" dirty="0" smtClean="0">
                <a:solidFill>
                  <a:srgbClr val="C00000"/>
                </a:solidFill>
                <a:latin typeface="Calibri" panose="020F0502020204030204" pitchFamily="34" charset="0"/>
                <a:ea typeface="Yu Gothic Light" panose="020B0300000000000000" pitchFamily="34" charset="-128"/>
                <a:cs typeface="Calibri" panose="020F0502020204030204" pitchFamily="34" charset="0"/>
              </a:rPr>
              <a:t>Mapping</a:t>
            </a:r>
          </a:p>
          <a:p>
            <a:pPr lvl="1">
              <a:lnSpc>
                <a:spcPct val="107000"/>
              </a:lnSpc>
              <a:spcBef>
                <a:spcPts val="150"/>
              </a:spcBef>
            </a:pPr>
            <a:endParaRPr lang="en-GB" sz="1500" b="1" dirty="0">
              <a:solidFill>
                <a:srgbClr val="C00C0C"/>
              </a:solidFill>
              <a:latin typeface="Calibri" panose="020F0502020204030204" pitchFamily="34" charset="0"/>
              <a:ea typeface="Yu Gothic Light" panose="020B0300000000000000" pitchFamily="34" charset="-128"/>
              <a:cs typeface="Calibri" panose="020F0502020204030204" pitchFamily="34" charset="0"/>
            </a:endParaRPr>
          </a:p>
          <a:p>
            <a:pPr>
              <a:lnSpc>
                <a:spcPct val="107000"/>
              </a:lnSpc>
              <a:spcAft>
                <a:spcPts val="600"/>
              </a:spcAft>
            </a:pPr>
            <a:r>
              <a:rPr lang="en-GB" sz="1100" dirty="0">
                <a:latin typeface="Calibri" panose="020F0502020204030204" pitchFamily="34" charset="0"/>
                <a:ea typeface="Calibri" panose="020F0502020204030204" pitchFamily="34" charset="0"/>
                <a:cs typeface="Calibri" panose="020F0502020204030204" pitchFamily="34" charset="0"/>
              </a:rPr>
              <a:t>In relation to this assignment to investigate disability inclusion in shelter and settlement programming the following are important stakeholders:</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Shelter/NFI Sector Coordination Team*</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Shelter/NFI Sector agencies – particularly the Shelter </a:t>
            </a:r>
            <a:r>
              <a:rPr lang="en-GB" sz="1100" dirty="0" err="1">
                <a:latin typeface="Calibri" panose="020F0502020204030204" pitchFamily="34" charset="0"/>
                <a:ea typeface="Calibri" panose="020F0502020204030204" pitchFamily="34" charset="0"/>
                <a:cs typeface="Calibri" panose="020F0502020204030204" pitchFamily="34" charset="0"/>
              </a:rPr>
              <a:t>TWiG</a:t>
            </a:r>
            <a:r>
              <a:rPr lang="en-GB" sz="1100" dirty="0">
                <a:latin typeface="Calibri" panose="020F0502020204030204" pitchFamily="34" charset="0"/>
                <a:ea typeface="Calibri" panose="020F0502020204030204" pitchFamily="34" charset="0"/>
                <a:cs typeface="Calibri" panose="020F0502020204030204" pitchFamily="34" charset="0"/>
              </a:rPr>
              <a:t> attending Shelter Staff*</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Site Management &amp; Site Development Coordination Team*</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Site Management &amp; Site Development agencies*</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Site Maintenance and Engineering Project (SMEP) representative*</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Age and Disability Working Group lead and key agencies*</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Protection Working Group*</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PSEA Network – under the ISCG</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Gender Hub* – under the ISCG</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Gender in Humanitarian Action (GIHA) – under UN Women</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WaSH Sector Coordination Team*</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Health Sector Coordination Team</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Communications with Communities working group*</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IOM and UNHCR staff who are included in the above groups but play a particular crucial role because of their division of Area of Responsibility in the camps.*</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Red Cross Red Crescent (IFRC*, BDRCS) – who may be included in the above groups but may not be as involved in the Inter-Agency coordination activities and structures.</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Cyclone Preparedness Programme (CPP) staff in Cox’s Bazaar who may be involved in the mega-camp CPP initiatives.</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UNICEF* – particularly with respect to Child Protection</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Persons with disabilities* </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Persons with disabilities caregivers and family*</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Disabled Peoples’ Organisations, DPOs</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Disability-specific humanitarian agencies*</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Community leaders* &amp; religious leaders*</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Refugee Relief and Repatriation Commission (RRRC) and Camp-in-Charge staff*</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Bangladesh Government Armed Forces involved in camp coordination </a:t>
            </a:r>
          </a:p>
          <a:p>
            <a:pPr marL="257175" indent="-257175">
              <a:lnSpc>
                <a:spcPct val="107000"/>
              </a:lnSpc>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Needs and Population Monitoring (NPM)*, UNHCR Registration staff* and REACH*</a:t>
            </a:r>
          </a:p>
          <a:p>
            <a:pPr marL="257175" indent="-257175">
              <a:lnSpc>
                <a:spcPct val="107000"/>
              </a:lnSpc>
              <a:spcAft>
                <a:spcPts val="60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Calibri" panose="020F0502020204030204" pitchFamily="34" charset="0"/>
              </a:rPr>
              <a:t>Donors (such as DFID, ECHO and others)*</a:t>
            </a:r>
          </a:p>
          <a:p>
            <a:pPr>
              <a:lnSpc>
                <a:spcPct val="107000"/>
              </a:lnSpc>
              <a:spcAft>
                <a:spcPts val="600"/>
              </a:spcAft>
            </a:pPr>
            <a:r>
              <a:rPr lang="en-GB" sz="1100" dirty="0">
                <a:latin typeface="Calibri" panose="020F0502020204030204" pitchFamily="34" charset="0"/>
                <a:ea typeface="Calibri" panose="020F0502020204030204" pitchFamily="34" charset="0"/>
                <a:cs typeface="Calibri" panose="020F0502020204030204" pitchFamily="34" charset="0"/>
              </a:rPr>
              <a:t>* Essential, whereas those without an asterisk are only where time allows</a:t>
            </a:r>
          </a:p>
          <a:p>
            <a:r>
              <a:rPr lang="en-GB" sz="1100" dirty="0" err="1" smtClean="0">
                <a:latin typeface="Calibri" panose="020F0502020204030204" pitchFamily="34" charset="0"/>
                <a:ea typeface="Calibri" panose="020F0502020204030204" pitchFamily="34" charset="0"/>
                <a:cs typeface="Calibri" panose="020F0502020204030204" pitchFamily="34" charset="0"/>
              </a:rPr>
              <a:t>Fufils</a:t>
            </a:r>
            <a:r>
              <a:rPr lang="en-GB" sz="1100" dirty="0" smtClean="0">
                <a:latin typeface="Calibri" panose="020F0502020204030204" pitchFamily="34" charset="0"/>
                <a:ea typeface="Calibri" panose="020F0502020204030204" pitchFamily="34" charset="0"/>
                <a:cs typeface="Calibri" panose="020F0502020204030204" pitchFamily="34" charset="0"/>
              </a:rPr>
              <a:t> </a:t>
            </a:r>
            <a:r>
              <a:rPr lang="en-GB" sz="1100" dirty="0">
                <a:latin typeface="Calibri" panose="020F0502020204030204" pitchFamily="34" charset="0"/>
                <a:ea typeface="Calibri" panose="020F0502020204030204" pitchFamily="34" charset="0"/>
                <a:cs typeface="Calibri" panose="020F0502020204030204" pitchFamily="34" charset="0"/>
              </a:rPr>
              <a:t>a similar function to IOMs Displacement Tracking Matrix in other countries/contexts.</a:t>
            </a:r>
          </a:p>
        </p:txBody>
      </p:sp>
    </p:spTree>
    <p:extLst>
      <p:ext uri="{BB962C8B-B14F-4D97-AF65-F5344CB8AC3E}">
        <p14:creationId xmlns:p14="http://schemas.microsoft.com/office/powerpoint/2010/main" val="145344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43633B-61D6-485F-AF60-4264F608B555}"/>
              </a:ext>
            </a:extLst>
          </p:cNvPr>
          <p:cNvSpPr txBox="1"/>
          <p:nvPr/>
        </p:nvSpPr>
        <p:spPr>
          <a:xfrm>
            <a:off x="892713" y="905550"/>
            <a:ext cx="7520940" cy="4547655"/>
          </a:xfrm>
          <a:prstGeom prst="rect">
            <a:avLst/>
          </a:prstGeom>
          <a:noFill/>
        </p:spPr>
        <p:txBody>
          <a:bodyPr wrap="square">
            <a:spAutoFit/>
          </a:bodyPr>
          <a:lstStyle/>
          <a:p>
            <a:pPr lvl="1">
              <a:lnSpc>
                <a:spcPct val="107000"/>
              </a:lnSpc>
              <a:spcBef>
                <a:spcPts val="150"/>
              </a:spcBef>
            </a:pPr>
            <a:r>
              <a:rPr lang="en-GB" sz="1500" b="1" dirty="0">
                <a:solidFill>
                  <a:srgbClr val="C00000"/>
                </a:solidFill>
                <a:latin typeface="Calibri" panose="020F0502020204030204" pitchFamily="34" charset="0"/>
                <a:ea typeface="Yu Gothic Light" panose="020B0300000000000000" pitchFamily="34" charset="-128"/>
                <a:cs typeface="Calibri" panose="020F0502020204030204" pitchFamily="34" charset="0"/>
              </a:rPr>
              <a:t>Consultations with persons with </a:t>
            </a:r>
            <a:r>
              <a:rPr lang="en-GB" sz="1500" b="1" dirty="0" smtClean="0">
                <a:solidFill>
                  <a:srgbClr val="C00000"/>
                </a:solidFill>
                <a:latin typeface="Calibri" panose="020F0502020204030204" pitchFamily="34" charset="0"/>
                <a:ea typeface="Yu Gothic Light" panose="020B0300000000000000" pitchFamily="34" charset="-128"/>
                <a:cs typeface="Calibri" panose="020F0502020204030204" pitchFamily="34" charset="0"/>
              </a:rPr>
              <a:t>disabilities</a:t>
            </a:r>
          </a:p>
          <a:p>
            <a:pPr lvl="1">
              <a:lnSpc>
                <a:spcPct val="107000"/>
              </a:lnSpc>
              <a:spcBef>
                <a:spcPts val="150"/>
              </a:spcBef>
            </a:pPr>
            <a:endParaRPr lang="en-GB" sz="1500" b="1" dirty="0">
              <a:solidFill>
                <a:srgbClr val="C00C0C"/>
              </a:solidFill>
              <a:latin typeface="Calibri" panose="020F0502020204030204" pitchFamily="34" charset="0"/>
              <a:ea typeface="Yu Gothic Light" panose="020B0300000000000000" pitchFamily="34" charset="-128"/>
              <a:cs typeface="Calibri" panose="020F0502020204030204" pitchFamily="34" charset="0"/>
            </a:endParaRPr>
          </a:p>
          <a:p>
            <a:pPr marL="257175" indent="-257175">
              <a:lnSpc>
                <a:spcPct val="107000"/>
              </a:lnSpc>
              <a:spcAft>
                <a:spcPts val="600"/>
              </a:spcAft>
              <a:buFont typeface="+mj-lt"/>
              <a:buAutoNum type="arabicParenR"/>
            </a:pPr>
            <a:r>
              <a:rPr lang="en-GB" sz="1500" dirty="0">
                <a:latin typeface="Calibri" panose="020F0502020204030204" pitchFamily="34" charset="0"/>
                <a:cs typeface="Calibri" panose="020F0502020204030204" pitchFamily="34" charset="0"/>
              </a:rPr>
              <a:t>Leaders &amp; </a:t>
            </a:r>
            <a:r>
              <a:rPr lang="en-GB" sz="1500" dirty="0" smtClean="0">
                <a:latin typeface="Calibri" panose="020F0502020204030204" pitchFamily="34" charset="0"/>
                <a:cs typeface="Calibri" panose="020F0502020204030204" pitchFamily="34" charset="0"/>
              </a:rPr>
              <a:t>vocal </a:t>
            </a:r>
            <a:r>
              <a:rPr lang="en-GB" sz="1500" dirty="0">
                <a:latin typeface="Calibri" panose="020F0502020204030204" pitchFamily="34" charset="0"/>
                <a:cs typeface="Calibri" panose="020F0502020204030204" pitchFamily="34" charset="0"/>
              </a:rPr>
              <a:t>persons with disabilities with any type of impairment </a:t>
            </a:r>
          </a:p>
          <a:p>
            <a:pPr marL="257175" indent="-257175">
              <a:lnSpc>
                <a:spcPct val="107000"/>
              </a:lnSpc>
              <a:buFont typeface="+mj-lt"/>
              <a:buAutoNum type="arabicParenR"/>
            </a:pPr>
            <a:r>
              <a:rPr lang="en-GB" sz="1500" dirty="0">
                <a:latin typeface="Calibri" panose="020F0502020204030204" pitchFamily="34" charset="0"/>
                <a:ea typeface="Calibri" panose="020F0502020204030204" pitchFamily="34" charset="0"/>
                <a:cs typeface="Calibri" panose="020F0502020204030204" pitchFamily="34" charset="0"/>
              </a:rPr>
              <a:t>Adults with visual and physical &amp; mobility impairments</a:t>
            </a:r>
          </a:p>
          <a:p>
            <a:pPr marL="257175" indent="-257175">
              <a:lnSpc>
                <a:spcPct val="107000"/>
              </a:lnSpc>
              <a:buFont typeface="+mj-lt"/>
              <a:buAutoNum type="arabicParenR"/>
            </a:pPr>
            <a:r>
              <a:rPr lang="en-GB" sz="1500" dirty="0">
                <a:latin typeface="Calibri" panose="020F0502020204030204" pitchFamily="34" charset="0"/>
                <a:ea typeface="Calibri" panose="020F0502020204030204" pitchFamily="34" charset="0"/>
                <a:cs typeface="Calibri" panose="020F0502020204030204" pitchFamily="34" charset="0"/>
              </a:rPr>
              <a:t>Adults with hearing impairments and their caregivers (where appropriate) – may be solely through KIIs given that FGDs may be difficult, especially if different communication methods are required.</a:t>
            </a:r>
          </a:p>
          <a:p>
            <a:pPr marL="257175" indent="-257175">
              <a:lnSpc>
                <a:spcPct val="107000"/>
              </a:lnSpc>
              <a:buFont typeface="+mj-lt"/>
              <a:buAutoNum type="arabicParenR"/>
            </a:pPr>
            <a:r>
              <a:rPr lang="en-GB" sz="1500" dirty="0">
                <a:latin typeface="Calibri" panose="020F0502020204030204" pitchFamily="34" charset="0"/>
                <a:ea typeface="Calibri" panose="020F0502020204030204" pitchFamily="34" charset="0"/>
                <a:cs typeface="Calibri" panose="020F0502020204030204" pitchFamily="34" charset="0"/>
              </a:rPr>
              <a:t>Adults with mental health impairments and their caregivers (where appropriate) – it is recognised that it can be hard to identify and interview these adults and it is thought likely KIIs will be needed here and connections (with consent) made through agencies providing psycho-social support/mental health support will be required.</a:t>
            </a:r>
          </a:p>
          <a:p>
            <a:pPr marL="257175" indent="-257175">
              <a:lnSpc>
                <a:spcPct val="107000"/>
              </a:lnSpc>
              <a:buFont typeface="+mj-lt"/>
              <a:buAutoNum type="arabicParenR"/>
            </a:pPr>
            <a:r>
              <a:rPr lang="en-GB" sz="1500" dirty="0">
                <a:latin typeface="Calibri" panose="020F0502020204030204" pitchFamily="34" charset="0"/>
                <a:ea typeface="Calibri" panose="020F0502020204030204" pitchFamily="34" charset="0"/>
                <a:cs typeface="Calibri" panose="020F0502020204030204" pitchFamily="34" charset="0"/>
              </a:rPr>
              <a:t>Adults with intellectual impairments – it is thought likely KIIs will be required here.</a:t>
            </a:r>
          </a:p>
          <a:p>
            <a:pPr marL="257175" indent="-257175">
              <a:lnSpc>
                <a:spcPct val="107000"/>
              </a:lnSpc>
              <a:spcAft>
                <a:spcPts val="600"/>
              </a:spcAft>
              <a:buFont typeface="+mj-lt"/>
              <a:buAutoNum type="arabicParenR"/>
            </a:pPr>
            <a:r>
              <a:rPr lang="en-GB" sz="1500" dirty="0">
                <a:latin typeface="Calibri" panose="020F0502020204030204" pitchFamily="34" charset="0"/>
                <a:ea typeface="Calibri" panose="020F0502020204030204" pitchFamily="34" charset="0"/>
                <a:cs typeface="Calibri" panose="020F0502020204030204" pitchFamily="34" charset="0"/>
              </a:rPr>
              <a:t>Children with visual impairments and their caregivers– could potentially be undertaken with KIIs with caregiver and potentially children.</a:t>
            </a:r>
          </a:p>
          <a:p>
            <a:pPr>
              <a:lnSpc>
                <a:spcPct val="107000"/>
              </a:lnSpc>
              <a:spcAft>
                <a:spcPts val="600"/>
              </a:spcAft>
            </a:pPr>
            <a:endParaRPr lang="en-GB" sz="15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600"/>
              </a:spcAft>
            </a:pPr>
            <a:r>
              <a:rPr lang="en-GB" sz="1500" dirty="0">
                <a:latin typeface="Calibri" panose="020F0502020204030204" pitchFamily="34" charset="0"/>
                <a:ea typeface="Calibri" panose="020F0502020204030204" pitchFamily="34" charset="0"/>
                <a:cs typeface="Calibri" panose="020F0502020204030204" pitchFamily="34" charset="0"/>
              </a:rPr>
              <a:t>Note FGDs will be split by gender and age where appropriate. Recognised intersectionality disability, age, class/caste, etc.</a:t>
            </a:r>
          </a:p>
        </p:txBody>
      </p:sp>
    </p:spTree>
    <p:extLst>
      <p:ext uri="{BB962C8B-B14F-4D97-AF65-F5344CB8AC3E}">
        <p14:creationId xmlns:p14="http://schemas.microsoft.com/office/powerpoint/2010/main" val="228229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614E88-77B6-4C75-BD24-A7B77C1ACC9D}"/>
              </a:ext>
            </a:extLst>
          </p:cNvPr>
          <p:cNvPicPr>
            <a:picLocks noChangeAspect="1"/>
          </p:cNvPicPr>
          <p:nvPr/>
        </p:nvPicPr>
        <p:blipFill>
          <a:blip r:embed="rId2"/>
          <a:stretch>
            <a:fillRect/>
          </a:stretch>
        </p:blipFill>
        <p:spPr>
          <a:xfrm>
            <a:off x="102411" y="1047750"/>
            <a:ext cx="9010693" cy="4800600"/>
          </a:xfrm>
          <a:prstGeom prst="rect">
            <a:avLst/>
          </a:prstGeom>
        </p:spPr>
      </p:pic>
    </p:spTree>
    <p:extLst>
      <p:ext uri="{BB962C8B-B14F-4D97-AF65-F5344CB8AC3E}">
        <p14:creationId xmlns:p14="http://schemas.microsoft.com/office/powerpoint/2010/main" val="353101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p:nvPr/>
        </p:nvSpPr>
        <p:spPr>
          <a:xfrm>
            <a:off x="395536" y="332656"/>
            <a:ext cx="8280920" cy="49244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AU" sz="2600" b="1" dirty="0" err="1" smtClean="0">
                <a:solidFill>
                  <a:schemeClr val="dk1"/>
                </a:solidFill>
                <a:latin typeface="Calibri"/>
                <a:ea typeface="Calibri"/>
                <a:cs typeface="Calibri"/>
                <a:sym typeface="Calibri"/>
              </a:rPr>
              <a:t>AoB</a:t>
            </a:r>
            <a:r>
              <a:rPr lang="en-AU" sz="2600" b="1" dirty="0" smtClean="0">
                <a:solidFill>
                  <a:schemeClr val="dk1"/>
                </a:solidFill>
                <a:latin typeface="Calibri"/>
                <a:ea typeface="Calibri"/>
                <a:cs typeface="Calibri"/>
                <a:sym typeface="Calibri"/>
              </a:rPr>
              <a:t> and sharing</a:t>
            </a:r>
            <a:endParaRPr sz="2600" b="1" dirty="0">
              <a:solidFill>
                <a:schemeClr val="dk1"/>
              </a:solidFill>
              <a:latin typeface="Calibri"/>
              <a:ea typeface="Calibri"/>
              <a:cs typeface="Calibri"/>
              <a:sym typeface="Calibri"/>
            </a:endParaRPr>
          </a:p>
        </p:txBody>
      </p:sp>
      <p:sp>
        <p:nvSpPr>
          <p:cNvPr id="121" name="Google Shape;121;p17"/>
          <p:cNvSpPr/>
          <p:nvPr/>
        </p:nvSpPr>
        <p:spPr>
          <a:xfrm>
            <a:off x="520583" y="5928355"/>
            <a:ext cx="8155873" cy="15081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1850" b="1" dirty="0">
                <a:solidFill>
                  <a:schemeClr val="dk1"/>
                </a:solidFill>
                <a:latin typeface="Calibri"/>
                <a:ea typeface="Calibri"/>
                <a:cs typeface="Calibri"/>
                <a:sym typeface="Calibri"/>
              </a:rPr>
              <a:t>For more information and to contribute contact:</a:t>
            </a:r>
            <a:endParaRPr sz="1850" b="1" dirty="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1800"/>
              <a:buFont typeface="Arial"/>
              <a:buChar char="•"/>
            </a:pPr>
            <a:r>
              <a:rPr lang="en-AU" sz="1800" b="0" i="0" u="sng" strike="noStrike" cap="none" dirty="0">
                <a:solidFill>
                  <a:schemeClr val="hlink"/>
                </a:solidFill>
                <a:latin typeface="Calibri"/>
                <a:ea typeface="Calibri"/>
                <a:cs typeface="Calibri"/>
                <a:sym typeface="Calibri"/>
                <a:hlinkClick r:id="rId3"/>
              </a:rPr>
              <a:t>disability.inclusion@sheltercluster.org</a:t>
            </a:r>
            <a:endParaRPr sz="18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AU" sz="1850" dirty="0">
                <a:solidFill>
                  <a:schemeClr val="dk1"/>
                </a:solidFill>
                <a:latin typeface="Calibri"/>
                <a:ea typeface="Calibri"/>
                <a:cs typeface="Calibri"/>
                <a:sym typeface="Calibri"/>
              </a:rPr>
              <a:t> </a:t>
            </a:r>
            <a:endParaRPr sz="1850" dirty="0">
              <a:solidFill>
                <a:schemeClr val="dk1"/>
              </a:solidFill>
              <a:latin typeface="Calibri"/>
              <a:ea typeface="Calibri"/>
              <a:cs typeface="Calibri"/>
              <a:sym typeface="Calibri"/>
            </a:endParaRPr>
          </a:p>
          <a:p>
            <a:pPr marL="0" marR="0" lvl="0" indent="0" algn="l" rtl="0">
              <a:spcBef>
                <a:spcPts val="0"/>
              </a:spcBef>
              <a:spcAft>
                <a:spcPts val="0"/>
              </a:spcAft>
              <a:buNone/>
            </a:pPr>
            <a:endParaRPr sz="1850" dirty="0">
              <a:solidFill>
                <a:schemeClr val="dk1"/>
              </a:solidFill>
              <a:latin typeface="Calibri"/>
              <a:ea typeface="Calibri"/>
              <a:cs typeface="Calibri"/>
              <a:sym typeface="Calibri"/>
            </a:endParaRPr>
          </a:p>
          <a:p>
            <a:pPr marL="342900" marR="0" lvl="0" indent="-225425" algn="l" rtl="0">
              <a:spcBef>
                <a:spcPts val="0"/>
              </a:spcBef>
              <a:spcAft>
                <a:spcPts val="0"/>
              </a:spcAft>
              <a:buClr>
                <a:schemeClr val="dk1"/>
              </a:buClr>
              <a:buSzPts val="1850"/>
              <a:buFont typeface="Arial"/>
              <a:buNone/>
            </a:pPr>
            <a:endParaRPr sz="1850" b="1" dirty="0">
              <a:solidFill>
                <a:schemeClr val="dk1"/>
              </a:solidFill>
              <a:latin typeface="Calibri"/>
              <a:ea typeface="Calibri"/>
              <a:cs typeface="Calibri"/>
              <a:sym typeface="Calibri"/>
            </a:endParaRPr>
          </a:p>
        </p:txBody>
      </p:sp>
      <p:pic>
        <p:nvPicPr>
          <p:cNvPr id="122" name="Google Shape;122;p17"/>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176317" y="5928355"/>
            <a:ext cx="2932187" cy="614934"/>
          </a:xfrm>
          <a:prstGeom prst="rect">
            <a:avLst/>
          </a:prstGeom>
          <a:noFill/>
          <a:ln>
            <a:noFill/>
          </a:ln>
        </p:spPr>
      </p:pic>
      <p:sp>
        <p:nvSpPr>
          <p:cNvPr id="6" name="Google Shape;107;p16"/>
          <p:cNvSpPr/>
          <p:nvPr/>
        </p:nvSpPr>
        <p:spPr>
          <a:xfrm>
            <a:off x="520584" y="943705"/>
            <a:ext cx="8440536" cy="3936026"/>
          </a:xfrm>
          <a:prstGeom prst="rect">
            <a:avLst/>
          </a:prstGeom>
          <a:noFill/>
          <a:ln>
            <a:noFill/>
          </a:ln>
        </p:spPr>
        <p:txBody>
          <a:bodyPr spcFirstLastPara="1" wrap="square" lIns="91425" tIns="45700" rIns="91425" bIns="45700" anchor="t" anchorCtr="0">
            <a:noAutofit/>
          </a:bodyPr>
          <a:lstStyle/>
          <a:p>
            <a:pPr marL="273050" indent="-294640">
              <a:buClr>
                <a:srgbClr val="CF1C21"/>
              </a:buClr>
              <a:buSzPts val="2100"/>
              <a:buFont typeface="Calibri"/>
              <a:buChar char="▪"/>
            </a:pPr>
            <a:endParaRPr lang="en-US" sz="2000" dirty="0" smtClean="0">
              <a:latin typeface="Calibri"/>
              <a:ea typeface="Calibri"/>
              <a:cs typeface="Calibri"/>
            </a:endParaRPr>
          </a:p>
          <a:p>
            <a:pPr marL="273050" indent="-294640">
              <a:buClr>
                <a:srgbClr val="CF1C21"/>
              </a:buClr>
              <a:buSzPts val="2100"/>
              <a:buFont typeface="Calibri"/>
              <a:buChar char="▪"/>
            </a:pPr>
            <a:endParaRPr lang="en-US" sz="2000" dirty="0">
              <a:latin typeface="Calibri"/>
              <a:ea typeface="Calibri"/>
              <a:cs typeface="Calibri"/>
              <a:hlinkClick r:id="rId5"/>
            </a:endParaRPr>
          </a:p>
          <a:p>
            <a:pPr>
              <a:buClr>
                <a:srgbClr val="CF1C21"/>
              </a:buClr>
              <a:buSzPts val="2100"/>
            </a:pPr>
            <a:r>
              <a:rPr lang="en-US" sz="1800" dirty="0" smtClean="0">
                <a:latin typeface="Calibri"/>
                <a:ea typeface="Calibri"/>
                <a:cs typeface="Calibri"/>
                <a:hlinkClick r:id="rId5"/>
              </a:rPr>
              <a:t>Key Messages on applying IASC Guidelines on Disability in the COVID-19 Response</a:t>
            </a:r>
            <a:endParaRPr lang="en-US" sz="1800" dirty="0" smtClean="0">
              <a:latin typeface="Calibri"/>
              <a:ea typeface="Calibri"/>
              <a:cs typeface="Calibri"/>
            </a:endParaRPr>
          </a:p>
          <a:p>
            <a:pPr marL="285750" indent="-285750">
              <a:buClr>
                <a:srgbClr val="CF1C21"/>
              </a:buClr>
              <a:buSzPts val="2100"/>
              <a:buFontTx/>
              <a:buChar char="-"/>
            </a:pPr>
            <a:r>
              <a:rPr lang="en-US" sz="1800" dirty="0" smtClean="0">
                <a:latin typeface="Calibri"/>
                <a:ea typeface="Calibri"/>
                <a:cs typeface="Calibri"/>
              </a:rPr>
              <a:t>Provides an overview of the factors that may put persons with disabilities at heightened risk in the COVID-19 pandemic and response in humanitarian settings</a:t>
            </a:r>
          </a:p>
          <a:p>
            <a:pPr marL="285750" indent="-285750">
              <a:buClr>
                <a:srgbClr val="CF1C21"/>
              </a:buClr>
              <a:buSzPts val="2100"/>
              <a:buFontTx/>
              <a:buChar char="-"/>
            </a:pPr>
            <a:endParaRPr lang="en-US" sz="1800" dirty="0">
              <a:latin typeface="Calibri"/>
              <a:ea typeface="Calibri"/>
              <a:cs typeface="Calibri"/>
            </a:endParaRPr>
          </a:p>
          <a:p>
            <a:pPr>
              <a:buClr>
                <a:srgbClr val="CF1C21"/>
              </a:buClr>
              <a:buSzPts val="2100"/>
            </a:pPr>
            <a:r>
              <a:rPr lang="en-US" sz="1800" dirty="0" smtClean="0">
                <a:latin typeface="Calibri"/>
                <a:ea typeface="Calibri"/>
                <a:cs typeface="Calibri"/>
                <a:hlinkClick r:id="rId6"/>
              </a:rPr>
              <a:t>Open call for case studies for Forced Migration review related to Mental Health and Psychosocial Support</a:t>
            </a:r>
            <a:endParaRPr lang="en-US" sz="1800" dirty="0" smtClean="0">
              <a:latin typeface="Calibri"/>
              <a:ea typeface="Calibri"/>
              <a:cs typeface="Calibri"/>
            </a:endParaRPr>
          </a:p>
          <a:p>
            <a:pPr marL="285750" indent="-285750">
              <a:buClr>
                <a:srgbClr val="CF1C21"/>
              </a:buClr>
              <a:buSzPts val="2100"/>
              <a:buFontTx/>
              <a:buChar char="-"/>
            </a:pPr>
            <a:r>
              <a:rPr lang="en-US" sz="1800" dirty="0" smtClean="0">
                <a:latin typeface="Calibri"/>
                <a:ea typeface="Calibri"/>
                <a:cs typeface="Calibri"/>
              </a:rPr>
              <a:t>Abstracts due 19 October 2020</a:t>
            </a:r>
          </a:p>
          <a:p>
            <a:pPr marL="285750" indent="-285750">
              <a:buClr>
                <a:srgbClr val="CF1C21"/>
              </a:buClr>
              <a:buSzPts val="2100"/>
              <a:buFontTx/>
              <a:buChar char="-"/>
            </a:pPr>
            <a:endParaRPr lang="en-US" sz="1800" dirty="0">
              <a:latin typeface="Calibri"/>
              <a:ea typeface="Calibri"/>
              <a:cs typeface="Calibri"/>
            </a:endParaRPr>
          </a:p>
          <a:p>
            <a:pPr>
              <a:buClr>
                <a:srgbClr val="CF1C21"/>
              </a:buClr>
              <a:buSzPts val="2100"/>
            </a:pPr>
            <a:r>
              <a:rPr lang="en-US" sz="1800" dirty="0" smtClean="0">
                <a:latin typeface="Calibri"/>
                <a:ea typeface="Calibri"/>
                <a:cs typeface="Calibri"/>
              </a:rPr>
              <a:t>Global Shelter Cluster meetings coming up in October (online)</a:t>
            </a:r>
            <a:r>
              <a:rPr lang="en-US" sz="1800" dirty="0" smtClean="0">
                <a:latin typeface="Calibri"/>
                <a:ea typeface="Calibri"/>
                <a:cs typeface="Calibri"/>
              </a:rPr>
              <a:t> </a:t>
            </a:r>
            <a:endParaRPr lang="en-US" sz="1800" dirty="0" smtClean="0">
              <a:latin typeface="Calibri"/>
              <a:ea typeface="Calibri"/>
              <a:cs typeface="Calibri"/>
            </a:endParaRPr>
          </a:p>
          <a:p>
            <a:pPr marL="273050" indent="-294640">
              <a:buClr>
                <a:srgbClr val="CF1C21"/>
              </a:buClr>
              <a:buSzPts val="2100"/>
              <a:buFont typeface="Calibri"/>
              <a:buChar char="▪"/>
            </a:pPr>
            <a:endParaRPr lang="en-US" sz="2000" dirty="0" smtClean="0">
              <a:latin typeface="Calibri"/>
              <a:ea typeface="Calibri"/>
              <a:cs typeface="Calibri"/>
            </a:endParaRPr>
          </a:p>
          <a:p>
            <a:pPr marL="273050" indent="-294640">
              <a:buClr>
                <a:srgbClr val="CF1C21"/>
              </a:buClr>
              <a:buSzPts val="2100"/>
              <a:buFont typeface="Calibri"/>
              <a:buChar char="▪"/>
            </a:pPr>
            <a:endParaRPr lang="en-US" sz="2000" i="1" dirty="0">
              <a:latin typeface="Calibri"/>
              <a:ea typeface="Calibri"/>
              <a:cs typeface="Calibri"/>
            </a:endParaRPr>
          </a:p>
          <a:p>
            <a:pPr>
              <a:buClr>
                <a:srgbClr val="CF1C21"/>
              </a:buClr>
              <a:buSzPts val="2100"/>
            </a:pPr>
            <a:r>
              <a:rPr lang="en-US" sz="2000" dirty="0" smtClean="0">
                <a:latin typeface="Calibri"/>
                <a:ea typeface="Calibri"/>
                <a:cs typeface="Calibri"/>
              </a:rPr>
              <a:t> </a:t>
            </a:r>
          </a:p>
          <a:p>
            <a:pPr marL="273050" indent="-294640">
              <a:buClr>
                <a:srgbClr val="CF1C21"/>
              </a:buClr>
              <a:buSzPts val="2100"/>
              <a:buFont typeface="Calibri"/>
              <a:buChar char="▪"/>
            </a:pPr>
            <a:endParaRPr lang="en-US" sz="2000" dirty="0">
              <a:latin typeface="Calibri"/>
              <a:ea typeface="Calibri"/>
              <a:cs typeface="Calibri"/>
            </a:endParaRPr>
          </a:p>
          <a:p>
            <a:pPr>
              <a:buClr>
                <a:srgbClr val="CF1C21"/>
              </a:buClr>
              <a:buSzPts val="2100"/>
            </a:pPr>
            <a:endParaRPr lang="en-US" sz="2000" dirty="0" smtClean="0">
              <a:latin typeface="Calibri"/>
              <a:ea typeface="Calibri"/>
              <a:cs typeface="Calibri"/>
              <a:sym typeface="Calibri"/>
            </a:endParaRPr>
          </a:p>
          <a:p>
            <a:pPr marL="273050" indent="-294640">
              <a:buClr>
                <a:srgbClr val="CF1C21"/>
              </a:buClr>
              <a:buSzPts val="2100"/>
              <a:buFont typeface="Calibri"/>
              <a:buChar char="▪"/>
            </a:pPr>
            <a:endParaRPr lang="en-AU" sz="2000" dirty="0">
              <a:latin typeface="Calibri"/>
              <a:ea typeface="Calibri"/>
              <a:cs typeface="Calibri"/>
              <a:sym typeface="Calibri"/>
            </a:endParaRPr>
          </a:p>
        </p:txBody>
      </p:sp>
    </p:spTree>
    <p:extLst>
      <p:ext uri="{BB962C8B-B14F-4D97-AF65-F5344CB8AC3E}">
        <p14:creationId xmlns:p14="http://schemas.microsoft.com/office/powerpoint/2010/main" val="202560836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ity of Melbourne">
  <a:themeElements>
    <a:clrScheme name="University of Melbourne">
      <a:dk1>
        <a:sysClr val="windowText" lastClr="000000"/>
      </a:dk1>
      <a:lt1>
        <a:sysClr val="window" lastClr="FFFFFF"/>
      </a:lt1>
      <a:dk2>
        <a:srgbClr val="094183"/>
      </a:dk2>
      <a:lt2>
        <a:srgbClr val="FFFFFF"/>
      </a:lt2>
      <a:accent1>
        <a:srgbClr val="094183"/>
      </a:accent1>
      <a:accent2>
        <a:srgbClr val="4597AD"/>
      </a:accent2>
      <a:accent3>
        <a:srgbClr val="6DAF7F"/>
      </a:accent3>
      <a:accent4>
        <a:srgbClr val="5D7FBE"/>
      </a:accent4>
      <a:accent5>
        <a:srgbClr val="DDAD6A"/>
      </a:accent5>
      <a:accent6>
        <a:srgbClr val="D1694C"/>
      </a:accent6>
      <a:hlink>
        <a:srgbClr val="000000"/>
      </a:hlink>
      <a:folHlink>
        <a:srgbClr val="00000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4x3" id="{BDD74A5E-40DF-4BE2-A2E2-8F4B3D2BF403}" vid="{46240DC9-CC04-46E8-AB02-02D36050010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17224</TotalTime>
  <Words>814</Words>
  <Application>Microsoft Office PowerPoint</Application>
  <PresentationFormat>On-screen Show (4:3)</PresentationFormat>
  <Paragraphs>105</Paragraphs>
  <Slides>9</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Yu Gothic Light</vt:lpstr>
      <vt:lpstr>Arial</vt:lpstr>
      <vt:lpstr>Calibri</vt:lpstr>
      <vt:lpstr>Georgia</vt:lpstr>
      <vt:lpstr>Times New Roman</vt:lpstr>
      <vt:lpstr>Verdana</vt:lpstr>
      <vt:lpstr>Wingdings</vt:lpstr>
      <vt:lpstr>Office Theme</vt:lpstr>
      <vt:lpstr>University of Melbourne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Leeanne</dc:creator>
  <cp:lastModifiedBy>Marshall, Leeanne</cp:lastModifiedBy>
  <cp:revision>34</cp:revision>
  <dcterms:modified xsi:type="dcterms:W3CDTF">2020-09-08T01:49:08Z</dcterms:modified>
</cp:coreProperties>
</file>