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E187"/>
    <a:srgbClr val="99FF66"/>
    <a:srgbClr val="BFE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9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2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0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4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15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9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8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3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0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AF331-E145-4326-B011-42E7D443E4B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62248-3A37-4AED-8FD8-BA6E0A9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6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371600"/>
            <a:ext cx="7010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INTER-AGENCY OBSERVATION MISSION -  MARIB GOVERNORATE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Majzar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Marib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districts &amp;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Marib</a:t>
            </a:r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city)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January 2015</a:t>
            </a:r>
          </a:p>
          <a:p>
            <a:pPr algn="ctr"/>
            <a:endParaRPr lang="en-US" sz="32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Key Findings &amp; Recommendations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84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833278"/>
              </p:ext>
            </p:extLst>
          </p:nvPr>
        </p:nvGraphicFramePr>
        <p:xfrm>
          <a:off x="22164" y="1740"/>
          <a:ext cx="9121836" cy="68562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7267"/>
                <a:gridCol w="1726062"/>
                <a:gridCol w="3680741"/>
                <a:gridCol w="3097766"/>
              </a:tblGrid>
              <a:tr h="6263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Findings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Recommendations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32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Displacement and return</a:t>
                      </a:r>
                      <a:endParaRPr lang="en-GB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District, the vast majority of IDPs from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have returned to their home areas. No remaining IDPs were identified.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32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City and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District, there are169 IDP families from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Many males in these families reportedly took part in the conflict.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49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Food Security</a:t>
                      </a:r>
                      <a:endParaRPr lang="en-GB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gaps exist in emergency food assistance, and no further action is required by partners.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132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Water, Sanitation and Hygiene (WASH)</a:t>
                      </a:r>
                      <a:endParaRPr lang="en-US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Al ‘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Atf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Al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Humanida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villages of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district, returnees face serious difficulties in accessing safe drinking water.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GARWAP-EU should confirm the estimated completion date of pump repairs.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22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hand pump serving these villages is not functioning.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Humanitarian partners should consider water trucking to these villages until repairs are completed or assess the quality of water from the closer well, and provide filters to make the water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drinkable.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57" y="1143000"/>
            <a:ext cx="407988" cy="407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3" y="3260369"/>
            <a:ext cx="407988" cy="407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6" y="4191000"/>
            <a:ext cx="407988" cy="407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62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500114"/>
              </p:ext>
            </p:extLst>
          </p:nvPr>
        </p:nvGraphicFramePr>
        <p:xfrm>
          <a:off x="18196" y="0"/>
          <a:ext cx="9125803" cy="7360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7535"/>
                <a:gridCol w="1726812"/>
                <a:gridCol w="3581057"/>
                <a:gridCol w="3200399"/>
              </a:tblGrid>
              <a:tr h="533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Findings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Recommendations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193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Shelter and Non-Food Items (NFIs)</a:t>
                      </a:r>
                      <a:endParaRPr lang="en-US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 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half of private homes in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en-US" sz="16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Al’Atf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Al </a:t>
                      </a:r>
                      <a:r>
                        <a:rPr lang="en-US" sz="16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Humaidha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villages 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 damaged or destroyed.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Shelter partners should travel to Al ‘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Atf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Al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Humaidha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villages to conduct a more detailed assessment of shelter needs there. </a:t>
                      </a:r>
                      <a:endParaRPr lang="en-US" sz="16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mission, they should distribute high-quality plastic sheeting to qualifying returnee families.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3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Damaged houses belong mainly to returnees, who live in them despite damage. </a:t>
                      </a:r>
                      <a:endParaRPr lang="en-US" sz="16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returnees have plastic sheeting received as part of earlier emergency response, but this is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poor quality.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/>
                </a:tc>
              </a:tr>
              <a:tr h="7193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 </a:t>
                      </a:r>
                      <a:endParaRPr lang="en-GB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services of any kind are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 cluster partners should organize a mobile clinic to visit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District, particularly Al ‘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Atf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Al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Humaidha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villages. The mobile clinic should include nutrition and reproductive health services, as well as primary health care.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193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IDPs and returnees (Marib City, Marib District and Majzar District) report that recent national immunization campaigns did not reach their children. 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 should review immunization rates in visited areas and take necessary action.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193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longer term, the Health Cluster should organize an assessment of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Hospital and advocate necessary rehabilitation.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59" y="733152"/>
            <a:ext cx="407988" cy="407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59" y="3733800"/>
            <a:ext cx="407988" cy="407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043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657830"/>
              </p:ext>
            </p:extLst>
          </p:nvPr>
        </p:nvGraphicFramePr>
        <p:xfrm>
          <a:off x="29274" y="4549"/>
          <a:ext cx="9114726" cy="68534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6786"/>
                <a:gridCol w="1724716"/>
                <a:gridCol w="3677872"/>
                <a:gridCol w="3095352"/>
              </a:tblGrid>
              <a:tr h="6421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Findings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Recommendations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0704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Protection</a:t>
                      </a:r>
                      <a:endParaRPr lang="en-GB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are a large number of migrants and refugees 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City and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 from the Multi-Sector Cluster for Refugees and Migrants or Protection Cluster should conduct a more detailed assessment focusing on the immediate needs of refugees and migrants 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City and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764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surrounding environment is largely free from dangerous or unsanitary debris.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Protection and Education partners should work with the Ministry of Education to discourage teachers from bearing arms in class. Partners may also wish to advocate child-friendly spaces.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940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Children are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scared 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attend school in some locations due to past conflict. Teachers in some cases were also observed carrying machine guns.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/>
                </a:tc>
              </a:tr>
              <a:tr h="12940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</a:t>
                      </a:r>
                      <a:endParaRPr lang="en-GB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Schools are open and functioning in all locations. Limited damage to a school was observed in one location 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Majzar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District: Al ‘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Atf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partners should conduct a more detailed assessment of the damaged school in Al ‘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Atf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take appropriate action.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764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 Humanitarian Operations</a:t>
                      </a:r>
                      <a:endParaRPr lang="en-GB" sz="1600" b="1" i="0" u="none" strike="noStrike" dirty="0">
                        <a:solidFill>
                          <a:srgbClr val="026CB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Governorate is accessible with careful planning.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 who wish to organize assessments in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Marib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should contact THFY.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563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03" y="1447800"/>
            <a:ext cx="407670" cy="407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62" y="5244408"/>
            <a:ext cx="407670" cy="407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17" y="6248400"/>
            <a:ext cx="407670" cy="407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790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2743200"/>
            <a:ext cx="29380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THANK YOU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08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809F4C82144E4B459E64DF9DE69DB50D" ma:contentTypeVersion="77" ma:contentTypeDescription="" ma:contentTypeScope="" ma:versionID="dc0456bf6307a6f66f370beac47d9c09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73f3ed42-4d3a-4535-bcd6-8fca98d1e9bd" targetNamespace="http://schemas.microsoft.com/office/2006/metadata/properties" ma:root="true" ma:fieldsID="269f855e0bd4132e898741920d6a4cf1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73f3ed42-4d3a-4535-bcd6-8fca98d1e9bd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  <xsd:element ref="ns6:Publication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318;#Yemen|7726716d-6e2e-4bc4-8f24-8ef7bc819e97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273;#Yemen|7726716d-6e2e-4bc4-8f24-8ef7bc819e97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258;#MENA|6c3e7270-66b5-4b3d-8268-bc97a34080a4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3ed42-4d3a-4535-bcd6-8fca98d1e9bd" elementFormDefault="qualified">
    <xsd:import namespace="http://schemas.microsoft.com/office/2006/documentManagement/types"/>
    <xsd:import namespace="http://schemas.microsoft.com/office/infopath/2007/PartnerControls"/>
    <xsd:element name="Publication_x0020_Date" ma:index="76" nillable="true" ma:displayName="Publication Date" ma:format="DateOnly" ma:internalName="Publication_x0020_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Assessment</TermName>
          <TermId xmlns="http://schemas.microsoft.com/office/infopath/2007/PartnerControls">55cd92a8-d169-40b4-80cd-1ce68da9f54a</TermId>
        </TermInfo>
      </Terms>
    </p4235251fcc1450fb6d384a4ad55daef>
    <Site_x0020_TypeTaxHTField0 xmlns="c2760211-3e43-4ff7-a9ea-22e8b7d99117">
      <Terms xmlns="http://schemas.microsoft.com/office/infopath/2007/PartnerControls"/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Yemen</TermName>
          <TermId xmlns="http://schemas.microsoft.com/office/infopath/2007/PartnerControls">7726716d-6e2e-4bc4-8f24-8ef7bc819e97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/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Publication_x0020_Date xmlns="73f3ed42-4d3a-4535-bcd6-8fca98d1e9bd">2015-02-25T00:00:00+00:00</Publication_x0020_Date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/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Yemen</TermName>
          <TermId xmlns="http://schemas.microsoft.com/office/infopath/2007/PartnerControls">7726716d-6e2e-4bc4-8f24-8ef7bc819e97</TermId>
        </TermInfo>
      </Terms>
    </g2834a0a4b5b445382f80b4d1c20b873>
    <Document_x0020_Description xmlns="96664bca-06c0-4657-b6f9-0a997f5ff9b9" xsi:nil="true"/>
    <Websio_x0020_Document_x0020_Preview xmlns="96664bca-06c0-4657-b6f9-0a997f5ff9b9">/MENA/Yemen/_layouts/WebsioPreviewField/preview.aspx?ID=7dcf4fd5-107b-40c4-84d4-e066305f3ec3&amp;WebID=73f3ed42-4d3a-4535-bcd6-8fca98d1e9bd&amp;SiteID=0e29c24b-3e6a-4c7c-8cc1-69b27805b55c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318</Value>
      <Value>273</Value>
      <Value>115</Value>
      <Value>136</Value>
      <Value>258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/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MENA</TermName>
          <TermId xmlns="http://schemas.microsoft.com/office/infopath/2007/PartnerControls">6c3e7270-66b5-4b3d-8268-bc97a34080a4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2015-02-25T00:00:00+00:00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82262A2C-C09E-4C9C-9326-BF9673834A9A}"/>
</file>

<file path=customXml/itemProps2.xml><?xml version="1.0" encoding="utf-8"?>
<ds:datastoreItem xmlns:ds="http://schemas.openxmlformats.org/officeDocument/2006/customXml" ds:itemID="{F4E2C6D2-F2AF-46DA-B17A-9018B61DDFEE}"/>
</file>

<file path=customXml/itemProps3.xml><?xml version="1.0" encoding="utf-8"?>
<ds:datastoreItem xmlns:ds="http://schemas.openxmlformats.org/officeDocument/2006/customXml" ds:itemID="{7EF2FEBE-A664-4900-9BDD-BD03E81C8A43}"/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589</Words>
  <Application>Microsoft Office PowerPoint</Application>
  <PresentationFormat>On-screen Show (4:3)</PresentationFormat>
  <Paragraphs>80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keywords/>
  <cp:lastModifiedBy>pc</cp:lastModifiedBy>
  <cp:revision>8</cp:revision>
  <dcterms:created xsi:type="dcterms:W3CDTF">2015-01-28T17:21:28Z</dcterms:created>
  <dcterms:modified xsi:type="dcterms:W3CDTF">2015-01-29T07:34:45Z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0x010100AA7AFC8FE433CD4B94E991D812AE17EB00809F4C82144E4B459E64DF9DE69DB50D</vt:lpwstr>
  </property>
  <property fmtid="{D5CDD505-2E9C-101B-9397-08002B2CF9AE}" pid="3" name="TaxKeyword">
    <vt:lpwstr/>
  </property>
  <property fmtid="{D5CDD505-2E9C-101B-9397-08002B2CF9AE}" pid="5" name="Region">
    <vt:lpwstr>258;#MENA|6c3e7270-66b5-4b3d-8268-bc97a34080a4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/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2" name="Communications">
    <vt:lpwstr/>
  </property>
  <property fmtid="{D5CDD505-2E9C-101B-9397-08002B2CF9AE}" pid="13" name="Responses sites">
    <vt:lpwstr>318;#Yemen|7726716d-6e2e-4bc4-8f24-8ef7bc819e97</vt:lpwstr>
  </property>
  <property fmtid="{D5CDD505-2E9C-101B-9397-08002B2CF9AE}" pid="14" name="Country">
    <vt:lpwstr>273;#Yemen|7726716d-6e2e-4bc4-8f24-8ef7bc819e97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/>
  </property>
  <property fmtid="{D5CDD505-2E9C-101B-9397-08002B2CF9AE}" pid="20" name="Cross Cutting1">
    <vt:lpwstr/>
  </property>
  <property fmtid="{D5CDD505-2E9C-101B-9397-08002B2CF9AE}" pid="22" name="AM&amp;E">
    <vt:lpwstr>136;#Assessment|55cd92a8-d169-40b4-80cd-1ce68da9f54a</vt:lpwstr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/>
  </property>
</Properties>
</file>