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5" r:id="rId1"/>
    <p:sldMasterId id="2147483756" r:id="rId2"/>
    <p:sldMasterId id="2147483757" r:id="rId3"/>
    <p:sldMasterId id="214748375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embeddedFontLst>
    <p:embeddedFont>
      <p:font typeface="Cabin"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Gill Sans" panose="020B0604020202020204" charset="0"/>
      <p:regular r:id="rId26"/>
      <p:bold r:id="rId27"/>
    </p:embeddedFont>
    <p:embeddedFont>
      <p:font typeface="Roboto" panose="02000000000000000000" pitchFamily="2" charset="0"/>
      <p:regular r:id="rId28"/>
      <p:bold r:id="rId29"/>
      <p:italic r:id="rId30"/>
      <p:boldItalic r:id="rId31"/>
    </p:embeddedFont>
    <p:embeddedFont>
      <p:font typeface="Roboto Medium" panose="020B0604020202020204" charset="0"/>
      <p:regular r:id="rId32"/>
      <p:bold r:id="rId33"/>
      <p:italic r:id="rId34"/>
      <p:boldItalic r:id="rId35"/>
    </p:embeddedFont>
    <p:embeddedFont>
      <p:font typeface="Roboto Thin"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a9cca4f298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ga9cca4f298_2_229:notes"/>
          <p:cNvSpPr>
            <a:spLocks noGrp="1" noRot="1" noChangeAspect="1"/>
          </p:cNvSpPr>
          <p:nvPr>
            <p:ph type="sldImg" idx="2"/>
          </p:nvPr>
        </p:nvSpPr>
        <p:spPr>
          <a:xfrm>
            <a:off x="380545" y="685800"/>
            <a:ext cx="6096911"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d0911e9fc1_0_1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8" name="Google Shape;928;gd0911e9fc1_0_1393:notes"/>
          <p:cNvSpPr>
            <a:spLocks noGrp="1" noRot="1" noChangeAspect="1"/>
          </p:cNvSpPr>
          <p:nvPr>
            <p:ph type="sldImg" idx="2"/>
          </p:nvPr>
        </p:nvSpPr>
        <p:spPr>
          <a:xfrm>
            <a:off x="380557"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a9cca4f298_2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9" name="Google Shape;939;ga9cca4f298_2_240:notes"/>
          <p:cNvSpPr>
            <a:spLocks noGrp="1" noRot="1" noChangeAspect="1"/>
          </p:cNvSpPr>
          <p:nvPr>
            <p:ph type="sldImg" idx="2"/>
          </p:nvPr>
        </p:nvSpPr>
        <p:spPr>
          <a:xfrm>
            <a:off x="380545" y="685800"/>
            <a:ext cx="6096911"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b44371e89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 the landscape mapping document that was in the preworkshop materials</a:t>
            </a:r>
            <a:endParaRPr/>
          </a:p>
          <a:p>
            <a:pPr marL="0" lvl="0" indent="0" algn="l" rtl="0">
              <a:spcBef>
                <a:spcPts val="0"/>
              </a:spcBef>
              <a:spcAft>
                <a:spcPts val="0"/>
              </a:spcAft>
              <a:buNone/>
            </a:pPr>
            <a:r>
              <a:rPr lang="en"/>
              <a:t>These are the priorities that we laid out in the scoping document. We’ll get to #1 later. </a:t>
            </a:r>
            <a:endParaRPr/>
          </a:p>
          <a:p>
            <a:pPr marL="0" lvl="0" indent="0" algn="l" rtl="0">
              <a:spcBef>
                <a:spcPts val="0"/>
              </a:spcBef>
              <a:spcAft>
                <a:spcPts val="0"/>
              </a:spcAft>
              <a:buNone/>
            </a:pPr>
            <a:r>
              <a:rPr lang="en"/>
              <a:t>All the circular economy framing is familiar to the private sector, and we don’t have any assistance without them.</a:t>
            </a:r>
            <a:endParaRPr/>
          </a:p>
          <a:p>
            <a:pPr marL="0" lvl="0" indent="0" algn="l" rtl="0">
              <a:spcBef>
                <a:spcPts val="0"/>
              </a:spcBef>
              <a:spcAft>
                <a:spcPts val="0"/>
              </a:spcAft>
              <a:buNone/>
            </a:pPr>
            <a:r>
              <a:rPr lang="en"/>
              <a:t>Assessments of particular products or events are needed to add to the growing library started by our colleagues and their efforts</a:t>
            </a:r>
            <a:endParaRPr/>
          </a:p>
          <a:p>
            <a:pPr marL="0" lvl="0" indent="0" algn="l" rtl="0">
              <a:spcBef>
                <a:spcPts val="0"/>
              </a:spcBef>
              <a:spcAft>
                <a:spcPts val="0"/>
              </a:spcAft>
              <a:buNone/>
            </a:pPr>
            <a:r>
              <a:rPr lang="en"/>
              <a:t>Across the supply chain, we found that the materials themselves and how they are distributed needed addressing</a:t>
            </a:r>
            <a:endParaRPr/>
          </a:p>
          <a:p>
            <a:pPr marL="0" lvl="0" indent="0" algn="l" rtl="0">
              <a:spcBef>
                <a:spcPts val="0"/>
              </a:spcBef>
              <a:spcAft>
                <a:spcPts val="0"/>
              </a:spcAft>
              <a:buNone/>
            </a:pPr>
            <a:r>
              <a:rPr lang="en"/>
              <a:t>Of course, we will still have some waste to manage in these humanitarian contexts, and helping our humanitarian community know what to do, when to do it and in which context should be a target across all of our programs.</a:t>
            </a:r>
            <a:endParaRPr/>
          </a:p>
        </p:txBody>
      </p:sp>
      <p:sp>
        <p:nvSpPr>
          <p:cNvPr id="948" name="Google Shape;948;gab44371e89_0_264:notes"/>
          <p:cNvSpPr>
            <a:spLocks noGrp="1" noRot="1" noChangeAspect="1"/>
          </p:cNvSpPr>
          <p:nvPr>
            <p:ph type="sldImg" idx="2"/>
          </p:nvPr>
        </p:nvSpPr>
        <p:spPr>
          <a:xfrm>
            <a:off x="380545"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ab52125c95_0_0:notes"/>
          <p:cNvSpPr>
            <a:spLocks noGrp="1" noRot="1" noChangeAspect="1"/>
          </p:cNvSpPr>
          <p:nvPr>
            <p:ph type="sldImg" idx="2"/>
          </p:nvPr>
        </p:nvSpPr>
        <p:spPr>
          <a:xfrm>
            <a:off x="381176"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gab52125c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latin typeface="Calibri"/>
                <a:ea typeface="Calibri"/>
                <a:cs typeface="Calibri"/>
                <a:sym typeface="Calibri"/>
              </a:rPr>
              <a:t>GSC hoping to join more formally when additional capacity in place (Steering Committee). Engagement to date mostly through the ECOP. </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d0911e9fc1_0_0:notes"/>
          <p:cNvSpPr>
            <a:spLocks noGrp="1" noRot="1" noChangeAspect="1"/>
          </p:cNvSpPr>
          <p:nvPr>
            <p:ph type="sldImg" idx="2"/>
          </p:nvPr>
        </p:nvSpPr>
        <p:spPr>
          <a:xfrm>
            <a:off x="379355" y="685800"/>
            <a:ext cx="609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d0911e9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Funding: 735k for ECOS support, 795k for MIT LL, est. 199k for PSLA, 250k for AAAS fellow</a:t>
            </a:r>
            <a:endParaRPr/>
          </a:p>
          <a:p>
            <a:pPr marL="0" lvl="0" indent="0" algn="l" rtl="0">
              <a:spcBef>
                <a:spcPts val="0"/>
              </a:spcBef>
              <a:spcAft>
                <a:spcPts val="0"/>
              </a:spcAft>
              <a:buNone/>
            </a:pPr>
            <a:r>
              <a:rPr lang="en"/>
              <a:t> = totals 1.7M, almost 2M with AAAS fellow funding</a:t>
            </a:r>
            <a:endParaRPr/>
          </a:p>
        </p:txBody>
      </p:sp>
      <p:sp>
        <p:nvSpPr>
          <p:cNvPr id="804" name="Google Shape;804;gd0911e9fc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d0911e9fc1_0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d0911e9fc1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a9cca4f298_2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6" name="Google Shape;816;ga9cca4f298_2_266:notes"/>
          <p:cNvSpPr>
            <a:spLocks noGrp="1" noRot="1" noChangeAspect="1"/>
          </p:cNvSpPr>
          <p:nvPr>
            <p:ph type="sldImg" idx="2"/>
          </p:nvPr>
        </p:nvSpPr>
        <p:spPr>
          <a:xfrm>
            <a:off x="380545" y="685800"/>
            <a:ext cx="6096911"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d0911e9fc1_0_1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gd0911e9fc1_0_1799:notes"/>
          <p:cNvSpPr>
            <a:spLocks noGrp="1" noRot="1" noChangeAspect="1"/>
          </p:cNvSpPr>
          <p:nvPr>
            <p:ph type="sldImg" idx="2"/>
          </p:nvPr>
        </p:nvSpPr>
        <p:spPr>
          <a:xfrm>
            <a:off x="380545"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d0911e9fc1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gd0911e9fc1_0_1862:notes"/>
          <p:cNvSpPr>
            <a:spLocks noGrp="1" noRot="1" noChangeAspect="1"/>
          </p:cNvSpPr>
          <p:nvPr>
            <p:ph type="sldImg" idx="2"/>
          </p:nvPr>
        </p:nvSpPr>
        <p:spPr>
          <a:xfrm>
            <a:off x="380545" y="685800"/>
            <a:ext cx="60969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d0911e9fc1_0_1149:notes"/>
          <p:cNvSpPr>
            <a:spLocks noGrp="1" noRot="1" noChangeAspect="1"/>
          </p:cNvSpPr>
          <p:nvPr>
            <p:ph type="sldImg" idx="2"/>
          </p:nvPr>
        </p:nvSpPr>
        <p:spPr>
          <a:xfrm>
            <a:off x="379355" y="685800"/>
            <a:ext cx="609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d0911e9fc1_0_1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d0911e9fc1_0_11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d0911e9fc1_0_1638:notes"/>
          <p:cNvSpPr>
            <a:spLocks noGrp="1" noRot="1" noChangeAspect="1"/>
          </p:cNvSpPr>
          <p:nvPr>
            <p:ph type="sldImg" idx="2"/>
          </p:nvPr>
        </p:nvSpPr>
        <p:spPr>
          <a:xfrm>
            <a:off x="379355" y="685800"/>
            <a:ext cx="609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d0911e9fc1_0_1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9" name="Google Shape;919;gd0911e9fc1_0_16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 name="Google Shape;16;p2"/>
          <p:cNvSpPr txBox="1">
            <a:spLocks noGrp="1"/>
          </p:cNvSpPr>
          <p:nvPr>
            <p:ph type="ctrTitle"/>
          </p:nvPr>
        </p:nvSpPr>
        <p:spPr>
          <a:xfrm>
            <a:off x="685800" y="1600200"/>
            <a:ext cx="5486400" cy="1200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85800" y="3086100"/>
            <a:ext cx="3429000" cy="1200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1800"/>
              <a:buNone/>
              <a:defRPr sz="1800">
                <a:solidFill>
                  <a:srgbClr val="FFFFFF"/>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8" name="Google Shape;18;p2"/>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19" name="Google Shape;19;p2"/>
          <p:cNvPicPr preferRelativeResize="0"/>
          <p:nvPr/>
        </p:nvPicPr>
        <p:blipFill rotWithShape="1">
          <a:blip r:embed="rId2">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82"/>
        <p:cNvGrpSpPr/>
        <p:nvPr/>
      </p:nvGrpSpPr>
      <p:grpSpPr>
        <a:xfrm>
          <a:off x="0" y="0"/>
          <a:ext cx="0" cy="0"/>
          <a:chOff x="0" y="0"/>
          <a:chExt cx="0" cy="0"/>
        </a:xfrm>
      </p:grpSpPr>
      <p:sp>
        <p:nvSpPr>
          <p:cNvPr id="83" name="Google Shape;83;p1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4" name="Google Shape;84;p11"/>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1"/>
          <p:cNvSpPr txBox="1">
            <a:spLocks noGrp="1"/>
          </p:cNvSpPr>
          <p:nvPr>
            <p:ph type="title"/>
          </p:nvPr>
        </p:nvSpPr>
        <p:spPr>
          <a:xfrm>
            <a:off x="4877104" y="2228850"/>
            <a:ext cx="3885900" cy="715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732"/>
        <p:cNvGrpSpPr/>
        <p:nvPr/>
      </p:nvGrpSpPr>
      <p:grpSpPr>
        <a:xfrm>
          <a:off x="0" y="0"/>
          <a:ext cx="0" cy="0"/>
          <a:chOff x="0" y="0"/>
          <a:chExt cx="0" cy="0"/>
        </a:xfrm>
      </p:grpSpPr>
      <p:sp>
        <p:nvSpPr>
          <p:cNvPr id="733" name="Google Shape;733;p104"/>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34" name="Google Shape;734;p104"/>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5" name="Google Shape;735;p10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36" name="Google Shape;736;p104"/>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37" name="Google Shape;737;p104"/>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738"/>
        <p:cNvGrpSpPr/>
        <p:nvPr/>
      </p:nvGrpSpPr>
      <p:grpSpPr>
        <a:xfrm>
          <a:off x="0" y="0"/>
          <a:ext cx="0" cy="0"/>
          <a:chOff x="0" y="0"/>
          <a:chExt cx="0" cy="0"/>
        </a:xfrm>
      </p:grpSpPr>
      <p:sp>
        <p:nvSpPr>
          <p:cNvPr id="739" name="Google Shape;739;p105"/>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0" name="Google Shape;740;p105"/>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1" name="Google Shape;741;p10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42" name="Google Shape;742;p105"/>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3" name="Google Shape;743;p105"/>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744"/>
        <p:cNvGrpSpPr/>
        <p:nvPr/>
      </p:nvGrpSpPr>
      <p:grpSpPr>
        <a:xfrm>
          <a:off x="0" y="0"/>
          <a:ext cx="0" cy="0"/>
          <a:chOff x="0" y="0"/>
          <a:chExt cx="0" cy="0"/>
        </a:xfrm>
      </p:grpSpPr>
      <p:sp>
        <p:nvSpPr>
          <p:cNvPr id="745" name="Google Shape;745;p106"/>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46" name="Google Shape;746;p106"/>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47" name="Google Shape;747;p106"/>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8" name="Google Shape;748;p106"/>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9" name="Google Shape;749;p10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50" name="Google Shape;750;p106"/>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751"/>
        <p:cNvGrpSpPr/>
        <p:nvPr/>
      </p:nvGrpSpPr>
      <p:grpSpPr>
        <a:xfrm>
          <a:off x="0" y="0"/>
          <a:ext cx="0" cy="0"/>
          <a:chOff x="0" y="0"/>
          <a:chExt cx="0" cy="0"/>
        </a:xfrm>
      </p:grpSpPr>
      <p:sp>
        <p:nvSpPr>
          <p:cNvPr id="752" name="Google Shape;752;p107"/>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3" name="Google Shape;753;p107"/>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4" name="Google Shape;754;p107"/>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5" name="Google Shape;755;p107"/>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6" name="Google Shape;756;p10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57" name="Google Shape;757;p107"/>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8" name="Google Shape;758;p107"/>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759"/>
        <p:cNvGrpSpPr/>
        <p:nvPr/>
      </p:nvGrpSpPr>
      <p:grpSpPr>
        <a:xfrm>
          <a:off x="0" y="0"/>
          <a:ext cx="0" cy="0"/>
          <a:chOff x="0" y="0"/>
          <a:chExt cx="0" cy="0"/>
        </a:xfrm>
      </p:grpSpPr>
      <p:sp>
        <p:nvSpPr>
          <p:cNvPr id="760" name="Google Shape;760;p108"/>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61" name="Google Shape;761;p108"/>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2" name="Google Shape;762;p108"/>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3" name="Google Shape;763;p108"/>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4" name="Google Shape;764;p10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65" name="Google Shape;765;p108"/>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66" name="Google Shape;766;p10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767"/>
        <p:cNvGrpSpPr/>
        <p:nvPr/>
      </p:nvGrpSpPr>
      <p:grpSpPr>
        <a:xfrm>
          <a:off x="0" y="0"/>
          <a:ext cx="0" cy="0"/>
          <a:chOff x="0" y="0"/>
          <a:chExt cx="0" cy="0"/>
        </a:xfrm>
      </p:grpSpPr>
      <p:sp>
        <p:nvSpPr>
          <p:cNvPr id="768" name="Google Shape;768;p109"/>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69" name="Google Shape;769;p109"/>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0" name="Google Shape;770;p10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71" name="Google Shape;771;p109"/>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2" name="Google Shape;772;p109"/>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3" name="Google Shape;773;p109"/>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774"/>
        <p:cNvGrpSpPr/>
        <p:nvPr/>
      </p:nvGrpSpPr>
      <p:grpSpPr>
        <a:xfrm>
          <a:off x="0" y="0"/>
          <a:ext cx="0" cy="0"/>
          <a:chOff x="0" y="0"/>
          <a:chExt cx="0" cy="0"/>
        </a:xfrm>
      </p:grpSpPr>
      <p:sp>
        <p:nvSpPr>
          <p:cNvPr id="775" name="Google Shape;775;p110"/>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76" name="Google Shape;776;p110"/>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7" name="Google Shape;777;p11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78" name="Google Shape;778;p110"/>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79" name="Google Shape;779;p110"/>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0"/>
        <p:cNvGrpSpPr/>
        <p:nvPr/>
      </p:nvGrpSpPr>
      <p:grpSpPr>
        <a:xfrm>
          <a:off x="0" y="0"/>
          <a:ext cx="0" cy="0"/>
          <a:chOff x="0" y="0"/>
          <a:chExt cx="0" cy="0"/>
        </a:xfrm>
      </p:grpSpPr>
      <p:sp>
        <p:nvSpPr>
          <p:cNvPr id="781" name="Google Shape;781;p1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2" name="Google Shape;782;p11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800"/>
              </a:spcBef>
              <a:spcAft>
                <a:spcPts val="0"/>
              </a:spcAft>
              <a:buClr>
                <a:schemeClr val="dk1"/>
              </a:buClr>
              <a:buSzPts val="1800"/>
              <a:buChar char="–"/>
              <a:defRPr/>
            </a:lvl2pPr>
            <a:lvl3pPr marL="1371600" lvl="2" indent="-342900" algn="l" rtl="0">
              <a:spcBef>
                <a:spcPts val="80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83" name="Google Shape;783;p1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4" name="Google Shape;784;p1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5" name="Google Shape;785;p1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88"/>
        <p:cNvGrpSpPr/>
        <p:nvPr/>
      </p:nvGrpSpPr>
      <p:grpSpPr>
        <a:xfrm>
          <a:off x="0" y="0"/>
          <a:ext cx="0" cy="0"/>
          <a:chOff x="0" y="0"/>
          <a:chExt cx="0" cy="0"/>
        </a:xfrm>
      </p:grpSpPr>
      <p:sp>
        <p:nvSpPr>
          <p:cNvPr id="89" name="Google Shape;89;p12"/>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2"/>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2"/>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body" idx="1"/>
          </p:nvPr>
        </p:nvSpPr>
        <p:spPr>
          <a:xfrm>
            <a:off x="686104" y="1200150"/>
            <a:ext cx="38097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13"/>
          <p:cNvSpPr txBox="1">
            <a:spLocks noGrp="1"/>
          </p:cNvSpPr>
          <p:nvPr>
            <p:ph type="body" idx="2"/>
          </p:nvPr>
        </p:nvSpPr>
        <p:spPr>
          <a:xfrm>
            <a:off x="4648200" y="1200150"/>
            <a:ext cx="3810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7" name="Google Shape;97;p13"/>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101"/>
        <p:cNvGrpSpPr/>
        <p:nvPr/>
      </p:nvGrpSpPr>
      <p:grpSpPr>
        <a:xfrm>
          <a:off x="0" y="0"/>
          <a:ext cx="0" cy="0"/>
          <a:chOff x="0" y="0"/>
          <a:chExt cx="0" cy="0"/>
        </a:xfrm>
      </p:grpSpPr>
      <p:sp>
        <p:nvSpPr>
          <p:cNvPr id="102" name="Google Shape;102;p14"/>
          <p:cNvSpPr txBox="1">
            <a:spLocks noGrp="1"/>
          </p:cNvSpPr>
          <p:nvPr>
            <p:ph type="body" idx="1"/>
          </p:nvPr>
        </p:nvSpPr>
        <p:spPr>
          <a:xfrm>
            <a:off x="686104" y="1200150"/>
            <a:ext cx="2514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3" name="Google Shape;103;p14"/>
          <p:cNvSpPr txBox="1">
            <a:spLocks noGrp="1"/>
          </p:cNvSpPr>
          <p:nvPr>
            <p:ph type="body" idx="2"/>
          </p:nvPr>
        </p:nvSpPr>
        <p:spPr>
          <a:xfrm>
            <a:off x="5943600"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4" name="Google Shape;104;p14"/>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4"/>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4"/>
          <p:cNvSpPr txBox="1">
            <a:spLocks noGrp="1"/>
          </p:cNvSpPr>
          <p:nvPr>
            <p:ph type="body" idx="3"/>
          </p:nvPr>
        </p:nvSpPr>
        <p:spPr>
          <a:xfrm>
            <a:off x="3314548"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109"/>
        <p:cNvGrpSpPr/>
        <p:nvPr/>
      </p:nvGrpSpPr>
      <p:grpSpPr>
        <a:xfrm>
          <a:off x="0" y="0"/>
          <a:ext cx="0" cy="0"/>
          <a:chOff x="0" y="0"/>
          <a:chExt cx="0" cy="0"/>
        </a:xfrm>
      </p:grpSpPr>
      <p:sp>
        <p:nvSpPr>
          <p:cNvPr id="110" name="Google Shape;110;p15"/>
          <p:cNvSpPr>
            <a:spLocks noGrp="1"/>
          </p:cNvSpPr>
          <p:nvPr>
            <p:ph type="pic" idx="2"/>
          </p:nvPr>
        </p:nvSpPr>
        <p:spPr>
          <a:xfrm>
            <a:off x="152400" y="2571750"/>
            <a:ext cx="8839200" cy="24576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1" name="Google Shape;111;p15"/>
          <p:cNvSpPr txBox="1">
            <a:spLocks noGrp="1"/>
          </p:cNvSpPr>
          <p:nvPr>
            <p:ph type="body" idx="1"/>
          </p:nvPr>
        </p:nvSpPr>
        <p:spPr>
          <a:xfrm>
            <a:off x="685800" y="1200150"/>
            <a:ext cx="7772400" cy="1200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15"/>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15"/>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5"/>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117"/>
        <p:cNvGrpSpPr/>
        <p:nvPr/>
      </p:nvGrpSpPr>
      <p:grpSpPr>
        <a:xfrm>
          <a:off x="0" y="0"/>
          <a:ext cx="0" cy="0"/>
          <a:chOff x="0" y="0"/>
          <a:chExt cx="0" cy="0"/>
        </a:xfrm>
      </p:grpSpPr>
      <p:sp>
        <p:nvSpPr>
          <p:cNvPr id="118" name="Google Shape;118;p16"/>
          <p:cNvSpPr>
            <a:spLocks noGrp="1"/>
          </p:cNvSpPr>
          <p:nvPr>
            <p:ph type="pic" idx="2"/>
          </p:nvPr>
        </p:nvSpPr>
        <p:spPr>
          <a:xfrm>
            <a:off x="4572000" y="114300"/>
            <a:ext cx="4419600" cy="49149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19" name="Google Shape;119;p16"/>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21" name="Google Shape;121;p16"/>
          <p:cNvSpPr txBox="1">
            <a:spLocks noGrp="1"/>
          </p:cNvSpPr>
          <p:nvPr>
            <p:ph type="body" idx="1"/>
          </p:nvPr>
        </p:nvSpPr>
        <p:spPr>
          <a:xfrm>
            <a:off x="685800" y="1543051"/>
            <a:ext cx="3657600" cy="30861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16"/>
          <p:cNvSpPr txBox="1">
            <a:spLocks noGrp="1"/>
          </p:cNvSpPr>
          <p:nvPr>
            <p:ph type="title"/>
          </p:nvPr>
        </p:nvSpPr>
        <p:spPr>
          <a:xfrm>
            <a:off x="685800" y="306153"/>
            <a:ext cx="3657300" cy="1042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6"/>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124"/>
        <p:cNvGrpSpPr/>
        <p:nvPr/>
      </p:nvGrpSpPr>
      <p:grpSpPr>
        <a:xfrm>
          <a:off x="0" y="0"/>
          <a:ext cx="0" cy="0"/>
          <a:chOff x="0" y="0"/>
          <a:chExt cx="0" cy="0"/>
        </a:xfrm>
      </p:grpSpPr>
      <p:sp>
        <p:nvSpPr>
          <p:cNvPr id="125" name="Google Shape;125;p17"/>
          <p:cNvSpPr>
            <a:spLocks noGrp="1"/>
          </p:cNvSpPr>
          <p:nvPr>
            <p:ph type="pic" idx="2"/>
          </p:nvPr>
        </p:nvSpPr>
        <p:spPr>
          <a:xfrm>
            <a:off x="152400" y="114300"/>
            <a:ext cx="4419600" cy="49149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6" name="Google Shape;126;p17"/>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17"/>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17"/>
          <p:cNvSpPr txBox="1">
            <a:spLocks noGrp="1"/>
          </p:cNvSpPr>
          <p:nvPr>
            <p:ph type="title"/>
          </p:nvPr>
        </p:nvSpPr>
        <p:spPr>
          <a:xfrm>
            <a:off x="4877104" y="2228850"/>
            <a:ext cx="3885900" cy="715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130"/>
        <p:cNvGrpSpPr/>
        <p:nvPr/>
      </p:nvGrpSpPr>
      <p:grpSpPr>
        <a:xfrm>
          <a:off x="0" y="0"/>
          <a:ext cx="0" cy="0"/>
          <a:chOff x="0" y="0"/>
          <a:chExt cx="0" cy="0"/>
        </a:xfrm>
      </p:grpSpPr>
      <p:pic>
        <p:nvPicPr>
          <p:cNvPr id="131" name="Google Shape;131;p18"/>
          <p:cNvPicPr preferRelativeResize="0"/>
          <p:nvPr/>
        </p:nvPicPr>
        <p:blipFill rotWithShape="1">
          <a:blip r:embed="rId2">
            <a:alphaModFix/>
          </a:blip>
          <a:srcRect/>
          <a:stretch/>
        </p:blipFill>
        <p:spPr>
          <a:xfrm>
            <a:off x="691522" y="514350"/>
            <a:ext cx="1360023" cy="408007"/>
          </a:xfrm>
          <a:prstGeom prst="rect">
            <a:avLst/>
          </a:prstGeom>
          <a:noFill/>
          <a:ln>
            <a:noFill/>
          </a:ln>
        </p:spPr>
      </p:pic>
      <p:sp>
        <p:nvSpPr>
          <p:cNvPr id="132" name="Google Shape;132;p18"/>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8"/>
          <p:cNvSpPr txBox="1">
            <a:spLocks noGrp="1"/>
          </p:cNvSpPr>
          <p:nvPr>
            <p:ph type="ctrTitle"/>
          </p:nvPr>
        </p:nvSpPr>
        <p:spPr>
          <a:xfrm>
            <a:off x="685800" y="1600200"/>
            <a:ext cx="5486400" cy="1200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8"/>
          <p:cNvSpPr txBox="1">
            <a:spLocks noGrp="1"/>
          </p:cNvSpPr>
          <p:nvPr>
            <p:ph type="subTitle" idx="1"/>
          </p:nvPr>
        </p:nvSpPr>
        <p:spPr>
          <a:xfrm>
            <a:off x="685800" y="3086100"/>
            <a:ext cx="3429000" cy="1200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1800"/>
              <a:buNone/>
              <a:defRPr sz="1800">
                <a:solidFill>
                  <a:srgbClr val="FFFFFF"/>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137" name="Google Shape;137;p18"/>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1143000" y="620837"/>
            <a:ext cx="5486400" cy="807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19"/>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143" name="Google Shape;143;p19"/>
          <p:cNvPicPr preferRelativeResize="0"/>
          <p:nvPr/>
        </p:nvPicPr>
        <p:blipFill rotWithShape="1">
          <a:blip r:embed="rId2">
            <a:alphaModFix/>
          </a:blip>
          <a:srcRect/>
          <a:stretch/>
        </p:blipFill>
        <p:spPr>
          <a:xfrm>
            <a:off x="692285" y="4457700"/>
            <a:ext cx="1142998" cy="342901"/>
          </a:xfrm>
          <a:prstGeom prst="rect">
            <a:avLst/>
          </a:prstGeom>
          <a:noFill/>
          <a:ln>
            <a:noFill/>
          </a:ln>
        </p:spPr>
      </p:pic>
      <p:cxnSp>
        <p:nvCxnSpPr>
          <p:cNvPr id="144" name="Google Shape;144;p19"/>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145"/>
        <p:cNvGrpSpPr/>
        <p:nvPr/>
      </p:nvGrpSpPr>
      <p:grpSpPr>
        <a:xfrm>
          <a:off x="0" y="0"/>
          <a:ext cx="0" cy="0"/>
          <a:chOff x="0" y="0"/>
          <a:chExt cx="0" cy="0"/>
        </a:xfrm>
      </p:grpSpPr>
      <p:sp>
        <p:nvSpPr>
          <p:cNvPr id="146" name="Google Shape;146;p20"/>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0"/>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0" name="Google Shape;150;p20"/>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0"/>
        <p:cNvGrpSpPr/>
        <p:nvPr/>
      </p:nvGrpSpPr>
      <p:grpSpPr>
        <a:xfrm>
          <a:off x="0" y="0"/>
          <a:ext cx="0" cy="0"/>
          <a:chOff x="0" y="0"/>
          <a:chExt cx="0" cy="0"/>
        </a:xfrm>
      </p:grpSpPr>
      <p:sp>
        <p:nvSpPr>
          <p:cNvPr id="21" name="Google Shape;21;p3"/>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 name="Google Shape;22;p3"/>
          <p:cNvSpPr txBox="1">
            <a:spLocks noGrp="1"/>
          </p:cNvSpPr>
          <p:nvPr>
            <p:ph type="body" idx="1"/>
          </p:nvPr>
        </p:nvSpPr>
        <p:spPr>
          <a:xfrm>
            <a:off x="685800" y="1200150"/>
            <a:ext cx="7772400" cy="1200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151"/>
        <p:cNvGrpSpPr/>
        <p:nvPr/>
      </p:nvGrpSpPr>
      <p:grpSpPr>
        <a:xfrm>
          <a:off x="0" y="0"/>
          <a:ext cx="0" cy="0"/>
          <a:chOff x="0" y="0"/>
          <a:chExt cx="0" cy="0"/>
        </a:xfrm>
      </p:grpSpPr>
      <p:sp>
        <p:nvSpPr>
          <p:cNvPr id="152" name="Google Shape;152;p21"/>
          <p:cNvSpPr txBox="1">
            <a:spLocks noGrp="1"/>
          </p:cNvSpPr>
          <p:nvPr>
            <p:ph type="body" idx="1"/>
          </p:nvPr>
        </p:nvSpPr>
        <p:spPr>
          <a:xfrm>
            <a:off x="686104" y="1200150"/>
            <a:ext cx="38097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3" name="Google Shape;153;p21"/>
          <p:cNvSpPr txBox="1">
            <a:spLocks noGrp="1"/>
          </p:cNvSpPr>
          <p:nvPr>
            <p:ph type="body" idx="2"/>
          </p:nvPr>
        </p:nvSpPr>
        <p:spPr>
          <a:xfrm>
            <a:off x="4648200" y="1200150"/>
            <a:ext cx="3810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4" name="Google Shape;154;p21"/>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1"/>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1"/>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21"/>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158"/>
        <p:cNvGrpSpPr/>
        <p:nvPr/>
      </p:nvGrpSpPr>
      <p:grpSpPr>
        <a:xfrm>
          <a:off x="0" y="0"/>
          <a:ext cx="0" cy="0"/>
          <a:chOff x="0" y="0"/>
          <a:chExt cx="0" cy="0"/>
        </a:xfrm>
      </p:grpSpPr>
      <p:sp>
        <p:nvSpPr>
          <p:cNvPr id="159" name="Google Shape;159;p22"/>
          <p:cNvSpPr txBox="1">
            <a:spLocks noGrp="1"/>
          </p:cNvSpPr>
          <p:nvPr>
            <p:ph type="body" idx="1"/>
          </p:nvPr>
        </p:nvSpPr>
        <p:spPr>
          <a:xfrm>
            <a:off x="686104" y="1200150"/>
            <a:ext cx="2514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0" name="Google Shape;160;p22"/>
          <p:cNvSpPr txBox="1">
            <a:spLocks noGrp="1"/>
          </p:cNvSpPr>
          <p:nvPr>
            <p:ph type="body" idx="2"/>
          </p:nvPr>
        </p:nvSpPr>
        <p:spPr>
          <a:xfrm>
            <a:off x="5943600"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61" name="Google Shape;161;p22"/>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2"/>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2"/>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2"/>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22"/>
          <p:cNvSpPr txBox="1">
            <a:spLocks noGrp="1"/>
          </p:cNvSpPr>
          <p:nvPr>
            <p:ph type="body" idx="3"/>
          </p:nvPr>
        </p:nvSpPr>
        <p:spPr>
          <a:xfrm>
            <a:off x="3314548"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166"/>
        <p:cNvGrpSpPr/>
        <p:nvPr/>
      </p:nvGrpSpPr>
      <p:grpSpPr>
        <a:xfrm>
          <a:off x="0" y="0"/>
          <a:ext cx="0" cy="0"/>
          <a:chOff x="0" y="0"/>
          <a:chExt cx="0" cy="0"/>
        </a:xfrm>
      </p:grpSpPr>
      <p:sp>
        <p:nvSpPr>
          <p:cNvPr id="167" name="Google Shape;167;p23"/>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68" name="Google Shape;168;p23"/>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3"/>
          <p:cNvSpPr txBox="1">
            <a:spLocks noGrp="1"/>
          </p:cNvSpPr>
          <p:nvPr>
            <p:ph type="body" idx="3"/>
          </p:nvPr>
        </p:nvSpPr>
        <p:spPr>
          <a:xfrm>
            <a:off x="685800" y="1200150"/>
            <a:ext cx="7772400" cy="1200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3"/>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3"/>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73" name="Google Shape;173;p23"/>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174"/>
        <p:cNvGrpSpPr/>
        <p:nvPr/>
      </p:nvGrpSpPr>
      <p:grpSpPr>
        <a:xfrm>
          <a:off x="0" y="0"/>
          <a:ext cx="0" cy="0"/>
          <a:chOff x="0" y="0"/>
          <a:chExt cx="0" cy="0"/>
        </a:xfrm>
      </p:grpSpPr>
      <p:sp>
        <p:nvSpPr>
          <p:cNvPr id="175" name="Google Shape;175;p24"/>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76" name="Google Shape;176;p24"/>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24"/>
          <p:cNvSpPr txBox="1">
            <a:spLocks noGrp="1"/>
          </p:cNvSpPr>
          <p:nvPr>
            <p:ph type="body" idx="1"/>
          </p:nvPr>
        </p:nvSpPr>
        <p:spPr>
          <a:xfrm>
            <a:off x="685800" y="1543050"/>
            <a:ext cx="3657600" cy="30861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24"/>
          <p:cNvSpPr txBox="1">
            <a:spLocks noGrp="1"/>
          </p:cNvSpPr>
          <p:nvPr>
            <p:ph type="title"/>
          </p:nvPr>
        </p:nvSpPr>
        <p:spPr>
          <a:xfrm>
            <a:off x="685800" y="306153"/>
            <a:ext cx="3657300" cy="1042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181"/>
        <p:cNvGrpSpPr/>
        <p:nvPr/>
      </p:nvGrpSpPr>
      <p:grpSpPr>
        <a:xfrm>
          <a:off x="0" y="0"/>
          <a:ext cx="0" cy="0"/>
          <a:chOff x="0" y="0"/>
          <a:chExt cx="0" cy="0"/>
        </a:xfrm>
      </p:grpSpPr>
      <p:sp>
        <p:nvSpPr>
          <p:cNvPr id="182" name="Google Shape;182;p25"/>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83" name="Google Shape;183;p25"/>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25"/>
          <p:cNvSpPr txBox="1">
            <a:spLocks noGrp="1"/>
          </p:cNvSpPr>
          <p:nvPr>
            <p:ph type="title"/>
          </p:nvPr>
        </p:nvSpPr>
        <p:spPr>
          <a:xfrm>
            <a:off x="4877104" y="2228850"/>
            <a:ext cx="3885900" cy="71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187"/>
        <p:cNvGrpSpPr/>
        <p:nvPr/>
      </p:nvGrpSpPr>
      <p:grpSpPr>
        <a:xfrm>
          <a:off x="0" y="0"/>
          <a:ext cx="0" cy="0"/>
          <a:chOff x="0" y="0"/>
          <a:chExt cx="0" cy="0"/>
        </a:xfrm>
      </p:grpSpPr>
      <p:sp>
        <p:nvSpPr>
          <p:cNvPr id="188" name="Google Shape;188;p26"/>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6"/>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6"/>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26"/>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body" idx="1"/>
          </p:nvPr>
        </p:nvSpPr>
        <p:spPr>
          <a:xfrm>
            <a:off x="686104" y="1200150"/>
            <a:ext cx="38097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5" name="Google Shape;195;p27"/>
          <p:cNvSpPr txBox="1">
            <a:spLocks noGrp="1"/>
          </p:cNvSpPr>
          <p:nvPr>
            <p:ph type="body" idx="2"/>
          </p:nvPr>
        </p:nvSpPr>
        <p:spPr>
          <a:xfrm>
            <a:off x="4648200" y="1200150"/>
            <a:ext cx="3810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6" name="Google Shape;196;p27"/>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7"/>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27"/>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686104" y="1200150"/>
            <a:ext cx="2514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2" name="Google Shape;202;p28"/>
          <p:cNvSpPr txBox="1">
            <a:spLocks noGrp="1"/>
          </p:cNvSpPr>
          <p:nvPr>
            <p:ph type="body" idx="2"/>
          </p:nvPr>
        </p:nvSpPr>
        <p:spPr>
          <a:xfrm>
            <a:off x="5943600"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03" name="Google Shape;203;p28"/>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8"/>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8"/>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28"/>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8"/>
          <p:cNvSpPr txBox="1">
            <a:spLocks noGrp="1"/>
          </p:cNvSpPr>
          <p:nvPr>
            <p:ph type="body" idx="3"/>
          </p:nvPr>
        </p:nvSpPr>
        <p:spPr>
          <a:xfrm>
            <a:off x="3314548"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208"/>
        <p:cNvGrpSpPr/>
        <p:nvPr/>
      </p:nvGrpSpPr>
      <p:grpSpPr>
        <a:xfrm>
          <a:off x="0" y="0"/>
          <a:ext cx="0" cy="0"/>
          <a:chOff x="0" y="0"/>
          <a:chExt cx="0" cy="0"/>
        </a:xfrm>
      </p:grpSpPr>
      <p:sp>
        <p:nvSpPr>
          <p:cNvPr id="209" name="Google Shape;209;p29"/>
          <p:cNvSpPr>
            <a:spLocks noGrp="1"/>
          </p:cNvSpPr>
          <p:nvPr>
            <p:ph type="pic" idx="2"/>
          </p:nvPr>
        </p:nvSpPr>
        <p:spPr>
          <a:xfrm>
            <a:off x="152400" y="2571750"/>
            <a:ext cx="8839200" cy="24576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0" name="Google Shape;210;p29"/>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29"/>
          <p:cNvSpPr txBox="1">
            <a:spLocks noGrp="1"/>
          </p:cNvSpPr>
          <p:nvPr>
            <p:ph type="body" idx="3"/>
          </p:nvPr>
        </p:nvSpPr>
        <p:spPr>
          <a:xfrm>
            <a:off x="685800" y="1200150"/>
            <a:ext cx="7772400" cy="1200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a:solidFill>
                  <a:srgbClr val="6C6463"/>
                </a:solidFill>
              </a:defRPr>
            </a:lvl1pPr>
            <a:lvl2pPr marL="914400" lvl="1" indent="-355600" algn="l">
              <a:spcBef>
                <a:spcPts val="1200"/>
              </a:spcBef>
              <a:spcAft>
                <a:spcPts val="0"/>
              </a:spcAft>
              <a:buClr>
                <a:srgbClr val="6C6463"/>
              </a:buClr>
              <a:buSzPts val="2000"/>
              <a:buChar char="–"/>
              <a:defRPr>
                <a:solidFill>
                  <a:srgbClr val="6C6463"/>
                </a:solidFill>
              </a:defRPr>
            </a:lvl2pPr>
            <a:lvl3pPr marL="1371600" lvl="2" indent="-342900" algn="l">
              <a:spcBef>
                <a:spcPts val="12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2" name="Google Shape;212;p29"/>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2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15" name="Google Shape;215;p29"/>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216"/>
        <p:cNvGrpSpPr/>
        <p:nvPr/>
      </p:nvGrpSpPr>
      <p:grpSpPr>
        <a:xfrm>
          <a:off x="0" y="0"/>
          <a:ext cx="0" cy="0"/>
          <a:chOff x="0" y="0"/>
          <a:chExt cx="0" cy="0"/>
        </a:xfrm>
      </p:grpSpPr>
      <p:sp>
        <p:nvSpPr>
          <p:cNvPr id="217" name="Google Shape;217;p30"/>
          <p:cNvSpPr>
            <a:spLocks noGrp="1"/>
          </p:cNvSpPr>
          <p:nvPr>
            <p:ph type="pic" idx="2"/>
          </p:nvPr>
        </p:nvSpPr>
        <p:spPr>
          <a:xfrm>
            <a:off x="4572000" y="114300"/>
            <a:ext cx="4419600" cy="49149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18" name="Google Shape;218;p30"/>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20" name="Google Shape;220;p30"/>
          <p:cNvSpPr txBox="1">
            <a:spLocks noGrp="1"/>
          </p:cNvSpPr>
          <p:nvPr>
            <p:ph type="body" idx="1"/>
          </p:nvPr>
        </p:nvSpPr>
        <p:spPr>
          <a:xfrm>
            <a:off x="685800" y="1543050"/>
            <a:ext cx="3657600" cy="30861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30"/>
          <p:cNvSpPr txBox="1">
            <a:spLocks noGrp="1"/>
          </p:cNvSpPr>
          <p:nvPr>
            <p:ph type="title"/>
          </p:nvPr>
        </p:nvSpPr>
        <p:spPr>
          <a:xfrm>
            <a:off x="685800" y="306153"/>
            <a:ext cx="3657300" cy="1042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0"/>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8"/>
        <p:cNvGrpSpPr/>
        <p:nvPr/>
      </p:nvGrpSpPr>
      <p:grpSpPr>
        <a:xfrm>
          <a:off x="0" y="0"/>
          <a:ext cx="0" cy="0"/>
          <a:chOff x="0" y="0"/>
          <a:chExt cx="0" cy="0"/>
        </a:xfrm>
      </p:grpSpPr>
      <p:sp>
        <p:nvSpPr>
          <p:cNvPr id="29" name="Google Shape;29;p4"/>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0" name="Google Shape;30;p4"/>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txBox="1">
            <a:spLocks noGrp="1"/>
          </p:cNvSpPr>
          <p:nvPr>
            <p:ph type="body" idx="1"/>
          </p:nvPr>
        </p:nvSpPr>
        <p:spPr>
          <a:xfrm>
            <a:off x="685800" y="1543051"/>
            <a:ext cx="3657600" cy="30861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4"/>
          <p:cNvSpPr txBox="1">
            <a:spLocks noGrp="1"/>
          </p:cNvSpPr>
          <p:nvPr>
            <p:ph type="title"/>
          </p:nvPr>
        </p:nvSpPr>
        <p:spPr>
          <a:xfrm>
            <a:off x="685800" y="306153"/>
            <a:ext cx="3657300" cy="1042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223"/>
        <p:cNvGrpSpPr/>
        <p:nvPr/>
      </p:nvGrpSpPr>
      <p:grpSpPr>
        <a:xfrm>
          <a:off x="0" y="0"/>
          <a:ext cx="0" cy="0"/>
          <a:chOff x="0" y="0"/>
          <a:chExt cx="0" cy="0"/>
        </a:xfrm>
      </p:grpSpPr>
      <p:sp>
        <p:nvSpPr>
          <p:cNvPr id="224" name="Google Shape;224;p31"/>
          <p:cNvSpPr>
            <a:spLocks noGrp="1"/>
          </p:cNvSpPr>
          <p:nvPr>
            <p:ph type="pic" idx="2"/>
          </p:nvPr>
        </p:nvSpPr>
        <p:spPr>
          <a:xfrm>
            <a:off x="152400" y="114300"/>
            <a:ext cx="4419600" cy="49149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R="0" lvl="2"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25" name="Google Shape;225;p31"/>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3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31"/>
          <p:cNvSpPr txBox="1">
            <a:spLocks noGrp="1"/>
          </p:cNvSpPr>
          <p:nvPr>
            <p:ph type="title"/>
          </p:nvPr>
        </p:nvSpPr>
        <p:spPr>
          <a:xfrm>
            <a:off x="4877104" y="2228850"/>
            <a:ext cx="3885900" cy="7155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67B9"/>
              </a:buClr>
              <a:buSzPts val="28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9"/>
        <p:cNvGrpSpPr/>
        <p:nvPr/>
      </p:nvGrpSpPr>
      <p:grpSpPr>
        <a:xfrm>
          <a:off x="0" y="0"/>
          <a:ext cx="0" cy="0"/>
          <a:chOff x="0" y="0"/>
          <a:chExt cx="0" cy="0"/>
        </a:xfrm>
      </p:grpSpPr>
      <p:sp>
        <p:nvSpPr>
          <p:cNvPr id="230" name="Google Shape;230;p32"/>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32"/>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360"/>
              </a:spcBef>
              <a:spcAft>
                <a:spcPts val="0"/>
              </a:spcAft>
              <a:buSzPts val="2800"/>
              <a:buNone/>
              <a:defRPr sz="2800"/>
            </a:lvl3pPr>
            <a:lvl4pPr lvl="3" algn="ctr" rtl="0">
              <a:lnSpc>
                <a:spcPct val="100000"/>
              </a:lnSpc>
              <a:spcBef>
                <a:spcPts val="320"/>
              </a:spcBef>
              <a:spcAft>
                <a:spcPts val="0"/>
              </a:spcAft>
              <a:buSzPts val="2800"/>
              <a:buNone/>
              <a:defRPr sz="2800"/>
            </a:lvl4pPr>
            <a:lvl5pPr lvl="4" algn="ctr" rtl="0">
              <a:lnSpc>
                <a:spcPct val="100000"/>
              </a:lnSpc>
              <a:spcBef>
                <a:spcPts val="28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232" name="Google Shape;232;p32"/>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40"/>
        <p:cNvGrpSpPr/>
        <p:nvPr/>
      </p:nvGrpSpPr>
      <p:grpSpPr>
        <a:xfrm>
          <a:off x="0" y="0"/>
          <a:ext cx="0" cy="0"/>
          <a:chOff x="0" y="0"/>
          <a:chExt cx="0" cy="0"/>
        </a:xfrm>
      </p:grpSpPr>
      <p:pic>
        <p:nvPicPr>
          <p:cNvPr id="241" name="Google Shape;241;p34"/>
          <p:cNvPicPr preferRelativeResize="0"/>
          <p:nvPr/>
        </p:nvPicPr>
        <p:blipFill rotWithShape="1">
          <a:blip r:embed="rId2">
            <a:alphaModFix/>
          </a:blip>
          <a:srcRect/>
          <a:stretch/>
        </p:blipFill>
        <p:spPr>
          <a:xfrm>
            <a:off x="152400" y="152762"/>
            <a:ext cx="8768832" cy="4837977"/>
          </a:xfrm>
          <a:prstGeom prst="rect">
            <a:avLst/>
          </a:prstGeom>
          <a:noFill/>
          <a:ln>
            <a:noFill/>
          </a:ln>
        </p:spPr>
      </p:pic>
      <p:sp>
        <p:nvSpPr>
          <p:cNvPr id="242" name="Google Shape;242;p34"/>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4"/>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4"/>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34"/>
          <p:cNvSpPr txBox="1">
            <a:spLocks noGrp="1"/>
          </p:cNvSpPr>
          <p:nvPr>
            <p:ph type="ctrTitle"/>
          </p:nvPr>
        </p:nvSpPr>
        <p:spPr>
          <a:xfrm>
            <a:off x="685800" y="1589035"/>
            <a:ext cx="3886200" cy="120015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34"/>
          <p:cNvSpPr txBox="1">
            <a:spLocks noGrp="1"/>
          </p:cNvSpPr>
          <p:nvPr>
            <p:ph type="subTitle" idx="1"/>
          </p:nvPr>
        </p:nvSpPr>
        <p:spPr>
          <a:xfrm>
            <a:off x="685800" y="3110247"/>
            <a:ext cx="3429000" cy="120015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47" name="Google Shape;247;p34"/>
          <p:cNvCxnSpPr/>
          <p:nvPr/>
        </p:nvCxnSpPr>
        <p:spPr>
          <a:xfrm>
            <a:off x="746760" y="2949716"/>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48" name="Google Shape;248;p34"/>
          <p:cNvSpPr txBox="1">
            <a:spLocks noGrp="1"/>
          </p:cNvSpPr>
          <p:nvPr>
            <p:ph type="body" idx="2"/>
          </p:nvPr>
        </p:nvSpPr>
        <p:spPr>
          <a:xfrm rot="-5400000">
            <a:off x="7870567"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9" name="Google Shape;249;p34"/>
          <p:cNvPicPr preferRelativeResize="0"/>
          <p:nvPr/>
        </p:nvPicPr>
        <p:blipFill rotWithShape="1">
          <a:blip r:embed="rId3">
            <a:alphaModFix/>
          </a:blip>
          <a:srcRect/>
          <a:stretch/>
        </p:blipFill>
        <p:spPr>
          <a:xfrm>
            <a:off x="684768" y="565400"/>
            <a:ext cx="1358769"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50"/>
        <p:cNvGrpSpPr/>
        <p:nvPr/>
      </p:nvGrpSpPr>
      <p:grpSpPr>
        <a:xfrm>
          <a:off x="0" y="0"/>
          <a:ext cx="0" cy="0"/>
          <a:chOff x="0" y="0"/>
          <a:chExt cx="0" cy="0"/>
        </a:xfrm>
      </p:grpSpPr>
      <p:sp>
        <p:nvSpPr>
          <p:cNvPr id="251" name="Google Shape;251;p35"/>
          <p:cNvSpPr>
            <a:spLocks noGrp="1"/>
          </p:cNvSpPr>
          <p:nvPr>
            <p:ph type="pic" idx="2"/>
          </p:nvPr>
        </p:nvSpPr>
        <p:spPr>
          <a:xfrm>
            <a:off x="152400" y="2571749"/>
            <a:ext cx="8839200" cy="242116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52" name="Google Shape;252;p35"/>
          <p:cNvSpPr txBox="1">
            <a:spLocks noGrp="1"/>
          </p:cNvSpPr>
          <p:nvPr>
            <p:ph type="body" idx="1"/>
          </p:nvPr>
        </p:nvSpPr>
        <p:spPr>
          <a:xfrm>
            <a:off x="685800" y="1286662"/>
            <a:ext cx="7772400" cy="1133901"/>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35"/>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5"/>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5"/>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35"/>
          <p:cNvSpPr txBox="1">
            <a:spLocks noGrp="1"/>
          </p:cNvSpPr>
          <p:nvPr>
            <p:ph type="body" idx="3"/>
          </p:nvPr>
        </p:nvSpPr>
        <p:spPr>
          <a:xfrm rot="-5400000">
            <a:off x="7870568" y="3508116"/>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35"/>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58"/>
        <p:cNvGrpSpPr/>
        <p:nvPr/>
      </p:nvGrpSpPr>
      <p:grpSpPr>
        <a:xfrm>
          <a:off x="0" y="0"/>
          <a:ext cx="0" cy="0"/>
          <a:chOff x="0" y="0"/>
          <a:chExt cx="0" cy="0"/>
        </a:xfrm>
      </p:grpSpPr>
      <p:sp>
        <p:nvSpPr>
          <p:cNvPr id="259" name="Google Shape;259;p36"/>
          <p:cNvSpPr>
            <a:spLocks noGrp="1"/>
          </p:cNvSpPr>
          <p:nvPr>
            <p:ph type="pic" idx="2"/>
          </p:nvPr>
        </p:nvSpPr>
        <p:spPr>
          <a:xfrm>
            <a:off x="4572000" y="152762"/>
            <a:ext cx="4419600" cy="4837977"/>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60" name="Google Shape;260;p36"/>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6"/>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36"/>
          <p:cNvSpPr txBox="1">
            <a:spLocks noGrp="1"/>
          </p:cNvSpPr>
          <p:nvPr>
            <p:ph type="body" idx="1"/>
          </p:nvPr>
        </p:nvSpPr>
        <p:spPr>
          <a:xfrm>
            <a:off x="685800" y="1664629"/>
            <a:ext cx="3657600" cy="2796955"/>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36"/>
          <p:cNvSpPr txBox="1">
            <a:spLocks noGrp="1"/>
          </p:cNvSpPr>
          <p:nvPr>
            <p:ph type="body" idx="3"/>
          </p:nvPr>
        </p:nvSpPr>
        <p:spPr>
          <a:xfrm rot="-5400000">
            <a:off x="7870567"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36"/>
          <p:cNvSpPr txBox="1">
            <a:spLocks noGrp="1"/>
          </p:cNvSpPr>
          <p:nvPr>
            <p:ph type="title"/>
          </p:nvPr>
        </p:nvSpPr>
        <p:spPr>
          <a:xfrm>
            <a:off x="685800" y="673312"/>
            <a:ext cx="3657600" cy="82438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65"/>
        <p:cNvGrpSpPr/>
        <p:nvPr/>
      </p:nvGrpSpPr>
      <p:grpSpPr>
        <a:xfrm>
          <a:off x="0" y="0"/>
          <a:ext cx="0" cy="0"/>
          <a:chOff x="0" y="0"/>
          <a:chExt cx="0" cy="0"/>
        </a:xfrm>
      </p:grpSpPr>
      <p:sp>
        <p:nvSpPr>
          <p:cNvPr id="266" name="Google Shape;266;p37"/>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37"/>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7"/>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9" name="Google Shape;269;p37"/>
          <p:cNvSpPr txBox="1">
            <a:spLocks noGrp="1"/>
          </p:cNvSpPr>
          <p:nvPr>
            <p:ph type="title"/>
          </p:nvPr>
        </p:nvSpPr>
        <p:spPr>
          <a:xfrm>
            <a:off x="686104" y="677485"/>
            <a:ext cx="7772400" cy="4579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37"/>
          <p:cNvSpPr txBox="1">
            <a:spLocks noGrp="1"/>
          </p:cNvSpPr>
          <p:nvPr>
            <p:ph type="body" idx="1"/>
          </p:nvPr>
        </p:nvSpPr>
        <p:spPr>
          <a:xfrm>
            <a:off x="685800" y="1286662"/>
            <a:ext cx="7772400" cy="3174922"/>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C6463"/>
              </a:buClr>
              <a:buSzPts val="1800"/>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71"/>
        <p:cNvGrpSpPr/>
        <p:nvPr/>
      </p:nvGrpSpPr>
      <p:grpSpPr>
        <a:xfrm>
          <a:off x="0" y="0"/>
          <a:ext cx="0" cy="0"/>
          <a:chOff x="0" y="0"/>
          <a:chExt cx="0" cy="0"/>
        </a:xfrm>
      </p:grpSpPr>
      <p:sp>
        <p:nvSpPr>
          <p:cNvPr id="272" name="Google Shape;272;p38"/>
          <p:cNvSpPr txBox="1">
            <a:spLocks noGrp="1"/>
          </p:cNvSpPr>
          <p:nvPr>
            <p:ph type="body" idx="1"/>
          </p:nvPr>
        </p:nvSpPr>
        <p:spPr>
          <a:xfrm>
            <a:off x="686104" y="1286662"/>
            <a:ext cx="7772400"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3" name="Google Shape;273;p38"/>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8"/>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8"/>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76" name="Google Shape;276;p38"/>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277"/>
        <p:cNvGrpSpPr/>
        <p:nvPr/>
      </p:nvGrpSpPr>
      <p:grpSpPr>
        <a:xfrm>
          <a:off x="0" y="0"/>
          <a:ext cx="0" cy="0"/>
          <a:chOff x="0" y="0"/>
          <a:chExt cx="0" cy="0"/>
        </a:xfrm>
      </p:grpSpPr>
      <p:sp>
        <p:nvSpPr>
          <p:cNvPr id="278" name="Google Shape;278;p39"/>
          <p:cNvSpPr txBox="1">
            <a:spLocks noGrp="1"/>
          </p:cNvSpPr>
          <p:nvPr>
            <p:ph type="body" idx="1"/>
          </p:nvPr>
        </p:nvSpPr>
        <p:spPr>
          <a:xfrm>
            <a:off x="686104" y="1286662"/>
            <a:ext cx="25142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9" name="Google Shape;279;p39"/>
          <p:cNvSpPr txBox="1">
            <a:spLocks noGrp="1"/>
          </p:cNvSpPr>
          <p:nvPr>
            <p:ph type="body" idx="2"/>
          </p:nvPr>
        </p:nvSpPr>
        <p:spPr>
          <a:xfrm>
            <a:off x="5943600"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0" name="Google Shape;280;p39"/>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9"/>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39"/>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83" name="Google Shape;283;p39"/>
          <p:cNvSpPr txBox="1">
            <a:spLocks noGrp="1"/>
          </p:cNvSpPr>
          <p:nvPr>
            <p:ph type="body" idx="3"/>
          </p:nvPr>
        </p:nvSpPr>
        <p:spPr>
          <a:xfrm>
            <a:off x="3314548"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4" name="Google Shape;284;p39"/>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285"/>
        <p:cNvGrpSpPr/>
        <p:nvPr/>
      </p:nvGrpSpPr>
      <p:grpSpPr>
        <a:xfrm>
          <a:off x="0" y="0"/>
          <a:ext cx="0" cy="0"/>
          <a:chOff x="0" y="0"/>
          <a:chExt cx="0" cy="0"/>
        </a:xfrm>
      </p:grpSpPr>
      <p:pic>
        <p:nvPicPr>
          <p:cNvPr id="286" name="Google Shape;286;p40"/>
          <p:cNvPicPr preferRelativeResize="0"/>
          <p:nvPr/>
        </p:nvPicPr>
        <p:blipFill rotWithShape="1">
          <a:blip r:embed="rId2">
            <a:alphaModFix/>
          </a:blip>
          <a:srcRect/>
          <a:stretch/>
        </p:blipFill>
        <p:spPr>
          <a:xfrm>
            <a:off x="152400" y="152761"/>
            <a:ext cx="8768834" cy="4837977"/>
          </a:xfrm>
          <a:prstGeom prst="rect">
            <a:avLst/>
          </a:prstGeom>
          <a:noFill/>
          <a:ln>
            <a:noFill/>
          </a:ln>
        </p:spPr>
      </p:pic>
      <p:sp>
        <p:nvSpPr>
          <p:cNvPr id="287" name="Google Shape;287;p40"/>
          <p:cNvSpPr txBox="1">
            <a:spLocks noGrp="1"/>
          </p:cNvSpPr>
          <p:nvPr>
            <p:ph type="body" idx="1"/>
          </p:nvPr>
        </p:nvSpPr>
        <p:spPr>
          <a:xfrm rot="-5400000">
            <a:off x="7870568"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8" name="Google Shape;288;p40"/>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0"/>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290" name="Google Shape;290;p40"/>
          <p:cNvPicPr preferRelativeResize="0"/>
          <p:nvPr/>
        </p:nvPicPr>
        <p:blipFill rotWithShape="1">
          <a:blip r:embed="rId3">
            <a:alphaModFix/>
          </a:blip>
          <a:srcRect/>
          <a:stretch/>
        </p:blipFill>
        <p:spPr>
          <a:xfrm>
            <a:off x="684768" y="4310397"/>
            <a:ext cx="1358769" cy="407631"/>
          </a:xfrm>
          <a:prstGeom prst="rect">
            <a:avLst/>
          </a:prstGeom>
          <a:noFill/>
          <a:ln>
            <a:noFill/>
          </a:ln>
        </p:spPr>
      </p:pic>
      <p:sp>
        <p:nvSpPr>
          <p:cNvPr id="291" name="Google Shape;291;p40"/>
          <p:cNvSpPr txBox="1">
            <a:spLocks noGrp="1"/>
          </p:cNvSpPr>
          <p:nvPr>
            <p:ph type="subTitle" idx="2"/>
          </p:nvPr>
        </p:nvSpPr>
        <p:spPr>
          <a:xfrm>
            <a:off x="685800" y="3110247"/>
            <a:ext cx="3429000" cy="120015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92" name="Google Shape;292;p40"/>
          <p:cNvCxnSpPr/>
          <p:nvPr/>
        </p:nvCxnSpPr>
        <p:spPr>
          <a:xfrm>
            <a:off x="746760" y="2949716"/>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93"/>
        <p:cNvGrpSpPr/>
        <p:nvPr/>
      </p:nvGrpSpPr>
      <p:grpSpPr>
        <a:xfrm>
          <a:off x="0" y="0"/>
          <a:ext cx="0" cy="0"/>
          <a:chOff x="0" y="0"/>
          <a:chExt cx="0" cy="0"/>
        </a:xfrm>
      </p:grpSpPr>
      <p:sp>
        <p:nvSpPr>
          <p:cNvPr id="294" name="Google Shape;294;p41"/>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1"/>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1"/>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97" name="Google Shape;297;p41"/>
          <p:cNvSpPr txBox="1">
            <a:spLocks noGrp="1"/>
          </p:cNvSpPr>
          <p:nvPr>
            <p:ph type="ctrTitle"/>
          </p:nvPr>
        </p:nvSpPr>
        <p:spPr>
          <a:xfrm>
            <a:off x="685800" y="1589035"/>
            <a:ext cx="3886200" cy="12001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1"/>
          <p:cNvSpPr txBox="1">
            <a:spLocks noGrp="1"/>
          </p:cNvSpPr>
          <p:nvPr>
            <p:ph type="subTitle" idx="1"/>
          </p:nvPr>
        </p:nvSpPr>
        <p:spPr>
          <a:xfrm>
            <a:off x="685800" y="3110247"/>
            <a:ext cx="3429000" cy="12001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299" name="Google Shape;299;p41"/>
          <p:cNvCxnSpPr/>
          <p:nvPr/>
        </p:nvCxnSpPr>
        <p:spPr>
          <a:xfrm>
            <a:off x="746760" y="2949716"/>
            <a:ext cx="320040" cy="0"/>
          </a:xfrm>
          <a:prstGeom prst="straightConnector1">
            <a:avLst/>
          </a:prstGeom>
          <a:noFill/>
          <a:ln w="19050" cap="flat" cmpd="sng">
            <a:solidFill>
              <a:srgbClr val="FFFFFF"/>
            </a:solidFill>
            <a:prstDash val="solid"/>
            <a:round/>
            <a:headEnd type="none" w="sm" len="sm"/>
            <a:tailEnd type="none" w="sm" len="sm"/>
          </a:ln>
        </p:spPr>
      </p:cxnSp>
      <p:pic>
        <p:nvPicPr>
          <p:cNvPr id="300" name="Google Shape;300;p41"/>
          <p:cNvPicPr preferRelativeResize="0"/>
          <p:nvPr/>
        </p:nvPicPr>
        <p:blipFill rotWithShape="1">
          <a:blip r:embed="rId2">
            <a:alphaModFix/>
          </a:blip>
          <a:srcRect/>
          <a:stretch/>
        </p:blipFill>
        <p:spPr>
          <a:xfrm>
            <a:off x="684768" y="565400"/>
            <a:ext cx="1358769"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35"/>
        <p:cNvGrpSpPr/>
        <p:nvPr/>
      </p:nvGrpSpPr>
      <p:grpSpPr>
        <a:xfrm>
          <a:off x="0" y="0"/>
          <a:ext cx="0" cy="0"/>
          <a:chOff x="0" y="0"/>
          <a:chExt cx="0" cy="0"/>
        </a:xfrm>
      </p:grpSpPr>
      <p:sp>
        <p:nvSpPr>
          <p:cNvPr id="36" name="Google Shape;36;p5"/>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rgbClr val="635C5B"/>
              </a:buClr>
              <a:buSzPts val="1800"/>
              <a:buChar char="•"/>
              <a:defRPr/>
            </a:lvl1pPr>
            <a:lvl2pPr marL="914400" lvl="1" indent="-342900" algn="l">
              <a:spcBef>
                <a:spcPts val="1200"/>
              </a:spcBef>
              <a:spcAft>
                <a:spcPts val="0"/>
              </a:spcAft>
              <a:buClr>
                <a:srgbClr val="635C5B"/>
              </a:buClr>
              <a:buSzPts val="1800"/>
              <a:buChar char="–"/>
              <a:defRPr/>
            </a:lvl2pPr>
            <a:lvl3pPr marL="1371600" lvl="2" indent="-342900" algn="l">
              <a:spcBef>
                <a:spcPts val="12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5"/>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143000" y="530728"/>
            <a:ext cx="5486400" cy="4579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42"/>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306" name="Google Shape;306;p42"/>
          <p:cNvPicPr preferRelativeResize="0"/>
          <p:nvPr/>
        </p:nvPicPr>
        <p:blipFill rotWithShape="1">
          <a:blip r:embed="rId2">
            <a:alphaModFix/>
          </a:blip>
          <a:srcRect/>
          <a:stretch/>
        </p:blipFill>
        <p:spPr>
          <a:xfrm>
            <a:off x="684768" y="4310397"/>
            <a:ext cx="1358769" cy="407631"/>
          </a:xfrm>
          <a:prstGeom prst="rect">
            <a:avLst/>
          </a:prstGeom>
          <a:noFill/>
          <a:ln>
            <a:noFill/>
          </a:ln>
        </p:spPr>
      </p:pic>
      <p:cxnSp>
        <p:nvCxnSpPr>
          <p:cNvPr id="307" name="Google Shape;307;p42"/>
          <p:cNvCxnSpPr/>
          <p:nvPr/>
        </p:nvCxnSpPr>
        <p:spPr>
          <a:xfrm>
            <a:off x="746760" y="68191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308"/>
        <p:cNvGrpSpPr/>
        <p:nvPr/>
      </p:nvGrpSpPr>
      <p:grpSpPr>
        <a:xfrm>
          <a:off x="0" y="0"/>
          <a:ext cx="0" cy="0"/>
          <a:chOff x="0" y="0"/>
          <a:chExt cx="0" cy="0"/>
        </a:xfrm>
      </p:grpSpPr>
      <p:sp>
        <p:nvSpPr>
          <p:cNvPr id="309" name="Google Shape;309;p43"/>
          <p:cNvSpPr txBox="1">
            <a:spLocks noGrp="1"/>
          </p:cNvSpPr>
          <p:nvPr>
            <p:ph type="body" idx="1"/>
          </p:nvPr>
        </p:nvSpPr>
        <p:spPr>
          <a:xfrm>
            <a:off x="686104" y="1286662"/>
            <a:ext cx="38096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0" name="Google Shape;310;p43"/>
          <p:cNvSpPr txBox="1">
            <a:spLocks noGrp="1"/>
          </p:cNvSpPr>
          <p:nvPr>
            <p:ph type="body" idx="2"/>
          </p:nvPr>
        </p:nvSpPr>
        <p:spPr>
          <a:xfrm>
            <a:off x="4648200" y="1286662"/>
            <a:ext cx="38103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1" name="Google Shape;311;p43"/>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43"/>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3"/>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43"/>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315"/>
        <p:cNvGrpSpPr/>
        <p:nvPr/>
      </p:nvGrpSpPr>
      <p:grpSpPr>
        <a:xfrm>
          <a:off x="0" y="0"/>
          <a:ext cx="0" cy="0"/>
          <a:chOff x="0" y="0"/>
          <a:chExt cx="0" cy="0"/>
        </a:xfrm>
      </p:grpSpPr>
      <p:sp>
        <p:nvSpPr>
          <p:cNvPr id="316" name="Google Shape;316;p44"/>
          <p:cNvSpPr>
            <a:spLocks noGrp="1"/>
          </p:cNvSpPr>
          <p:nvPr>
            <p:ph type="pic" idx="2"/>
          </p:nvPr>
        </p:nvSpPr>
        <p:spPr>
          <a:xfrm>
            <a:off x="152400" y="152761"/>
            <a:ext cx="4419600" cy="4837976"/>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17" name="Google Shape;317;p44"/>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44"/>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44"/>
          <p:cNvSpPr txBox="1">
            <a:spLocks noGrp="1"/>
          </p:cNvSpPr>
          <p:nvPr>
            <p:ph type="body" idx="1"/>
          </p:nvPr>
        </p:nvSpPr>
        <p:spPr>
          <a:xfrm rot="-5400000">
            <a:off x="3450968"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0" name="Google Shape;320;p44"/>
          <p:cNvSpPr txBox="1">
            <a:spLocks noGrp="1"/>
          </p:cNvSpPr>
          <p:nvPr>
            <p:ph type="title"/>
          </p:nvPr>
        </p:nvSpPr>
        <p:spPr>
          <a:xfrm>
            <a:off x="4877104" y="2171144"/>
            <a:ext cx="3885896" cy="8309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321"/>
        <p:cNvGrpSpPr/>
        <p:nvPr/>
      </p:nvGrpSpPr>
      <p:grpSpPr>
        <a:xfrm>
          <a:off x="0" y="0"/>
          <a:ext cx="0" cy="0"/>
          <a:chOff x="0" y="0"/>
          <a:chExt cx="0" cy="0"/>
        </a:xfrm>
      </p:grpSpPr>
      <p:sp>
        <p:nvSpPr>
          <p:cNvPr id="322" name="Google Shape;322;p45"/>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45"/>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5"/>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25" name="Google Shape;325;p45"/>
          <p:cNvSpPr txBox="1">
            <a:spLocks noGrp="1"/>
          </p:cNvSpPr>
          <p:nvPr>
            <p:ph type="title"/>
          </p:nvPr>
        </p:nvSpPr>
        <p:spPr>
          <a:xfrm>
            <a:off x="686104" y="677485"/>
            <a:ext cx="7772400" cy="4579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45"/>
          <p:cNvSpPr txBox="1">
            <a:spLocks noGrp="1"/>
          </p:cNvSpPr>
          <p:nvPr>
            <p:ph type="body" idx="1"/>
          </p:nvPr>
        </p:nvSpPr>
        <p:spPr>
          <a:xfrm>
            <a:off x="685800" y="1286662"/>
            <a:ext cx="7772400" cy="3174922"/>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327"/>
        <p:cNvGrpSpPr/>
        <p:nvPr/>
      </p:nvGrpSpPr>
      <p:grpSpPr>
        <a:xfrm>
          <a:off x="0" y="0"/>
          <a:ext cx="0" cy="0"/>
          <a:chOff x="0" y="0"/>
          <a:chExt cx="0" cy="0"/>
        </a:xfrm>
      </p:grpSpPr>
      <p:sp>
        <p:nvSpPr>
          <p:cNvPr id="328" name="Google Shape;328;p46"/>
          <p:cNvSpPr txBox="1">
            <a:spLocks noGrp="1"/>
          </p:cNvSpPr>
          <p:nvPr>
            <p:ph type="body" idx="1"/>
          </p:nvPr>
        </p:nvSpPr>
        <p:spPr>
          <a:xfrm>
            <a:off x="686104" y="1286662"/>
            <a:ext cx="38096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9" name="Google Shape;329;p46"/>
          <p:cNvSpPr txBox="1">
            <a:spLocks noGrp="1"/>
          </p:cNvSpPr>
          <p:nvPr>
            <p:ph type="body" idx="2"/>
          </p:nvPr>
        </p:nvSpPr>
        <p:spPr>
          <a:xfrm>
            <a:off x="4648200" y="1286662"/>
            <a:ext cx="38103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0" name="Google Shape;330;p46"/>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46"/>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6"/>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33" name="Google Shape;333;p46"/>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334"/>
        <p:cNvGrpSpPr/>
        <p:nvPr/>
      </p:nvGrpSpPr>
      <p:grpSpPr>
        <a:xfrm>
          <a:off x="0" y="0"/>
          <a:ext cx="0" cy="0"/>
          <a:chOff x="0" y="0"/>
          <a:chExt cx="0" cy="0"/>
        </a:xfrm>
      </p:grpSpPr>
      <p:sp>
        <p:nvSpPr>
          <p:cNvPr id="335" name="Google Shape;335;p47"/>
          <p:cNvSpPr txBox="1">
            <a:spLocks noGrp="1"/>
          </p:cNvSpPr>
          <p:nvPr>
            <p:ph type="body" idx="1"/>
          </p:nvPr>
        </p:nvSpPr>
        <p:spPr>
          <a:xfrm>
            <a:off x="686104" y="1286662"/>
            <a:ext cx="25142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6" name="Google Shape;336;p47"/>
          <p:cNvSpPr txBox="1">
            <a:spLocks noGrp="1"/>
          </p:cNvSpPr>
          <p:nvPr>
            <p:ph type="body" idx="2"/>
          </p:nvPr>
        </p:nvSpPr>
        <p:spPr>
          <a:xfrm>
            <a:off x="5943600"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7" name="Google Shape;337;p47"/>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47"/>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47"/>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40" name="Google Shape;340;p47"/>
          <p:cNvSpPr txBox="1">
            <a:spLocks noGrp="1"/>
          </p:cNvSpPr>
          <p:nvPr>
            <p:ph type="body" idx="3"/>
          </p:nvPr>
        </p:nvSpPr>
        <p:spPr>
          <a:xfrm>
            <a:off x="3314548"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1" name="Google Shape;341;p47"/>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342"/>
        <p:cNvGrpSpPr/>
        <p:nvPr/>
      </p:nvGrpSpPr>
      <p:grpSpPr>
        <a:xfrm>
          <a:off x="0" y="0"/>
          <a:ext cx="0" cy="0"/>
          <a:chOff x="0" y="0"/>
          <a:chExt cx="0" cy="0"/>
        </a:xfrm>
      </p:grpSpPr>
      <p:sp>
        <p:nvSpPr>
          <p:cNvPr id="343" name="Google Shape;343;p48"/>
          <p:cNvSpPr>
            <a:spLocks noGrp="1"/>
          </p:cNvSpPr>
          <p:nvPr>
            <p:ph type="pic" idx="2"/>
          </p:nvPr>
        </p:nvSpPr>
        <p:spPr>
          <a:xfrm>
            <a:off x="152400" y="2571749"/>
            <a:ext cx="8839200" cy="2421165"/>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44" name="Google Shape;344;p48"/>
          <p:cNvSpPr txBox="1">
            <a:spLocks noGrp="1"/>
          </p:cNvSpPr>
          <p:nvPr>
            <p:ph type="body" idx="1"/>
          </p:nvPr>
        </p:nvSpPr>
        <p:spPr>
          <a:xfrm>
            <a:off x="685800" y="1286662"/>
            <a:ext cx="7772400" cy="1133901"/>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5" name="Google Shape;345;p48"/>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48"/>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48"/>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48"/>
          <p:cNvSpPr txBox="1">
            <a:spLocks noGrp="1"/>
          </p:cNvSpPr>
          <p:nvPr>
            <p:ph type="body" idx="3"/>
          </p:nvPr>
        </p:nvSpPr>
        <p:spPr>
          <a:xfrm rot="-5400000">
            <a:off x="7870568" y="3508116"/>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9" name="Google Shape;349;p48"/>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350"/>
        <p:cNvGrpSpPr/>
        <p:nvPr/>
      </p:nvGrpSpPr>
      <p:grpSpPr>
        <a:xfrm>
          <a:off x="0" y="0"/>
          <a:ext cx="0" cy="0"/>
          <a:chOff x="0" y="0"/>
          <a:chExt cx="0" cy="0"/>
        </a:xfrm>
      </p:grpSpPr>
      <p:sp>
        <p:nvSpPr>
          <p:cNvPr id="351" name="Google Shape;351;p49"/>
          <p:cNvSpPr>
            <a:spLocks noGrp="1"/>
          </p:cNvSpPr>
          <p:nvPr>
            <p:ph type="pic" idx="2"/>
          </p:nvPr>
        </p:nvSpPr>
        <p:spPr>
          <a:xfrm>
            <a:off x="4572000" y="152762"/>
            <a:ext cx="4419600" cy="4837977"/>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2" name="Google Shape;352;p49"/>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49"/>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54" name="Google Shape;354;p49"/>
          <p:cNvSpPr txBox="1">
            <a:spLocks noGrp="1"/>
          </p:cNvSpPr>
          <p:nvPr>
            <p:ph type="body" idx="1"/>
          </p:nvPr>
        </p:nvSpPr>
        <p:spPr>
          <a:xfrm>
            <a:off x="685800" y="1664629"/>
            <a:ext cx="3657600" cy="2796955"/>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5" name="Google Shape;355;p49"/>
          <p:cNvSpPr txBox="1">
            <a:spLocks noGrp="1"/>
          </p:cNvSpPr>
          <p:nvPr>
            <p:ph type="body" idx="3"/>
          </p:nvPr>
        </p:nvSpPr>
        <p:spPr>
          <a:xfrm rot="-5400000">
            <a:off x="7870567"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6" name="Google Shape;356;p49"/>
          <p:cNvSpPr txBox="1">
            <a:spLocks noGrp="1"/>
          </p:cNvSpPr>
          <p:nvPr>
            <p:ph type="title"/>
          </p:nvPr>
        </p:nvSpPr>
        <p:spPr>
          <a:xfrm>
            <a:off x="685800" y="673312"/>
            <a:ext cx="3657600" cy="82438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357"/>
        <p:cNvGrpSpPr/>
        <p:nvPr/>
      </p:nvGrpSpPr>
      <p:grpSpPr>
        <a:xfrm>
          <a:off x="0" y="0"/>
          <a:ext cx="0" cy="0"/>
          <a:chOff x="0" y="0"/>
          <a:chExt cx="0" cy="0"/>
        </a:xfrm>
      </p:grpSpPr>
      <p:sp>
        <p:nvSpPr>
          <p:cNvPr id="358" name="Google Shape;358;p50"/>
          <p:cNvSpPr>
            <a:spLocks noGrp="1"/>
          </p:cNvSpPr>
          <p:nvPr>
            <p:ph type="pic" idx="2"/>
          </p:nvPr>
        </p:nvSpPr>
        <p:spPr>
          <a:xfrm>
            <a:off x="152400" y="152761"/>
            <a:ext cx="4419600" cy="4837976"/>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359" name="Google Shape;359;p50"/>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0"/>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61" name="Google Shape;361;p50"/>
          <p:cNvSpPr txBox="1">
            <a:spLocks noGrp="1"/>
          </p:cNvSpPr>
          <p:nvPr>
            <p:ph type="body" idx="1"/>
          </p:nvPr>
        </p:nvSpPr>
        <p:spPr>
          <a:xfrm rot="-5400000">
            <a:off x="3450968"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50"/>
          <p:cNvSpPr txBox="1">
            <a:spLocks noGrp="1"/>
          </p:cNvSpPr>
          <p:nvPr>
            <p:ph type="title"/>
          </p:nvPr>
        </p:nvSpPr>
        <p:spPr>
          <a:xfrm>
            <a:off x="4877104" y="2171144"/>
            <a:ext cx="3885896" cy="8309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BA0C2F"/>
              </a:buClr>
              <a:buSzPts val="24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363"/>
        <p:cNvGrpSpPr/>
        <p:nvPr/>
      </p:nvGrpSpPr>
      <p:grpSpPr>
        <a:xfrm>
          <a:off x="0" y="0"/>
          <a:ext cx="0" cy="0"/>
          <a:chOff x="0" y="0"/>
          <a:chExt cx="0" cy="0"/>
        </a:xfrm>
      </p:grpSpPr>
      <p:sp>
        <p:nvSpPr>
          <p:cNvPr id="364" name="Google Shape;364;p51"/>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51"/>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51"/>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51"/>
          <p:cNvSpPr txBox="1">
            <a:spLocks noGrp="1"/>
          </p:cNvSpPr>
          <p:nvPr>
            <p:ph type="ctrTitle"/>
          </p:nvPr>
        </p:nvSpPr>
        <p:spPr>
          <a:xfrm>
            <a:off x="685800" y="1589035"/>
            <a:ext cx="3886200" cy="12001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51"/>
          <p:cNvSpPr txBox="1">
            <a:spLocks noGrp="1"/>
          </p:cNvSpPr>
          <p:nvPr>
            <p:ph type="subTitle" idx="1"/>
          </p:nvPr>
        </p:nvSpPr>
        <p:spPr>
          <a:xfrm>
            <a:off x="685800" y="3110247"/>
            <a:ext cx="3429000" cy="12001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1600"/>
              <a:buNone/>
              <a:defRPr sz="1600">
                <a:solidFill>
                  <a:schemeClr val="lt1"/>
                </a:solidFill>
              </a:defRPr>
            </a:lvl1pPr>
            <a:lvl2pPr lvl="1" algn="ctr">
              <a:spcBef>
                <a:spcPts val="800"/>
              </a:spcBef>
              <a:spcAft>
                <a:spcPts val="0"/>
              </a:spcAft>
              <a:buClr>
                <a:srgbClr val="888888"/>
              </a:buClr>
              <a:buSzPts val="1600"/>
              <a:buNone/>
              <a:defRPr>
                <a:solidFill>
                  <a:srgbClr val="888888"/>
                </a:solidFill>
              </a:defRPr>
            </a:lvl2pPr>
            <a:lvl3pPr lvl="2" algn="ctr">
              <a:spcBef>
                <a:spcPts val="8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369" name="Google Shape;369;p51"/>
          <p:cNvCxnSpPr/>
          <p:nvPr/>
        </p:nvCxnSpPr>
        <p:spPr>
          <a:xfrm>
            <a:off x="746760" y="2949716"/>
            <a:ext cx="320040" cy="0"/>
          </a:xfrm>
          <a:prstGeom prst="straightConnector1">
            <a:avLst/>
          </a:prstGeom>
          <a:noFill/>
          <a:ln w="19050" cap="flat" cmpd="sng">
            <a:solidFill>
              <a:srgbClr val="FFFFFF"/>
            </a:solidFill>
            <a:prstDash val="solid"/>
            <a:round/>
            <a:headEnd type="none" w="sm" len="sm"/>
            <a:tailEnd type="none" w="sm" len="sm"/>
          </a:ln>
        </p:spPr>
      </p:cxnSp>
      <p:pic>
        <p:nvPicPr>
          <p:cNvPr id="370" name="Google Shape;370;p51"/>
          <p:cNvPicPr preferRelativeResize="0"/>
          <p:nvPr/>
        </p:nvPicPr>
        <p:blipFill rotWithShape="1">
          <a:blip r:embed="rId2">
            <a:alphaModFix/>
          </a:blip>
          <a:srcRect/>
          <a:stretch/>
        </p:blipFill>
        <p:spPr>
          <a:xfrm>
            <a:off x="684768" y="565400"/>
            <a:ext cx="1358769"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686104" y="1200150"/>
            <a:ext cx="38097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6"/>
          <p:cNvSpPr txBox="1">
            <a:spLocks noGrp="1"/>
          </p:cNvSpPr>
          <p:nvPr>
            <p:ph type="body" idx="2"/>
          </p:nvPr>
        </p:nvSpPr>
        <p:spPr>
          <a:xfrm>
            <a:off x="4648200" y="1200150"/>
            <a:ext cx="3810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6"/>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71"/>
        <p:cNvGrpSpPr/>
        <p:nvPr/>
      </p:nvGrpSpPr>
      <p:grpSpPr>
        <a:xfrm>
          <a:off x="0" y="0"/>
          <a:ext cx="0" cy="0"/>
          <a:chOff x="0" y="0"/>
          <a:chExt cx="0" cy="0"/>
        </a:xfrm>
      </p:grpSpPr>
      <p:sp>
        <p:nvSpPr>
          <p:cNvPr id="372" name="Google Shape;372;p52"/>
          <p:cNvSpPr txBox="1">
            <a:spLocks noGrp="1"/>
          </p:cNvSpPr>
          <p:nvPr>
            <p:ph type="title"/>
          </p:nvPr>
        </p:nvSpPr>
        <p:spPr>
          <a:xfrm>
            <a:off x="1143000" y="530728"/>
            <a:ext cx="5486400" cy="4579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2400"/>
              <a:buFont typeface="Gill Sans"/>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52"/>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52"/>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2"/>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376" name="Google Shape;376;p52"/>
          <p:cNvPicPr preferRelativeResize="0"/>
          <p:nvPr/>
        </p:nvPicPr>
        <p:blipFill rotWithShape="1">
          <a:blip r:embed="rId2">
            <a:alphaModFix/>
          </a:blip>
          <a:srcRect/>
          <a:stretch/>
        </p:blipFill>
        <p:spPr>
          <a:xfrm>
            <a:off x="684768" y="4310397"/>
            <a:ext cx="1358769" cy="407631"/>
          </a:xfrm>
          <a:prstGeom prst="rect">
            <a:avLst/>
          </a:prstGeom>
          <a:noFill/>
          <a:ln>
            <a:noFill/>
          </a:ln>
        </p:spPr>
      </p:pic>
      <p:cxnSp>
        <p:nvCxnSpPr>
          <p:cNvPr id="377" name="Google Shape;377;p52"/>
          <p:cNvCxnSpPr/>
          <p:nvPr/>
        </p:nvCxnSpPr>
        <p:spPr>
          <a:xfrm>
            <a:off x="746760" y="68191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378"/>
        <p:cNvGrpSpPr/>
        <p:nvPr/>
      </p:nvGrpSpPr>
      <p:grpSpPr>
        <a:xfrm>
          <a:off x="0" y="0"/>
          <a:ext cx="0" cy="0"/>
          <a:chOff x="0" y="0"/>
          <a:chExt cx="0" cy="0"/>
        </a:xfrm>
      </p:grpSpPr>
      <p:sp>
        <p:nvSpPr>
          <p:cNvPr id="379" name="Google Shape;379;p53"/>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3"/>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3"/>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82" name="Google Shape;382;p53"/>
          <p:cNvSpPr txBox="1">
            <a:spLocks noGrp="1"/>
          </p:cNvSpPr>
          <p:nvPr>
            <p:ph type="title"/>
          </p:nvPr>
        </p:nvSpPr>
        <p:spPr>
          <a:xfrm>
            <a:off x="686104" y="677485"/>
            <a:ext cx="7772400" cy="4579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53"/>
          <p:cNvSpPr txBox="1">
            <a:spLocks noGrp="1"/>
          </p:cNvSpPr>
          <p:nvPr>
            <p:ph type="body" idx="1"/>
          </p:nvPr>
        </p:nvSpPr>
        <p:spPr>
          <a:xfrm>
            <a:off x="685800" y="1286662"/>
            <a:ext cx="7772400" cy="3174922"/>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384"/>
        <p:cNvGrpSpPr/>
        <p:nvPr/>
      </p:nvGrpSpPr>
      <p:grpSpPr>
        <a:xfrm>
          <a:off x="0" y="0"/>
          <a:ext cx="0" cy="0"/>
          <a:chOff x="0" y="0"/>
          <a:chExt cx="0" cy="0"/>
        </a:xfrm>
      </p:grpSpPr>
      <p:sp>
        <p:nvSpPr>
          <p:cNvPr id="385" name="Google Shape;385;p54"/>
          <p:cNvSpPr txBox="1">
            <a:spLocks noGrp="1"/>
          </p:cNvSpPr>
          <p:nvPr>
            <p:ph type="body" idx="1"/>
          </p:nvPr>
        </p:nvSpPr>
        <p:spPr>
          <a:xfrm>
            <a:off x="686104" y="1286662"/>
            <a:ext cx="38096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6" name="Google Shape;386;p54"/>
          <p:cNvSpPr txBox="1">
            <a:spLocks noGrp="1"/>
          </p:cNvSpPr>
          <p:nvPr>
            <p:ph type="body" idx="2"/>
          </p:nvPr>
        </p:nvSpPr>
        <p:spPr>
          <a:xfrm>
            <a:off x="4648200" y="1286662"/>
            <a:ext cx="38103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7" name="Google Shape;387;p54"/>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54"/>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54"/>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90" name="Google Shape;390;p54"/>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391"/>
        <p:cNvGrpSpPr/>
        <p:nvPr/>
      </p:nvGrpSpPr>
      <p:grpSpPr>
        <a:xfrm>
          <a:off x="0" y="0"/>
          <a:ext cx="0" cy="0"/>
          <a:chOff x="0" y="0"/>
          <a:chExt cx="0" cy="0"/>
        </a:xfrm>
      </p:grpSpPr>
      <p:sp>
        <p:nvSpPr>
          <p:cNvPr id="392" name="Google Shape;392;p55"/>
          <p:cNvSpPr txBox="1">
            <a:spLocks noGrp="1"/>
          </p:cNvSpPr>
          <p:nvPr>
            <p:ph type="body" idx="1"/>
          </p:nvPr>
        </p:nvSpPr>
        <p:spPr>
          <a:xfrm>
            <a:off x="686104" y="1286662"/>
            <a:ext cx="25142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3" name="Google Shape;393;p55"/>
          <p:cNvSpPr txBox="1">
            <a:spLocks noGrp="1"/>
          </p:cNvSpPr>
          <p:nvPr>
            <p:ph type="body" idx="2"/>
          </p:nvPr>
        </p:nvSpPr>
        <p:spPr>
          <a:xfrm>
            <a:off x="5943600"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4" name="Google Shape;394;p55"/>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55"/>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55"/>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97" name="Google Shape;397;p55"/>
          <p:cNvSpPr txBox="1">
            <a:spLocks noGrp="1"/>
          </p:cNvSpPr>
          <p:nvPr>
            <p:ph type="body" idx="3"/>
          </p:nvPr>
        </p:nvSpPr>
        <p:spPr>
          <a:xfrm>
            <a:off x="3314548"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8" name="Google Shape;398;p55"/>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399"/>
        <p:cNvGrpSpPr/>
        <p:nvPr/>
      </p:nvGrpSpPr>
      <p:grpSpPr>
        <a:xfrm>
          <a:off x="0" y="0"/>
          <a:ext cx="0" cy="0"/>
          <a:chOff x="0" y="0"/>
          <a:chExt cx="0" cy="0"/>
        </a:xfrm>
      </p:grpSpPr>
      <p:sp>
        <p:nvSpPr>
          <p:cNvPr id="400" name="Google Shape;400;p56"/>
          <p:cNvSpPr>
            <a:spLocks noGrp="1"/>
          </p:cNvSpPr>
          <p:nvPr>
            <p:ph type="pic" idx="2"/>
          </p:nvPr>
        </p:nvSpPr>
        <p:spPr>
          <a:xfrm>
            <a:off x="152400" y="2571749"/>
            <a:ext cx="8839200" cy="2421165"/>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01" name="Google Shape;401;p56"/>
          <p:cNvSpPr txBox="1">
            <a:spLocks noGrp="1"/>
          </p:cNvSpPr>
          <p:nvPr>
            <p:ph type="body" idx="1"/>
          </p:nvPr>
        </p:nvSpPr>
        <p:spPr>
          <a:xfrm>
            <a:off x="685800" y="1286662"/>
            <a:ext cx="7772400" cy="1133901"/>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2" name="Google Shape;402;p56"/>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3" name="Google Shape;403;p56"/>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56"/>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p56"/>
          <p:cNvSpPr txBox="1">
            <a:spLocks noGrp="1"/>
          </p:cNvSpPr>
          <p:nvPr>
            <p:ph type="body" idx="3"/>
          </p:nvPr>
        </p:nvSpPr>
        <p:spPr>
          <a:xfrm rot="-5400000">
            <a:off x="7870568" y="3508116"/>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6" name="Google Shape;406;p56"/>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407"/>
        <p:cNvGrpSpPr/>
        <p:nvPr/>
      </p:nvGrpSpPr>
      <p:grpSpPr>
        <a:xfrm>
          <a:off x="0" y="0"/>
          <a:ext cx="0" cy="0"/>
          <a:chOff x="0" y="0"/>
          <a:chExt cx="0" cy="0"/>
        </a:xfrm>
      </p:grpSpPr>
      <p:sp>
        <p:nvSpPr>
          <p:cNvPr id="408" name="Google Shape;408;p57"/>
          <p:cNvSpPr>
            <a:spLocks noGrp="1"/>
          </p:cNvSpPr>
          <p:nvPr>
            <p:ph type="pic" idx="2"/>
          </p:nvPr>
        </p:nvSpPr>
        <p:spPr>
          <a:xfrm>
            <a:off x="4572000" y="152762"/>
            <a:ext cx="4419600" cy="4837977"/>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09" name="Google Shape;409;p57"/>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57"/>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11" name="Google Shape;411;p57"/>
          <p:cNvSpPr txBox="1">
            <a:spLocks noGrp="1"/>
          </p:cNvSpPr>
          <p:nvPr>
            <p:ph type="body" idx="1"/>
          </p:nvPr>
        </p:nvSpPr>
        <p:spPr>
          <a:xfrm>
            <a:off x="685800" y="1664629"/>
            <a:ext cx="3657600" cy="2796955"/>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2" name="Google Shape;412;p57"/>
          <p:cNvSpPr txBox="1">
            <a:spLocks noGrp="1"/>
          </p:cNvSpPr>
          <p:nvPr>
            <p:ph type="body" idx="3"/>
          </p:nvPr>
        </p:nvSpPr>
        <p:spPr>
          <a:xfrm rot="-5400000">
            <a:off x="7870567"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3" name="Google Shape;413;p57"/>
          <p:cNvSpPr txBox="1">
            <a:spLocks noGrp="1"/>
          </p:cNvSpPr>
          <p:nvPr>
            <p:ph type="title"/>
          </p:nvPr>
        </p:nvSpPr>
        <p:spPr>
          <a:xfrm>
            <a:off x="685800" y="673312"/>
            <a:ext cx="3657600" cy="82438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414"/>
        <p:cNvGrpSpPr/>
        <p:nvPr/>
      </p:nvGrpSpPr>
      <p:grpSpPr>
        <a:xfrm>
          <a:off x="0" y="0"/>
          <a:ext cx="0" cy="0"/>
          <a:chOff x="0" y="0"/>
          <a:chExt cx="0" cy="0"/>
        </a:xfrm>
      </p:grpSpPr>
      <p:sp>
        <p:nvSpPr>
          <p:cNvPr id="415" name="Google Shape;415;p58"/>
          <p:cNvSpPr>
            <a:spLocks noGrp="1"/>
          </p:cNvSpPr>
          <p:nvPr>
            <p:ph type="pic" idx="2"/>
          </p:nvPr>
        </p:nvSpPr>
        <p:spPr>
          <a:xfrm>
            <a:off x="152400" y="152761"/>
            <a:ext cx="4419600" cy="4837976"/>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16" name="Google Shape;416;p58"/>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58"/>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18" name="Google Shape;418;p58"/>
          <p:cNvSpPr txBox="1">
            <a:spLocks noGrp="1"/>
          </p:cNvSpPr>
          <p:nvPr>
            <p:ph type="body" idx="1"/>
          </p:nvPr>
        </p:nvSpPr>
        <p:spPr>
          <a:xfrm rot="-5400000">
            <a:off x="3450968"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9" name="Google Shape;419;p58"/>
          <p:cNvSpPr txBox="1">
            <a:spLocks noGrp="1"/>
          </p:cNvSpPr>
          <p:nvPr>
            <p:ph type="title"/>
          </p:nvPr>
        </p:nvSpPr>
        <p:spPr>
          <a:xfrm>
            <a:off x="4877104" y="2171144"/>
            <a:ext cx="3885896" cy="8309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20"/>
        <p:cNvGrpSpPr/>
        <p:nvPr/>
      </p:nvGrpSpPr>
      <p:grpSpPr>
        <a:xfrm>
          <a:off x="0" y="0"/>
          <a:ext cx="0" cy="0"/>
          <a:chOff x="0" y="0"/>
          <a:chExt cx="0" cy="0"/>
        </a:xfrm>
      </p:grpSpPr>
      <p:sp>
        <p:nvSpPr>
          <p:cNvPr id="421" name="Google Shape;421;p59"/>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59"/>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9"/>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24" name="Google Shape;424;p59"/>
          <p:cNvSpPr txBox="1">
            <a:spLocks noGrp="1"/>
          </p:cNvSpPr>
          <p:nvPr>
            <p:ph type="title"/>
          </p:nvPr>
        </p:nvSpPr>
        <p:spPr>
          <a:xfrm>
            <a:off x="686104" y="677485"/>
            <a:ext cx="7772400" cy="4579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59"/>
          <p:cNvSpPr txBox="1">
            <a:spLocks noGrp="1"/>
          </p:cNvSpPr>
          <p:nvPr>
            <p:ph type="body" idx="1"/>
          </p:nvPr>
        </p:nvSpPr>
        <p:spPr>
          <a:xfrm>
            <a:off x="685800" y="1286662"/>
            <a:ext cx="7772400" cy="3174922"/>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spcBef>
                <a:spcPts val="800"/>
              </a:spcBef>
              <a:spcAft>
                <a:spcPts val="0"/>
              </a:spcAft>
              <a:buClr>
                <a:srgbClr val="6C6463"/>
              </a:buClr>
              <a:buSzPts val="1800"/>
              <a:buChar char="–"/>
              <a:defRPr/>
            </a:lvl2pPr>
            <a:lvl3pPr marL="1371600" lvl="2" indent="-342900" algn="l">
              <a:spcBef>
                <a:spcPts val="800"/>
              </a:spcBef>
              <a:spcAft>
                <a:spcPts val="0"/>
              </a:spcAft>
              <a:buClr>
                <a:srgbClr val="6C6463"/>
              </a:buClr>
              <a:buSzPts val="1800"/>
              <a:buChar char="•"/>
              <a:defRPr/>
            </a:lvl3pPr>
            <a:lvl4pPr marL="1828800" lvl="3" indent="-342900" algn="l">
              <a:spcBef>
                <a:spcPts val="360"/>
              </a:spcBef>
              <a:spcAft>
                <a:spcPts val="0"/>
              </a:spcAft>
              <a:buClr>
                <a:srgbClr val="6C6463"/>
              </a:buClr>
              <a:buSzPts val="1800"/>
              <a:buChar char="–"/>
              <a:defRPr/>
            </a:lvl4pPr>
            <a:lvl5pPr marL="2286000" lvl="4" indent="-342900" algn="l">
              <a:spcBef>
                <a:spcPts val="360"/>
              </a:spcBef>
              <a:spcAft>
                <a:spcPts val="0"/>
              </a:spcAft>
              <a:buClr>
                <a:srgbClr val="6C646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426"/>
        <p:cNvGrpSpPr/>
        <p:nvPr/>
      </p:nvGrpSpPr>
      <p:grpSpPr>
        <a:xfrm>
          <a:off x="0" y="0"/>
          <a:ext cx="0" cy="0"/>
          <a:chOff x="0" y="0"/>
          <a:chExt cx="0" cy="0"/>
        </a:xfrm>
      </p:grpSpPr>
      <p:sp>
        <p:nvSpPr>
          <p:cNvPr id="427" name="Google Shape;427;p60"/>
          <p:cNvSpPr txBox="1">
            <a:spLocks noGrp="1"/>
          </p:cNvSpPr>
          <p:nvPr>
            <p:ph type="body" idx="1"/>
          </p:nvPr>
        </p:nvSpPr>
        <p:spPr>
          <a:xfrm>
            <a:off x="686104" y="1286662"/>
            <a:ext cx="38096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8" name="Google Shape;428;p60"/>
          <p:cNvSpPr txBox="1">
            <a:spLocks noGrp="1"/>
          </p:cNvSpPr>
          <p:nvPr>
            <p:ph type="body" idx="2"/>
          </p:nvPr>
        </p:nvSpPr>
        <p:spPr>
          <a:xfrm>
            <a:off x="4648200" y="1286662"/>
            <a:ext cx="38103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6C6463"/>
              </a:buClr>
              <a:buSzPts val="1600"/>
              <a:buChar char="»"/>
              <a:defRPr sz="1600">
                <a:solidFill>
                  <a:srgbClr val="6C6463"/>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9" name="Google Shape;429;p60"/>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60"/>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60"/>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32" name="Google Shape;432;p60"/>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433"/>
        <p:cNvGrpSpPr/>
        <p:nvPr/>
      </p:nvGrpSpPr>
      <p:grpSpPr>
        <a:xfrm>
          <a:off x="0" y="0"/>
          <a:ext cx="0" cy="0"/>
          <a:chOff x="0" y="0"/>
          <a:chExt cx="0" cy="0"/>
        </a:xfrm>
      </p:grpSpPr>
      <p:sp>
        <p:nvSpPr>
          <p:cNvPr id="434" name="Google Shape;434;p61"/>
          <p:cNvSpPr txBox="1">
            <a:spLocks noGrp="1"/>
          </p:cNvSpPr>
          <p:nvPr>
            <p:ph type="body" idx="1"/>
          </p:nvPr>
        </p:nvSpPr>
        <p:spPr>
          <a:xfrm>
            <a:off x="686104" y="1286662"/>
            <a:ext cx="2514296"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5" name="Google Shape;435;p61"/>
          <p:cNvSpPr txBox="1">
            <a:spLocks noGrp="1"/>
          </p:cNvSpPr>
          <p:nvPr>
            <p:ph type="body" idx="2"/>
          </p:nvPr>
        </p:nvSpPr>
        <p:spPr>
          <a:xfrm>
            <a:off x="5943600"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6" name="Google Shape;436;p61"/>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61"/>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61"/>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39" name="Google Shape;439;p61"/>
          <p:cNvSpPr txBox="1">
            <a:spLocks noGrp="1"/>
          </p:cNvSpPr>
          <p:nvPr>
            <p:ph type="body" idx="3"/>
          </p:nvPr>
        </p:nvSpPr>
        <p:spPr>
          <a:xfrm>
            <a:off x="3314548" y="1286662"/>
            <a:ext cx="2514904" cy="3174922"/>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0" name="Google Shape;440;p61"/>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body" idx="1"/>
          </p:nvPr>
        </p:nvSpPr>
        <p:spPr>
          <a:xfrm>
            <a:off x="686104" y="1200150"/>
            <a:ext cx="25143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body" idx="2"/>
          </p:nvPr>
        </p:nvSpPr>
        <p:spPr>
          <a:xfrm>
            <a:off x="5943600"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7"/>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6C646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7"/>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BA0C2F"/>
              </a:buClr>
              <a:buSzPts val="2800"/>
              <a:buFont typeface="Gill Sans"/>
              <a:buNone/>
              <a:defRPr>
                <a:solidFill>
                  <a:srgbClr val="BA0C2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
          <p:cNvSpPr txBox="1">
            <a:spLocks noGrp="1"/>
          </p:cNvSpPr>
          <p:nvPr>
            <p:ph type="body" idx="3"/>
          </p:nvPr>
        </p:nvSpPr>
        <p:spPr>
          <a:xfrm>
            <a:off x="3314548" y="1200150"/>
            <a:ext cx="2514900" cy="3429000"/>
          </a:xfrm>
          <a:prstGeom prst="rect">
            <a:avLst/>
          </a:prstGeom>
          <a:noFill/>
          <a:ln>
            <a:noFill/>
          </a:ln>
        </p:spPr>
        <p:txBody>
          <a:bodyPr spcFirstLastPara="1" wrap="square" lIns="91425" tIns="45700" rIns="91425" bIns="45700" anchor="t" anchorCtr="0">
            <a:noAutofit/>
          </a:bodyPr>
          <a:lstStyle>
            <a:lvl1pPr marL="457200" lvl="0" indent="-355600" algn="l">
              <a:spcBef>
                <a:spcPts val="0"/>
              </a:spcBef>
              <a:spcAft>
                <a:spcPts val="0"/>
              </a:spcAft>
              <a:buClr>
                <a:srgbClr val="6C6463"/>
              </a:buClr>
              <a:buSzPts val="2000"/>
              <a:buChar char="•"/>
              <a:defRPr sz="2000">
                <a:solidFill>
                  <a:srgbClr val="6C6463"/>
                </a:solidFill>
              </a:defRPr>
            </a:lvl1pPr>
            <a:lvl2pPr marL="914400" lvl="1" indent="-342900" algn="l">
              <a:spcBef>
                <a:spcPts val="1200"/>
              </a:spcBef>
              <a:spcAft>
                <a:spcPts val="0"/>
              </a:spcAft>
              <a:buClr>
                <a:srgbClr val="6C6463"/>
              </a:buClr>
              <a:buSzPts val="1800"/>
              <a:buChar char="–"/>
              <a:defRPr sz="1800">
                <a:solidFill>
                  <a:srgbClr val="6C6463"/>
                </a:solidFill>
              </a:defRPr>
            </a:lvl2pPr>
            <a:lvl3pPr marL="1371600" lvl="2" indent="-330200" algn="l">
              <a:spcBef>
                <a:spcPts val="12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30200" algn="l">
              <a:spcBef>
                <a:spcPts val="320"/>
              </a:spcBef>
              <a:spcAft>
                <a:spcPts val="0"/>
              </a:spcAft>
              <a:buClr>
                <a:srgbClr val="FFFFFF"/>
              </a:buClr>
              <a:buSzPts val="1600"/>
              <a:buChar char="»"/>
              <a:defRPr sz="16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441"/>
        <p:cNvGrpSpPr/>
        <p:nvPr/>
      </p:nvGrpSpPr>
      <p:grpSpPr>
        <a:xfrm>
          <a:off x="0" y="0"/>
          <a:ext cx="0" cy="0"/>
          <a:chOff x="0" y="0"/>
          <a:chExt cx="0" cy="0"/>
        </a:xfrm>
      </p:grpSpPr>
      <p:sp>
        <p:nvSpPr>
          <p:cNvPr id="442" name="Google Shape;442;p62"/>
          <p:cNvSpPr>
            <a:spLocks noGrp="1"/>
          </p:cNvSpPr>
          <p:nvPr>
            <p:ph type="pic" idx="2"/>
          </p:nvPr>
        </p:nvSpPr>
        <p:spPr>
          <a:xfrm>
            <a:off x="152400" y="2571749"/>
            <a:ext cx="8839200" cy="2421165"/>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43" name="Google Shape;443;p62"/>
          <p:cNvSpPr txBox="1">
            <a:spLocks noGrp="1"/>
          </p:cNvSpPr>
          <p:nvPr>
            <p:ph type="body" idx="1"/>
          </p:nvPr>
        </p:nvSpPr>
        <p:spPr>
          <a:xfrm>
            <a:off x="685800" y="1286662"/>
            <a:ext cx="7772400" cy="1133901"/>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a:solidFill>
                  <a:srgbClr val="6C6463"/>
                </a:solidFill>
              </a:defRPr>
            </a:lvl1pPr>
            <a:lvl2pPr marL="914400" lvl="1" indent="-330200" algn="l">
              <a:spcBef>
                <a:spcPts val="800"/>
              </a:spcBef>
              <a:spcAft>
                <a:spcPts val="0"/>
              </a:spcAft>
              <a:buClr>
                <a:srgbClr val="6C6463"/>
              </a:buClr>
              <a:buSzPts val="1600"/>
              <a:buChar char="–"/>
              <a:defRPr>
                <a:solidFill>
                  <a:srgbClr val="6C6463"/>
                </a:solidFill>
              </a:defRPr>
            </a:lvl2pPr>
            <a:lvl3pPr marL="1371600" lvl="2" indent="-342900" algn="l">
              <a:spcBef>
                <a:spcPts val="800"/>
              </a:spcBef>
              <a:spcAft>
                <a:spcPts val="0"/>
              </a:spcAft>
              <a:buClr>
                <a:srgbClr val="6C6463"/>
              </a:buClr>
              <a:buSzPts val="1800"/>
              <a:buChar char="•"/>
              <a:defRPr>
                <a:solidFill>
                  <a:srgbClr val="6C6463"/>
                </a:solidFill>
              </a:defRPr>
            </a:lvl3pPr>
            <a:lvl4pPr marL="1828800" lvl="3" indent="-330200" algn="l">
              <a:spcBef>
                <a:spcPts val="320"/>
              </a:spcBef>
              <a:spcAft>
                <a:spcPts val="0"/>
              </a:spcAft>
              <a:buClr>
                <a:srgbClr val="6C6463"/>
              </a:buClr>
              <a:buSzPts val="1600"/>
              <a:buChar char="–"/>
              <a:defRPr>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4" name="Google Shape;444;p62"/>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5" name="Google Shape;445;p62"/>
          <p:cNvSpPr txBox="1">
            <a:spLocks noGrp="1"/>
          </p:cNvSpPr>
          <p:nvPr>
            <p:ph type="ftr" idx="11"/>
          </p:nvPr>
        </p:nvSpPr>
        <p:spPr>
          <a:xfrm>
            <a:off x="3124200" y="4806072"/>
            <a:ext cx="2895600" cy="1846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6" name="Google Shape;446;p62"/>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47" name="Google Shape;447;p62"/>
          <p:cNvSpPr txBox="1">
            <a:spLocks noGrp="1"/>
          </p:cNvSpPr>
          <p:nvPr>
            <p:ph type="body" idx="3"/>
          </p:nvPr>
        </p:nvSpPr>
        <p:spPr>
          <a:xfrm rot="-5400000">
            <a:off x="7870568" y="3508116"/>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8" name="Google Shape;448;p62"/>
          <p:cNvSpPr txBox="1">
            <a:spLocks noGrp="1"/>
          </p:cNvSpPr>
          <p:nvPr>
            <p:ph type="title"/>
          </p:nvPr>
        </p:nvSpPr>
        <p:spPr>
          <a:xfrm>
            <a:off x="686104" y="673810"/>
            <a:ext cx="7772400" cy="4616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449"/>
        <p:cNvGrpSpPr/>
        <p:nvPr/>
      </p:nvGrpSpPr>
      <p:grpSpPr>
        <a:xfrm>
          <a:off x="0" y="0"/>
          <a:ext cx="0" cy="0"/>
          <a:chOff x="0" y="0"/>
          <a:chExt cx="0" cy="0"/>
        </a:xfrm>
      </p:grpSpPr>
      <p:sp>
        <p:nvSpPr>
          <p:cNvPr id="450" name="Google Shape;450;p63"/>
          <p:cNvSpPr>
            <a:spLocks noGrp="1"/>
          </p:cNvSpPr>
          <p:nvPr>
            <p:ph type="pic" idx="2"/>
          </p:nvPr>
        </p:nvSpPr>
        <p:spPr>
          <a:xfrm>
            <a:off x="4572000" y="152762"/>
            <a:ext cx="4419600" cy="4837977"/>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51" name="Google Shape;451;p63"/>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6C6463"/>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63"/>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53" name="Google Shape;453;p63"/>
          <p:cNvSpPr txBox="1">
            <a:spLocks noGrp="1"/>
          </p:cNvSpPr>
          <p:nvPr>
            <p:ph type="body" idx="1"/>
          </p:nvPr>
        </p:nvSpPr>
        <p:spPr>
          <a:xfrm>
            <a:off x="685800" y="1664629"/>
            <a:ext cx="3657600" cy="2796955"/>
          </a:xfrm>
          <a:prstGeom prst="rect">
            <a:avLst/>
          </a:prstGeom>
          <a:noFill/>
          <a:ln>
            <a:noFill/>
          </a:ln>
        </p:spPr>
        <p:txBody>
          <a:bodyPr spcFirstLastPara="1" wrap="square" lIns="91425" tIns="45700" rIns="91425" bIns="45700" anchor="t" anchorCtr="0">
            <a:noAutofit/>
          </a:bodyPr>
          <a:lstStyle>
            <a:lvl1pPr marL="457200" lvl="0" indent="-330200" algn="l">
              <a:spcBef>
                <a:spcPts val="0"/>
              </a:spcBef>
              <a:spcAft>
                <a:spcPts val="0"/>
              </a:spcAft>
              <a:buClr>
                <a:srgbClr val="6C6463"/>
              </a:buClr>
              <a:buSzPts val="1600"/>
              <a:buChar char="•"/>
              <a:defRPr sz="1600">
                <a:solidFill>
                  <a:srgbClr val="6C6463"/>
                </a:solidFill>
              </a:defRPr>
            </a:lvl1pPr>
            <a:lvl2pPr marL="914400" lvl="1" indent="-330200" algn="l">
              <a:spcBef>
                <a:spcPts val="800"/>
              </a:spcBef>
              <a:spcAft>
                <a:spcPts val="0"/>
              </a:spcAft>
              <a:buClr>
                <a:srgbClr val="6C6463"/>
              </a:buClr>
              <a:buSzPts val="1600"/>
              <a:buChar char="–"/>
              <a:defRPr sz="1600">
                <a:solidFill>
                  <a:srgbClr val="6C6463"/>
                </a:solidFill>
              </a:defRPr>
            </a:lvl2pPr>
            <a:lvl3pPr marL="1371600" lvl="2" indent="-330200" algn="l">
              <a:spcBef>
                <a:spcPts val="800"/>
              </a:spcBef>
              <a:spcAft>
                <a:spcPts val="0"/>
              </a:spcAft>
              <a:buClr>
                <a:srgbClr val="6C6463"/>
              </a:buClr>
              <a:buSzPts val="1600"/>
              <a:buChar char="•"/>
              <a:defRPr sz="1600">
                <a:solidFill>
                  <a:srgbClr val="6C6463"/>
                </a:solidFill>
              </a:defRPr>
            </a:lvl3pPr>
            <a:lvl4pPr marL="1828800" lvl="3" indent="-317500" algn="l">
              <a:spcBef>
                <a:spcPts val="280"/>
              </a:spcBef>
              <a:spcAft>
                <a:spcPts val="0"/>
              </a:spcAft>
              <a:buClr>
                <a:srgbClr val="6C6463"/>
              </a:buClr>
              <a:buSzPts val="1400"/>
              <a:buChar char="–"/>
              <a:defRPr sz="1400">
                <a:solidFill>
                  <a:srgbClr val="6C6463"/>
                </a:solidFill>
              </a:defRPr>
            </a:lvl4pPr>
            <a:lvl5pPr marL="2286000" lvl="4" indent="-317500" algn="l">
              <a:spcBef>
                <a:spcPts val="280"/>
              </a:spcBef>
              <a:spcAft>
                <a:spcPts val="0"/>
              </a:spcAft>
              <a:buClr>
                <a:srgbClr val="FFFFFF"/>
              </a:buClr>
              <a:buSzPts val="14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4" name="Google Shape;454;p63"/>
          <p:cNvSpPr txBox="1">
            <a:spLocks noGrp="1"/>
          </p:cNvSpPr>
          <p:nvPr>
            <p:ph type="body" idx="3"/>
          </p:nvPr>
        </p:nvSpPr>
        <p:spPr>
          <a:xfrm rot="-5400000">
            <a:off x="7870567"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5" name="Google Shape;455;p63"/>
          <p:cNvSpPr txBox="1">
            <a:spLocks noGrp="1"/>
          </p:cNvSpPr>
          <p:nvPr>
            <p:ph type="title"/>
          </p:nvPr>
        </p:nvSpPr>
        <p:spPr>
          <a:xfrm>
            <a:off x="685800" y="673312"/>
            <a:ext cx="3657600" cy="82438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456"/>
        <p:cNvGrpSpPr/>
        <p:nvPr/>
      </p:nvGrpSpPr>
      <p:grpSpPr>
        <a:xfrm>
          <a:off x="0" y="0"/>
          <a:ext cx="0" cy="0"/>
          <a:chOff x="0" y="0"/>
          <a:chExt cx="0" cy="0"/>
        </a:xfrm>
      </p:grpSpPr>
      <p:sp>
        <p:nvSpPr>
          <p:cNvPr id="457" name="Google Shape;457;p64"/>
          <p:cNvSpPr>
            <a:spLocks noGrp="1"/>
          </p:cNvSpPr>
          <p:nvPr>
            <p:ph type="pic" idx="2"/>
          </p:nvPr>
        </p:nvSpPr>
        <p:spPr>
          <a:xfrm>
            <a:off x="152400" y="152761"/>
            <a:ext cx="4419600" cy="4837976"/>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58" name="Google Shape;458;p64"/>
          <p:cNvSpPr txBox="1">
            <a:spLocks noGrp="1"/>
          </p:cNvSpPr>
          <p:nvPr>
            <p:ph type="dt" idx="10"/>
          </p:nvPr>
        </p:nvSpPr>
        <p:spPr>
          <a:xfrm>
            <a:off x="152400" y="4806072"/>
            <a:ext cx="2133600" cy="18466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chemeClr val="lt1"/>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64"/>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6C6463"/>
                </a:solidFill>
                <a:latin typeface="Gill Sans"/>
                <a:ea typeface="Gill Sans"/>
                <a:cs typeface="Gill Sans"/>
                <a:sym typeface="Gill Sans"/>
              </a:defRPr>
            </a:lvl1pPr>
            <a:lvl2pPr marL="0" lvl="1" indent="0" algn="r">
              <a:spcBef>
                <a:spcPts val="0"/>
              </a:spcBef>
              <a:buNone/>
              <a:defRPr sz="600" b="0" i="0" u="none" strike="noStrike" cap="none">
                <a:solidFill>
                  <a:srgbClr val="6C6463"/>
                </a:solidFill>
                <a:latin typeface="Gill Sans"/>
                <a:ea typeface="Gill Sans"/>
                <a:cs typeface="Gill Sans"/>
                <a:sym typeface="Gill Sans"/>
              </a:defRPr>
            </a:lvl2pPr>
            <a:lvl3pPr marL="0" lvl="2" indent="0" algn="r">
              <a:spcBef>
                <a:spcPts val="0"/>
              </a:spcBef>
              <a:buNone/>
              <a:defRPr sz="600" b="0" i="0" u="none" strike="noStrike" cap="none">
                <a:solidFill>
                  <a:srgbClr val="6C6463"/>
                </a:solidFill>
                <a:latin typeface="Gill Sans"/>
                <a:ea typeface="Gill Sans"/>
                <a:cs typeface="Gill Sans"/>
                <a:sym typeface="Gill Sans"/>
              </a:defRPr>
            </a:lvl3pPr>
            <a:lvl4pPr marL="0" lvl="3" indent="0" algn="r">
              <a:spcBef>
                <a:spcPts val="0"/>
              </a:spcBef>
              <a:buNone/>
              <a:defRPr sz="600" b="0" i="0" u="none" strike="noStrike" cap="none">
                <a:solidFill>
                  <a:srgbClr val="6C6463"/>
                </a:solidFill>
                <a:latin typeface="Gill Sans"/>
                <a:ea typeface="Gill Sans"/>
                <a:cs typeface="Gill Sans"/>
                <a:sym typeface="Gill Sans"/>
              </a:defRPr>
            </a:lvl4pPr>
            <a:lvl5pPr marL="0" lvl="4" indent="0" algn="r">
              <a:spcBef>
                <a:spcPts val="0"/>
              </a:spcBef>
              <a:buNone/>
              <a:defRPr sz="600" b="0" i="0" u="none" strike="noStrike" cap="none">
                <a:solidFill>
                  <a:srgbClr val="6C6463"/>
                </a:solidFill>
                <a:latin typeface="Gill Sans"/>
                <a:ea typeface="Gill Sans"/>
                <a:cs typeface="Gill Sans"/>
                <a:sym typeface="Gill Sans"/>
              </a:defRPr>
            </a:lvl5pPr>
            <a:lvl6pPr marL="0" lvl="5" indent="0" algn="r">
              <a:spcBef>
                <a:spcPts val="0"/>
              </a:spcBef>
              <a:buNone/>
              <a:defRPr sz="600" b="0" i="0" u="none" strike="noStrike" cap="none">
                <a:solidFill>
                  <a:srgbClr val="6C6463"/>
                </a:solidFill>
                <a:latin typeface="Gill Sans"/>
                <a:ea typeface="Gill Sans"/>
                <a:cs typeface="Gill Sans"/>
                <a:sym typeface="Gill Sans"/>
              </a:defRPr>
            </a:lvl6pPr>
            <a:lvl7pPr marL="0" lvl="6" indent="0" algn="r">
              <a:spcBef>
                <a:spcPts val="0"/>
              </a:spcBef>
              <a:buNone/>
              <a:defRPr sz="600" b="0" i="0" u="none" strike="noStrike" cap="none">
                <a:solidFill>
                  <a:srgbClr val="6C6463"/>
                </a:solidFill>
                <a:latin typeface="Gill Sans"/>
                <a:ea typeface="Gill Sans"/>
                <a:cs typeface="Gill Sans"/>
                <a:sym typeface="Gill Sans"/>
              </a:defRPr>
            </a:lvl7pPr>
            <a:lvl8pPr marL="0" lvl="7" indent="0" algn="r">
              <a:spcBef>
                <a:spcPts val="0"/>
              </a:spcBef>
              <a:buNone/>
              <a:defRPr sz="600" b="0" i="0" u="none" strike="noStrike" cap="none">
                <a:solidFill>
                  <a:srgbClr val="6C6463"/>
                </a:solidFill>
                <a:latin typeface="Gill Sans"/>
                <a:ea typeface="Gill Sans"/>
                <a:cs typeface="Gill Sans"/>
                <a:sym typeface="Gill Sans"/>
              </a:defRPr>
            </a:lvl8pPr>
            <a:lvl9pPr marL="0" lvl="8" indent="0" algn="r">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60" name="Google Shape;460;p64"/>
          <p:cNvSpPr txBox="1">
            <a:spLocks noGrp="1"/>
          </p:cNvSpPr>
          <p:nvPr>
            <p:ph type="body" idx="1"/>
          </p:nvPr>
        </p:nvSpPr>
        <p:spPr>
          <a:xfrm rot="-5400000">
            <a:off x="3450968" y="1089128"/>
            <a:ext cx="2057400" cy="184666"/>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800"/>
              </a:spcBef>
              <a:spcAft>
                <a:spcPts val="0"/>
              </a:spcAft>
              <a:buClr>
                <a:schemeClr val="lt1"/>
              </a:buClr>
              <a:buSzPts val="1800"/>
              <a:buNone/>
              <a:defRPr sz="1800">
                <a:solidFill>
                  <a:schemeClr val="lt1"/>
                </a:solidFill>
              </a:defRPr>
            </a:lvl2pPr>
            <a:lvl3pPr marL="1371600" lvl="2" indent="-228600" algn="l">
              <a:spcBef>
                <a:spcPts val="8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1" name="Google Shape;461;p64"/>
          <p:cNvSpPr txBox="1">
            <a:spLocks noGrp="1"/>
          </p:cNvSpPr>
          <p:nvPr>
            <p:ph type="title"/>
          </p:nvPr>
        </p:nvSpPr>
        <p:spPr>
          <a:xfrm>
            <a:off x="4877104" y="2171144"/>
            <a:ext cx="3885896" cy="8309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67B9"/>
              </a:buClr>
              <a:buSzPts val="2400"/>
              <a:buFont typeface="Gill Sans"/>
              <a:buNone/>
              <a:defRPr>
                <a:solidFill>
                  <a:srgbClr val="0067B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8"/>
        <p:cNvGrpSpPr/>
        <p:nvPr/>
      </p:nvGrpSpPr>
      <p:grpSpPr>
        <a:xfrm>
          <a:off x="0" y="0"/>
          <a:ext cx="0" cy="0"/>
          <a:chOff x="0" y="0"/>
          <a:chExt cx="0" cy="0"/>
        </a:xfrm>
      </p:grpSpPr>
      <p:sp>
        <p:nvSpPr>
          <p:cNvPr id="469" name="Google Shape;469;p6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0" name="Google Shape;470;p6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471" name="Google Shape;471;p6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2" name="Google Shape;472;p6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3" name="Google Shape;473;p6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4"/>
        <p:cNvGrpSpPr/>
        <p:nvPr/>
      </p:nvGrpSpPr>
      <p:grpSpPr>
        <a:xfrm>
          <a:off x="0" y="0"/>
          <a:ext cx="0" cy="0"/>
          <a:chOff x="0" y="0"/>
          <a:chExt cx="0" cy="0"/>
        </a:xfrm>
      </p:grpSpPr>
      <p:sp>
        <p:nvSpPr>
          <p:cNvPr id="475" name="Google Shape;475;p6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6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77" name="Google Shape;477;p6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8" name="Google Shape;478;p6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9" name="Google Shape;479;p6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0"/>
        <p:cNvGrpSpPr/>
        <p:nvPr/>
      </p:nvGrpSpPr>
      <p:grpSpPr>
        <a:xfrm>
          <a:off x="0" y="0"/>
          <a:ext cx="0" cy="0"/>
          <a:chOff x="0" y="0"/>
          <a:chExt cx="0" cy="0"/>
        </a:xfrm>
      </p:grpSpPr>
      <p:sp>
        <p:nvSpPr>
          <p:cNvPr id="481" name="Google Shape;481;p68"/>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68"/>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483" name="Google Shape;483;p6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4" name="Google Shape;484;p6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5" name="Google Shape;485;p6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6"/>
        <p:cNvGrpSpPr/>
        <p:nvPr/>
      </p:nvGrpSpPr>
      <p:grpSpPr>
        <a:xfrm>
          <a:off x="0" y="0"/>
          <a:ext cx="0" cy="0"/>
          <a:chOff x="0" y="0"/>
          <a:chExt cx="0" cy="0"/>
        </a:xfrm>
      </p:grpSpPr>
      <p:sp>
        <p:nvSpPr>
          <p:cNvPr id="487" name="Google Shape;487;p6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8" name="Google Shape;488;p69"/>
          <p:cNvSpPr txBox="1">
            <a:spLocks noGrp="1"/>
          </p:cNvSpPr>
          <p:nvPr>
            <p:ph type="body" idx="1"/>
          </p:nvPr>
        </p:nvSpPr>
        <p:spPr>
          <a:xfrm>
            <a:off x="388938" y="1759744"/>
            <a:ext cx="3421200" cy="49794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89" name="Google Shape;489;p69"/>
          <p:cNvSpPr txBox="1">
            <a:spLocks noGrp="1"/>
          </p:cNvSpPr>
          <p:nvPr>
            <p:ph type="body" idx="2"/>
          </p:nvPr>
        </p:nvSpPr>
        <p:spPr>
          <a:xfrm>
            <a:off x="3962400" y="1759744"/>
            <a:ext cx="3421200" cy="49794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490" name="Google Shape;490;p6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1" name="Google Shape;491;p6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2" name="Google Shape;492;p6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3"/>
        <p:cNvGrpSpPr/>
        <p:nvPr/>
      </p:nvGrpSpPr>
      <p:grpSpPr>
        <a:xfrm>
          <a:off x="0" y="0"/>
          <a:ext cx="0" cy="0"/>
          <a:chOff x="0" y="0"/>
          <a:chExt cx="0" cy="0"/>
        </a:xfrm>
      </p:grpSpPr>
      <p:sp>
        <p:nvSpPr>
          <p:cNvPr id="494" name="Google Shape;494;p7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7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96" name="Google Shape;496;p7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97" name="Google Shape;497;p70"/>
          <p:cNvSpPr txBox="1">
            <a:spLocks noGrp="1"/>
          </p:cNvSpPr>
          <p:nvPr>
            <p:ph type="body" idx="3"/>
          </p:nvPr>
        </p:nvSpPr>
        <p:spPr>
          <a:xfrm>
            <a:off x="4645026"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498" name="Google Shape;498;p70"/>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499" name="Google Shape;499;p7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0" name="Google Shape;500;p7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1" name="Google Shape;501;p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2"/>
        <p:cNvGrpSpPr/>
        <p:nvPr/>
      </p:nvGrpSpPr>
      <p:grpSpPr>
        <a:xfrm>
          <a:off x="0" y="0"/>
          <a:ext cx="0" cy="0"/>
          <a:chOff x="0" y="0"/>
          <a:chExt cx="0" cy="0"/>
        </a:xfrm>
      </p:grpSpPr>
      <p:sp>
        <p:nvSpPr>
          <p:cNvPr id="503" name="Google Shape;503;p7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4" name="Google Shape;504;p7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5" name="Google Shape;505;p7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6" name="Google Shape;506;p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7"/>
        <p:cNvGrpSpPr/>
        <p:nvPr/>
      </p:nvGrpSpPr>
      <p:grpSpPr>
        <a:xfrm>
          <a:off x="0" y="0"/>
          <a:ext cx="0" cy="0"/>
          <a:chOff x="0" y="0"/>
          <a:chExt cx="0" cy="0"/>
        </a:xfrm>
      </p:grpSpPr>
      <p:sp>
        <p:nvSpPr>
          <p:cNvPr id="508" name="Google Shape;508;p7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9" name="Google Shape;509;p7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0" name="Google Shape;510;p7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152400" y="95248"/>
            <a:ext cx="6629399" cy="4933953"/>
          </a:xfrm>
          <a:prstGeom prst="rect">
            <a:avLst/>
          </a:prstGeom>
          <a:noFill/>
          <a:ln>
            <a:noFill/>
          </a:ln>
        </p:spPr>
      </p:pic>
      <p:sp>
        <p:nvSpPr>
          <p:cNvPr id="58" name="Google Shape;58;p8"/>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rgbClr val="FFFFFF"/>
              </a:buClr>
              <a:buSzPts val="600"/>
              <a:buNone/>
              <a:defRPr sz="600">
                <a:solidFill>
                  <a:srgbClr val="FFFFFF"/>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8"/>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8"/>
          <p:cNvPicPr preferRelativeResize="0"/>
          <p:nvPr/>
        </p:nvPicPr>
        <p:blipFill rotWithShape="1">
          <a:blip r:embed="rId3">
            <a:alphaModFix/>
          </a:blip>
          <a:srcRect/>
          <a:stretch/>
        </p:blipFill>
        <p:spPr>
          <a:xfrm>
            <a:off x="692285" y="4457700"/>
            <a:ext cx="1142998" cy="342901"/>
          </a:xfrm>
          <a:prstGeom prst="rect">
            <a:avLst/>
          </a:prstGeom>
          <a:noFill/>
          <a:ln>
            <a:noFill/>
          </a:ln>
        </p:spPr>
      </p:pic>
      <p:sp>
        <p:nvSpPr>
          <p:cNvPr id="62" name="Google Shape;62;p8"/>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63" name="Google Shape;63;p8"/>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1"/>
        <p:cNvGrpSpPr/>
        <p:nvPr/>
      </p:nvGrpSpPr>
      <p:grpSpPr>
        <a:xfrm>
          <a:off x="0" y="0"/>
          <a:ext cx="0" cy="0"/>
          <a:chOff x="0" y="0"/>
          <a:chExt cx="0" cy="0"/>
        </a:xfrm>
      </p:grpSpPr>
      <p:sp>
        <p:nvSpPr>
          <p:cNvPr id="512" name="Google Shape;512;p73"/>
          <p:cNvSpPr txBox="1">
            <a:spLocks noGrp="1"/>
          </p:cNvSpPr>
          <p:nvPr>
            <p:ph type="title"/>
          </p:nvPr>
        </p:nvSpPr>
        <p:spPr>
          <a:xfrm>
            <a:off x="457200" y="204787"/>
            <a:ext cx="3008400" cy="871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73"/>
          <p:cNvSpPr txBox="1">
            <a:spLocks noGrp="1"/>
          </p:cNvSpPr>
          <p:nvPr>
            <p:ph type="body" idx="1"/>
          </p:nvPr>
        </p:nvSpPr>
        <p:spPr>
          <a:xfrm>
            <a:off x="3575049"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14" name="Google Shape;514;p7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15" name="Google Shape;515;p7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6" name="Google Shape;516;p7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7" name="Google Shape;517;p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8"/>
        <p:cNvGrpSpPr/>
        <p:nvPr/>
      </p:nvGrpSpPr>
      <p:grpSpPr>
        <a:xfrm>
          <a:off x="0" y="0"/>
          <a:ext cx="0" cy="0"/>
          <a:chOff x="0" y="0"/>
          <a:chExt cx="0" cy="0"/>
        </a:xfrm>
      </p:grpSpPr>
      <p:sp>
        <p:nvSpPr>
          <p:cNvPr id="519" name="Google Shape;519;p74"/>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0" name="Google Shape;520;p7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1" name="Google Shape;521;p74"/>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22" name="Google Shape;522;p7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3" name="Google Shape;523;p7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4" name="Google Shape;524;p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25"/>
        <p:cNvGrpSpPr/>
        <p:nvPr/>
      </p:nvGrpSpPr>
      <p:grpSpPr>
        <a:xfrm>
          <a:off x="0" y="0"/>
          <a:ext cx="0" cy="0"/>
          <a:chOff x="0" y="0"/>
          <a:chExt cx="0" cy="0"/>
        </a:xfrm>
      </p:grpSpPr>
      <p:sp>
        <p:nvSpPr>
          <p:cNvPr id="526" name="Google Shape;526;p7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7" name="Google Shape;527;p7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28" name="Google Shape;528;p7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9" name="Google Shape;529;p7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0" name="Google Shape;530;p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1"/>
        <p:cNvGrpSpPr/>
        <p:nvPr/>
      </p:nvGrpSpPr>
      <p:grpSpPr>
        <a:xfrm>
          <a:off x="0" y="0"/>
          <a:ext cx="0" cy="0"/>
          <a:chOff x="0" y="0"/>
          <a:chExt cx="0" cy="0"/>
        </a:xfrm>
      </p:grpSpPr>
      <p:sp>
        <p:nvSpPr>
          <p:cNvPr id="532" name="Google Shape;532;p76"/>
          <p:cNvSpPr txBox="1">
            <a:spLocks noGrp="1"/>
          </p:cNvSpPr>
          <p:nvPr>
            <p:ph type="title"/>
          </p:nvPr>
        </p:nvSpPr>
        <p:spPr>
          <a:xfrm rot="5400000">
            <a:off x="3291312" y="2646769"/>
            <a:ext cx="6436500" cy="1747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p76"/>
          <p:cNvSpPr txBox="1">
            <a:spLocks noGrp="1"/>
          </p:cNvSpPr>
          <p:nvPr>
            <p:ph type="body" idx="1"/>
          </p:nvPr>
        </p:nvSpPr>
        <p:spPr>
          <a:xfrm rot="5400000">
            <a:off x="-282174" y="973519"/>
            <a:ext cx="6436500" cy="50943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34" name="Google Shape;534;p7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5" name="Google Shape;535;p7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6" name="Google Shape;536;p7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537"/>
        <p:cNvGrpSpPr/>
        <p:nvPr/>
      </p:nvGrpSpPr>
      <p:grpSpPr>
        <a:xfrm>
          <a:off x="0" y="0"/>
          <a:ext cx="0" cy="0"/>
          <a:chOff x="0" y="0"/>
          <a:chExt cx="0" cy="0"/>
        </a:xfrm>
      </p:grpSpPr>
      <p:sp>
        <p:nvSpPr>
          <p:cNvPr id="538" name="Google Shape;538;p77"/>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39" name="Google Shape;539;p77"/>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40" name="Google Shape;540;p77"/>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1" name="Google Shape;541;p77"/>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2" name="Google Shape;542;p7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43" name="Google Shape;543;p77"/>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44" name="Google Shape;544;p77"/>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545"/>
        <p:cNvGrpSpPr/>
        <p:nvPr/>
      </p:nvGrpSpPr>
      <p:grpSpPr>
        <a:xfrm>
          <a:off x="0" y="0"/>
          <a:ext cx="0" cy="0"/>
          <a:chOff x="0" y="0"/>
          <a:chExt cx="0" cy="0"/>
        </a:xfrm>
      </p:grpSpPr>
      <p:sp>
        <p:nvSpPr>
          <p:cNvPr id="546" name="Google Shape;546;p78"/>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47" name="Google Shape;547;p78"/>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8" name="Google Shape;548;p78"/>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9" name="Google Shape;549;p7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50" name="Google Shape;550;p7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558"/>
        <p:cNvGrpSpPr/>
        <p:nvPr/>
      </p:nvGrpSpPr>
      <p:grpSpPr>
        <a:xfrm>
          <a:off x="0" y="0"/>
          <a:ext cx="0" cy="0"/>
          <a:chOff x="0" y="0"/>
          <a:chExt cx="0" cy="0"/>
        </a:xfrm>
      </p:grpSpPr>
      <p:pic>
        <p:nvPicPr>
          <p:cNvPr id="559" name="Google Shape;559;p80"/>
          <p:cNvPicPr preferRelativeResize="0"/>
          <p:nvPr/>
        </p:nvPicPr>
        <p:blipFill rotWithShape="1">
          <a:blip r:embed="rId2">
            <a:alphaModFix/>
          </a:blip>
          <a:srcRect/>
          <a:stretch/>
        </p:blipFill>
        <p:spPr>
          <a:xfrm>
            <a:off x="152400" y="152762"/>
            <a:ext cx="6576626" cy="3628485"/>
          </a:xfrm>
          <a:prstGeom prst="rect">
            <a:avLst/>
          </a:prstGeom>
          <a:noFill/>
          <a:ln>
            <a:noFill/>
          </a:ln>
        </p:spPr>
      </p:pic>
      <p:sp>
        <p:nvSpPr>
          <p:cNvPr id="560" name="Google Shape;560;p80"/>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1" name="Google Shape;561;p80"/>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 name="Google Shape;562;p8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63" name="Google Shape;563;p80"/>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4" name="Google Shape;564;p80"/>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565" name="Google Shape;565;p8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66" name="Google Shape;566;p80"/>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chemeClr val="lt1"/>
              </a:buClr>
              <a:buSzPts val="600"/>
              <a:buNone/>
              <a:defRPr sz="600">
                <a:solidFill>
                  <a:schemeClr val="lt1"/>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567" name="Google Shape;567;p80"/>
          <p:cNvPicPr preferRelativeResize="0"/>
          <p:nvPr/>
        </p:nvPicPr>
        <p:blipFill rotWithShape="1">
          <a:blip r:embed="rId3">
            <a:alphaModFix/>
          </a:blip>
          <a:srcRect/>
          <a:stretch/>
        </p:blipFill>
        <p:spPr>
          <a:xfrm>
            <a:off x="684768" y="565400"/>
            <a:ext cx="1019077" cy="305724"/>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568"/>
        <p:cNvGrpSpPr/>
        <p:nvPr/>
      </p:nvGrpSpPr>
      <p:grpSpPr>
        <a:xfrm>
          <a:off x="0" y="0"/>
          <a:ext cx="0" cy="0"/>
          <a:chOff x="0" y="0"/>
          <a:chExt cx="0" cy="0"/>
        </a:xfrm>
      </p:grpSpPr>
      <p:sp>
        <p:nvSpPr>
          <p:cNvPr id="569" name="Google Shape;569;p81"/>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70" name="Google Shape;570;p81"/>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1" name="Google Shape;571;p81"/>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 name="Google Shape;572;p81"/>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3" name="Google Shape;573;p8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74" name="Google Shape;574;p81"/>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75" name="Google Shape;575;p8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576"/>
        <p:cNvGrpSpPr/>
        <p:nvPr/>
      </p:nvGrpSpPr>
      <p:grpSpPr>
        <a:xfrm>
          <a:off x="0" y="0"/>
          <a:ext cx="0" cy="0"/>
          <a:chOff x="0" y="0"/>
          <a:chExt cx="0" cy="0"/>
        </a:xfrm>
      </p:grpSpPr>
      <p:sp>
        <p:nvSpPr>
          <p:cNvPr id="577" name="Google Shape;577;p82"/>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78" name="Google Shape;578;p82"/>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9" name="Google Shape;579;p8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80" name="Google Shape;580;p82"/>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1" name="Google Shape;581;p8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582" name="Google Shape;582;p82"/>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83"/>
        <p:cNvGrpSpPr/>
        <p:nvPr/>
      </p:nvGrpSpPr>
      <p:grpSpPr>
        <a:xfrm>
          <a:off x="0" y="0"/>
          <a:ext cx="0" cy="0"/>
          <a:chOff x="0" y="0"/>
          <a:chExt cx="0" cy="0"/>
        </a:xfrm>
      </p:grpSpPr>
      <p:sp>
        <p:nvSpPr>
          <p:cNvPr id="584" name="Google Shape;584;p83"/>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5" name="Google Shape;585;p83"/>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6" name="Google Shape;586;p8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83"/>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8" name="Google Shape;588;p83"/>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6C6463"/>
              </a:buClr>
              <a:buSzPts val="1800"/>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l="2241" b="2240"/>
          <a:stretch/>
        </p:blipFill>
        <p:spPr>
          <a:xfrm>
            <a:off x="152400" y="114299"/>
            <a:ext cx="6629400" cy="4916494"/>
          </a:xfrm>
          <a:prstGeom prst="rect">
            <a:avLst/>
          </a:prstGeom>
          <a:solidFill>
            <a:srgbClr val="CFCDC9"/>
          </a:solidFill>
          <a:ln>
            <a:noFill/>
          </a:ln>
        </p:spPr>
      </p:pic>
      <p:sp>
        <p:nvSpPr>
          <p:cNvPr id="66" name="Google Shape;66;p9"/>
          <p:cNvSpPr txBox="1">
            <a:spLocks noGrp="1"/>
          </p:cNvSpPr>
          <p:nvPr>
            <p:ph type="dt" idx="10"/>
          </p:nvPr>
        </p:nvSpPr>
        <p:spPr>
          <a:xfrm>
            <a:off x="152400" y="4890700"/>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3124200" y="4890700"/>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600" b="0" i="0">
                <a:solidFill>
                  <a:srgbClr val="FFFFFF"/>
                </a:solidFill>
                <a:latin typeface="Gill Sans"/>
                <a:ea typeface="Gill Sans"/>
                <a:cs typeface="Gill Sans"/>
                <a:sym typeface="Gill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9"/>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lvl="0" algn="l">
              <a:spcBef>
                <a:spcPts val="0"/>
              </a:spcBef>
              <a:spcAft>
                <a:spcPts val="0"/>
              </a:spcAft>
              <a:buClr>
                <a:schemeClr val="lt1"/>
              </a:buClr>
              <a:buSzPts val="3200"/>
              <a:buFont typeface="Gill Sans"/>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9"/>
          <p:cNvSpPr txBox="1">
            <a:spLocks noGrp="1"/>
          </p:cNvSpPr>
          <p:nvPr>
            <p:ph type="subTitle" idx="1"/>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a:spcBef>
                <a:spcPts val="0"/>
              </a:spcBef>
              <a:spcAft>
                <a:spcPts val="0"/>
              </a:spcAft>
              <a:buClr>
                <a:schemeClr val="lt1"/>
              </a:buClr>
              <a:buSzPts val="1800"/>
              <a:buNone/>
              <a:defRPr sz="1800">
                <a:solidFill>
                  <a:schemeClr val="lt1"/>
                </a:solidFill>
              </a:defRPr>
            </a:lvl1pPr>
            <a:lvl2pPr lvl="1" algn="ctr">
              <a:spcBef>
                <a:spcPts val="1200"/>
              </a:spcBef>
              <a:spcAft>
                <a:spcPts val="0"/>
              </a:spcAft>
              <a:buClr>
                <a:srgbClr val="888888"/>
              </a:buClr>
              <a:buSzPts val="2000"/>
              <a:buNone/>
              <a:defRPr>
                <a:solidFill>
                  <a:srgbClr val="888888"/>
                </a:solidFill>
              </a:defRPr>
            </a:lvl2pPr>
            <a:lvl3pPr lvl="2" algn="ctr">
              <a:spcBef>
                <a:spcPts val="1200"/>
              </a:spcBef>
              <a:spcAft>
                <a:spcPts val="0"/>
              </a:spcAft>
              <a:buClr>
                <a:srgbClr val="888888"/>
              </a:buClr>
              <a:buSzPts val="18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cxnSp>
        <p:nvCxnSpPr>
          <p:cNvPr id="71" name="Google Shape;71;p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72" name="Google Shape;72;p9"/>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45700" rIns="91425" bIns="45700" anchor="t" anchorCtr="0">
            <a:noAutofit/>
          </a:bodyPr>
          <a:lstStyle>
            <a:lvl1pPr marL="457200" lvl="0" indent="-228600" algn="r">
              <a:spcBef>
                <a:spcPts val="0"/>
              </a:spcBef>
              <a:spcAft>
                <a:spcPts val="0"/>
              </a:spcAft>
              <a:buClr>
                <a:schemeClr val="lt1"/>
              </a:buClr>
              <a:buSzPts val="600"/>
              <a:buNone/>
              <a:defRPr sz="600">
                <a:solidFill>
                  <a:schemeClr val="lt1"/>
                </a:solidFill>
              </a:defRPr>
            </a:lvl1pPr>
            <a:lvl2pPr marL="914400" lvl="1" indent="-228600" algn="l">
              <a:spcBef>
                <a:spcPts val="1200"/>
              </a:spcBef>
              <a:spcAft>
                <a:spcPts val="0"/>
              </a:spcAft>
              <a:buClr>
                <a:schemeClr val="lt1"/>
              </a:buClr>
              <a:buSzPts val="1800"/>
              <a:buNone/>
              <a:defRPr sz="1800">
                <a:solidFill>
                  <a:schemeClr val="lt1"/>
                </a:solidFill>
              </a:defRPr>
            </a:lvl2pPr>
            <a:lvl3pPr marL="1371600" lvl="2" indent="-228600" algn="l">
              <a:spcBef>
                <a:spcPts val="120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40"/>
              </a:spcBef>
              <a:spcAft>
                <a:spcPts val="0"/>
              </a:spcAft>
              <a:buClr>
                <a:schemeClr val="lt1"/>
              </a:buClr>
              <a:buSzPts val="1200"/>
              <a:buNone/>
              <a:defRPr sz="1200">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73" name="Google Shape;73;p9"/>
          <p:cNvPicPr preferRelativeResize="0"/>
          <p:nvPr/>
        </p:nvPicPr>
        <p:blipFill rotWithShape="1">
          <a:blip r:embed="rId3">
            <a:alphaModFix/>
          </a:blip>
          <a:srcRect/>
          <a:stretch/>
        </p:blipFill>
        <p:spPr>
          <a:xfrm>
            <a:off x="691522" y="514350"/>
            <a:ext cx="1360023" cy="408007"/>
          </a:xfrm>
          <a:prstGeom prst="rect">
            <a:avLst/>
          </a:prstGeom>
          <a:noFill/>
          <a:ln>
            <a:noFill/>
          </a:ln>
          <a:effectLst>
            <a:outerShdw blurRad="254000" algn="tl" rotWithShape="0">
              <a:srgbClr val="000000">
                <a:alpha val="20000"/>
              </a:srgbClr>
            </a:outerShdw>
          </a:effectLst>
        </p:spPr>
      </p:pic>
      <p:sp>
        <p:nvSpPr>
          <p:cNvPr id="74" name="Google Shape;74;p9"/>
          <p:cNvSpPr/>
          <p:nvPr/>
        </p:nvSpPr>
        <p:spPr>
          <a:xfrm>
            <a:off x="5159633" y="2794770"/>
            <a:ext cx="3396600" cy="2054700"/>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noAutofit/>
          </a:bodyPr>
          <a:lstStyle/>
          <a:p>
            <a:pPr marL="58737" marR="0" lvl="0" indent="0" algn="l" rtl="0">
              <a:spcBef>
                <a:spcPts val="0"/>
              </a:spcBef>
              <a:spcAft>
                <a:spcPts val="0"/>
              </a:spcAft>
              <a:buClr>
                <a:schemeClr val="dk1"/>
              </a:buClr>
              <a:buSzPts val="1000"/>
              <a:buFont typeface="Gill Sans"/>
              <a:buNone/>
            </a:pPr>
            <a:r>
              <a:rPr lang="en" sz="1000" b="0" i="0" u="none" strike="noStrike" cap="none">
                <a:solidFill>
                  <a:schemeClr val="dk1"/>
                </a:solidFill>
                <a:latin typeface="Gill Sans"/>
                <a:ea typeface="Gill Sans"/>
                <a:cs typeface="Gill Sans"/>
                <a:sym typeface="Gill Sans"/>
              </a:rPr>
              <a:t>To change this cover photo: </a:t>
            </a:r>
            <a:endParaRPr/>
          </a:p>
          <a:p>
            <a:pPr marL="171450" marR="0" lvl="0" indent="-112712" algn="l" rtl="0">
              <a:spcBef>
                <a:spcPts val="600"/>
              </a:spcBef>
              <a:spcAft>
                <a:spcPts val="0"/>
              </a:spcAft>
              <a:buClr>
                <a:schemeClr val="dk1"/>
              </a:buClr>
              <a:buSzPts val="1000"/>
              <a:buFont typeface="Arial"/>
              <a:buChar char="•"/>
            </a:pPr>
            <a:r>
              <a:rPr lang="en" sz="1000" b="0" i="0" u="none" strike="noStrike" cap="none">
                <a:solidFill>
                  <a:schemeClr val="dk1"/>
                </a:solidFill>
                <a:latin typeface="Gill Sans"/>
                <a:ea typeface="Gill Sans"/>
                <a:cs typeface="Gill Sans"/>
                <a:sym typeface="Gill Sans"/>
              </a:rPr>
              <a:t>Click on View &gt; Slide Master.</a:t>
            </a:r>
            <a:endParaRPr/>
          </a:p>
          <a:p>
            <a:pPr marL="171450" marR="0" lvl="0" indent="-112712" algn="l" rtl="0">
              <a:spcBef>
                <a:spcPts val="600"/>
              </a:spcBef>
              <a:spcAft>
                <a:spcPts val="0"/>
              </a:spcAft>
              <a:buClr>
                <a:schemeClr val="dk1"/>
              </a:buClr>
              <a:buSzPts val="1000"/>
              <a:buFont typeface="Arial"/>
              <a:buChar char="•"/>
            </a:pPr>
            <a:r>
              <a:rPr lang="en"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2" algn="l" rtl="0">
              <a:spcBef>
                <a:spcPts val="600"/>
              </a:spcBef>
              <a:spcAft>
                <a:spcPts val="0"/>
              </a:spcAft>
              <a:buClr>
                <a:schemeClr val="dk1"/>
              </a:buClr>
              <a:buSzPts val="1000"/>
              <a:buFont typeface="Arial"/>
              <a:buChar char="•"/>
            </a:pPr>
            <a:r>
              <a:rPr lang="en"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a:p>
          <a:p>
            <a:pPr marL="171450" marR="0" lvl="0" indent="-112712" algn="l" rtl="0">
              <a:spcBef>
                <a:spcPts val="600"/>
              </a:spcBef>
              <a:spcAft>
                <a:spcPts val="0"/>
              </a:spcAft>
              <a:buClr>
                <a:schemeClr val="dk1"/>
              </a:buClr>
              <a:buSzPts val="1000"/>
              <a:buFont typeface="Arial"/>
              <a:buChar char="•"/>
            </a:pPr>
            <a:r>
              <a:rPr lang="en" sz="1000" b="0" i="0" u="none" strike="noStrike" cap="none">
                <a:solidFill>
                  <a:schemeClr val="dk1"/>
                </a:solidFill>
                <a:latin typeface="Gill Sans"/>
                <a:ea typeface="Gill Sans"/>
                <a:cs typeface="Gill Sans"/>
                <a:sym typeface="Gill Sans"/>
              </a:rPr>
              <a:t>Add photo credit to the text box at top right of page.</a:t>
            </a:r>
            <a:endParaRPr/>
          </a:p>
          <a:p>
            <a:pPr marL="171450" marR="0" lvl="0" indent="-112712" algn="l" rtl="0">
              <a:spcBef>
                <a:spcPts val="600"/>
              </a:spcBef>
              <a:spcAft>
                <a:spcPts val="0"/>
              </a:spcAft>
              <a:buClr>
                <a:schemeClr val="dk1"/>
              </a:buClr>
              <a:buSzPts val="1000"/>
              <a:buFont typeface="Arial"/>
              <a:buChar char="•"/>
            </a:pPr>
            <a:r>
              <a:rPr lang="en" sz="1000" b="0" i="0" u="none" strike="noStrike" cap="none">
                <a:solidFill>
                  <a:schemeClr val="dk1"/>
                </a:solidFill>
                <a:latin typeface="Gill Sans"/>
                <a:ea typeface="Gill Sans"/>
                <a:cs typeface="Gill Sans"/>
                <a:sym typeface="Gill Sans"/>
              </a:rPr>
              <a:t>Delete this instruction text box.</a:t>
            </a: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589"/>
        <p:cNvGrpSpPr/>
        <p:nvPr/>
      </p:nvGrpSpPr>
      <p:grpSpPr>
        <a:xfrm>
          <a:off x="0" y="0"/>
          <a:ext cx="0" cy="0"/>
          <a:chOff x="0" y="0"/>
          <a:chExt cx="0" cy="0"/>
        </a:xfrm>
      </p:grpSpPr>
      <p:sp>
        <p:nvSpPr>
          <p:cNvPr id="590" name="Google Shape;590;p84"/>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91" name="Google Shape;591;p84"/>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2" name="Google Shape;592;p84"/>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3" name="Google Shape;593;p8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94" name="Google Shape;594;p8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95"/>
        <p:cNvGrpSpPr/>
        <p:nvPr/>
      </p:nvGrpSpPr>
      <p:grpSpPr>
        <a:xfrm>
          <a:off x="0" y="0"/>
          <a:ext cx="0" cy="0"/>
          <a:chOff x="0" y="0"/>
          <a:chExt cx="0" cy="0"/>
        </a:xfrm>
      </p:grpSpPr>
      <p:sp>
        <p:nvSpPr>
          <p:cNvPr id="596" name="Google Shape;596;p85"/>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97" name="Google Shape;597;p85"/>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98" name="Google Shape;598;p85"/>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9" name="Google Shape;599;p85"/>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0" name="Google Shape;600;p8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85"/>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02" name="Google Shape;602;p8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603"/>
        <p:cNvGrpSpPr/>
        <p:nvPr/>
      </p:nvGrpSpPr>
      <p:grpSpPr>
        <a:xfrm>
          <a:off x="0" y="0"/>
          <a:ext cx="0" cy="0"/>
          <a:chOff x="0" y="0"/>
          <a:chExt cx="0" cy="0"/>
        </a:xfrm>
      </p:grpSpPr>
      <p:pic>
        <p:nvPicPr>
          <p:cNvPr id="604" name="Google Shape;604;p86"/>
          <p:cNvPicPr preferRelativeResize="0"/>
          <p:nvPr/>
        </p:nvPicPr>
        <p:blipFill rotWithShape="1">
          <a:blip r:embed="rId2">
            <a:alphaModFix/>
          </a:blip>
          <a:srcRect/>
          <a:stretch/>
        </p:blipFill>
        <p:spPr>
          <a:xfrm>
            <a:off x="152400" y="152761"/>
            <a:ext cx="6576627" cy="3628482"/>
          </a:xfrm>
          <a:prstGeom prst="rect">
            <a:avLst/>
          </a:prstGeom>
          <a:noFill/>
          <a:ln>
            <a:noFill/>
          </a:ln>
        </p:spPr>
      </p:pic>
      <p:sp>
        <p:nvSpPr>
          <p:cNvPr id="605" name="Google Shape;605;p86"/>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06" name="Google Shape;606;p86"/>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7" name="Google Shape;607;p8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608" name="Google Shape;608;p86"/>
          <p:cNvPicPr preferRelativeResize="0"/>
          <p:nvPr/>
        </p:nvPicPr>
        <p:blipFill rotWithShape="1">
          <a:blip r:embed="rId3">
            <a:alphaModFix/>
          </a:blip>
          <a:srcRect/>
          <a:stretch/>
        </p:blipFill>
        <p:spPr>
          <a:xfrm>
            <a:off x="684768" y="4310398"/>
            <a:ext cx="1019077" cy="305724"/>
          </a:xfrm>
          <a:prstGeom prst="rect">
            <a:avLst/>
          </a:prstGeom>
          <a:noFill/>
          <a:ln>
            <a:noFill/>
          </a:ln>
        </p:spPr>
      </p:pic>
      <p:sp>
        <p:nvSpPr>
          <p:cNvPr id="609" name="Google Shape;609;p86"/>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10" name="Google Shape;610;p86"/>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11"/>
        <p:cNvGrpSpPr/>
        <p:nvPr/>
      </p:nvGrpSpPr>
      <p:grpSpPr>
        <a:xfrm>
          <a:off x="0" y="0"/>
          <a:ext cx="0" cy="0"/>
          <a:chOff x="0" y="0"/>
          <a:chExt cx="0" cy="0"/>
        </a:xfrm>
      </p:grpSpPr>
      <p:sp>
        <p:nvSpPr>
          <p:cNvPr id="612" name="Google Shape;612;p87"/>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3" name="Google Shape;613;p87"/>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4" name="Google Shape;614;p8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15" name="Google Shape;615;p87"/>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6" name="Google Shape;616;p87"/>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17" name="Google Shape;617;p87"/>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18" name="Google Shape;618;p87"/>
          <p:cNvPicPr preferRelativeResize="0"/>
          <p:nvPr/>
        </p:nvPicPr>
        <p:blipFill rotWithShape="1">
          <a:blip r:embed="rId2">
            <a:alphaModFix/>
          </a:blip>
          <a:srcRect/>
          <a:stretch/>
        </p:blipFill>
        <p:spPr>
          <a:xfrm>
            <a:off x="684768" y="565400"/>
            <a:ext cx="1019077" cy="305724"/>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619"/>
        <p:cNvGrpSpPr/>
        <p:nvPr/>
      </p:nvGrpSpPr>
      <p:grpSpPr>
        <a:xfrm>
          <a:off x="0" y="0"/>
          <a:ext cx="0" cy="0"/>
          <a:chOff x="0" y="0"/>
          <a:chExt cx="0" cy="0"/>
        </a:xfrm>
      </p:grpSpPr>
      <p:sp>
        <p:nvSpPr>
          <p:cNvPr id="620" name="Google Shape;620;p88"/>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1" name="Google Shape;621;p88"/>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2" name="Google Shape;622;p88"/>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3" name="Google Shape;623;p8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624" name="Google Shape;624;p88"/>
          <p:cNvPicPr preferRelativeResize="0"/>
          <p:nvPr/>
        </p:nvPicPr>
        <p:blipFill rotWithShape="1">
          <a:blip r:embed="rId2">
            <a:alphaModFix/>
          </a:blip>
          <a:srcRect/>
          <a:stretch/>
        </p:blipFill>
        <p:spPr>
          <a:xfrm>
            <a:off x="684768" y="4310398"/>
            <a:ext cx="1019077" cy="305724"/>
          </a:xfrm>
          <a:prstGeom prst="rect">
            <a:avLst/>
          </a:prstGeom>
          <a:noFill/>
          <a:ln>
            <a:noFill/>
          </a:ln>
        </p:spPr>
      </p:pic>
      <p:cxnSp>
        <p:nvCxnSpPr>
          <p:cNvPr id="625" name="Google Shape;625;p88"/>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626"/>
        <p:cNvGrpSpPr/>
        <p:nvPr/>
      </p:nvGrpSpPr>
      <p:grpSpPr>
        <a:xfrm>
          <a:off x="0" y="0"/>
          <a:ext cx="0" cy="0"/>
          <a:chOff x="0" y="0"/>
          <a:chExt cx="0" cy="0"/>
        </a:xfrm>
      </p:grpSpPr>
      <p:sp>
        <p:nvSpPr>
          <p:cNvPr id="627" name="Google Shape;627;p89"/>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28" name="Google Shape;628;p89"/>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29" name="Google Shape;629;p89"/>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0" name="Google Shape;630;p89"/>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1" name="Google Shape;631;p8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32" name="Google Shape;632;p89"/>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633"/>
        <p:cNvGrpSpPr/>
        <p:nvPr/>
      </p:nvGrpSpPr>
      <p:grpSpPr>
        <a:xfrm>
          <a:off x="0" y="0"/>
          <a:ext cx="0" cy="0"/>
          <a:chOff x="0" y="0"/>
          <a:chExt cx="0" cy="0"/>
        </a:xfrm>
      </p:grpSpPr>
      <p:sp>
        <p:nvSpPr>
          <p:cNvPr id="634" name="Google Shape;634;p90"/>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635" name="Google Shape;635;p90"/>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6" name="Google Shape;636;p9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37" name="Google Shape;637;p90"/>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38" name="Google Shape;638;p90"/>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639"/>
        <p:cNvGrpSpPr/>
        <p:nvPr/>
      </p:nvGrpSpPr>
      <p:grpSpPr>
        <a:xfrm>
          <a:off x="0" y="0"/>
          <a:ext cx="0" cy="0"/>
          <a:chOff x="0" y="0"/>
          <a:chExt cx="0" cy="0"/>
        </a:xfrm>
      </p:grpSpPr>
      <p:sp>
        <p:nvSpPr>
          <p:cNvPr id="640" name="Google Shape;640;p91"/>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1" name="Google Shape;641;p91"/>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2" name="Google Shape;642;p9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43" name="Google Shape;643;p91"/>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4" name="Google Shape;644;p91"/>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45"/>
        <p:cNvGrpSpPr/>
        <p:nvPr/>
      </p:nvGrpSpPr>
      <p:grpSpPr>
        <a:xfrm>
          <a:off x="0" y="0"/>
          <a:ext cx="0" cy="0"/>
          <a:chOff x="0" y="0"/>
          <a:chExt cx="0" cy="0"/>
        </a:xfrm>
      </p:grpSpPr>
      <p:sp>
        <p:nvSpPr>
          <p:cNvPr id="646" name="Google Shape;646;p92"/>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47" name="Google Shape;647;p92"/>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48" name="Google Shape;648;p92"/>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9" name="Google Shape;649;p92"/>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0" name="Google Shape;650;p9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51" name="Google Shape;651;p9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652"/>
        <p:cNvGrpSpPr/>
        <p:nvPr/>
      </p:nvGrpSpPr>
      <p:grpSpPr>
        <a:xfrm>
          <a:off x="0" y="0"/>
          <a:ext cx="0" cy="0"/>
          <a:chOff x="0" y="0"/>
          <a:chExt cx="0" cy="0"/>
        </a:xfrm>
      </p:grpSpPr>
      <p:sp>
        <p:nvSpPr>
          <p:cNvPr id="653" name="Google Shape;653;p93"/>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4" name="Google Shape;654;p93"/>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5" name="Google Shape;655;p93"/>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6" name="Google Shape;656;p93"/>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7" name="Google Shape;657;p9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58" name="Google Shape;658;p93"/>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59" name="Google Shape;659;p93"/>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1143000" y="620837"/>
            <a:ext cx="5486400" cy="807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3200"/>
              <a:buFont typeface="Gill Sans"/>
              <a:buNone/>
              <a:defRPr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600" b="0" i="0" u="none" strike="noStrike" cap="none">
                <a:solidFill>
                  <a:srgbClr val="FFFFFF"/>
                </a:solidFill>
                <a:latin typeface="Gill Sans"/>
                <a:ea typeface="Gill Sans"/>
                <a:cs typeface="Gill Sans"/>
                <a:sym typeface="Gill Sans"/>
              </a:defRPr>
            </a:lvl1pPr>
            <a:lvl2pPr marL="0" lvl="1" indent="0" algn="r">
              <a:spcBef>
                <a:spcPts val="0"/>
              </a:spcBef>
              <a:buNone/>
              <a:defRPr sz="600" b="0" i="0" u="none" strike="noStrike" cap="none">
                <a:solidFill>
                  <a:srgbClr val="FFFFFF"/>
                </a:solidFill>
                <a:latin typeface="Gill Sans"/>
                <a:ea typeface="Gill Sans"/>
                <a:cs typeface="Gill Sans"/>
                <a:sym typeface="Gill Sans"/>
              </a:defRPr>
            </a:lvl2pPr>
            <a:lvl3pPr marL="0" lvl="2" indent="0" algn="r">
              <a:spcBef>
                <a:spcPts val="0"/>
              </a:spcBef>
              <a:buNone/>
              <a:defRPr sz="600" b="0" i="0" u="none" strike="noStrike" cap="none">
                <a:solidFill>
                  <a:srgbClr val="FFFFFF"/>
                </a:solidFill>
                <a:latin typeface="Gill Sans"/>
                <a:ea typeface="Gill Sans"/>
                <a:cs typeface="Gill Sans"/>
                <a:sym typeface="Gill Sans"/>
              </a:defRPr>
            </a:lvl3pPr>
            <a:lvl4pPr marL="0" lvl="3" indent="0" algn="r">
              <a:spcBef>
                <a:spcPts val="0"/>
              </a:spcBef>
              <a:buNone/>
              <a:defRPr sz="600" b="0" i="0" u="none" strike="noStrike" cap="none">
                <a:solidFill>
                  <a:srgbClr val="FFFFFF"/>
                </a:solidFill>
                <a:latin typeface="Gill Sans"/>
                <a:ea typeface="Gill Sans"/>
                <a:cs typeface="Gill Sans"/>
                <a:sym typeface="Gill Sans"/>
              </a:defRPr>
            </a:lvl4pPr>
            <a:lvl5pPr marL="0" lvl="4" indent="0" algn="r">
              <a:spcBef>
                <a:spcPts val="0"/>
              </a:spcBef>
              <a:buNone/>
              <a:defRPr sz="600" b="0" i="0" u="none" strike="noStrike" cap="none">
                <a:solidFill>
                  <a:srgbClr val="FFFFFF"/>
                </a:solidFill>
                <a:latin typeface="Gill Sans"/>
                <a:ea typeface="Gill Sans"/>
                <a:cs typeface="Gill Sans"/>
                <a:sym typeface="Gill Sans"/>
              </a:defRPr>
            </a:lvl5pPr>
            <a:lvl6pPr marL="0" lvl="5" indent="0" algn="r">
              <a:spcBef>
                <a:spcPts val="0"/>
              </a:spcBef>
              <a:buNone/>
              <a:defRPr sz="600" b="0" i="0" u="none" strike="noStrike" cap="none">
                <a:solidFill>
                  <a:srgbClr val="FFFFFF"/>
                </a:solidFill>
                <a:latin typeface="Gill Sans"/>
                <a:ea typeface="Gill Sans"/>
                <a:cs typeface="Gill Sans"/>
                <a:sym typeface="Gill Sans"/>
              </a:defRPr>
            </a:lvl6pPr>
            <a:lvl7pPr marL="0" lvl="6" indent="0" algn="r">
              <a:spcBef>
                <a:spcPts val="0"/>
              </a:spcBef>
              <a:buNone/>
              <a:defRPr sz="600" b="0" i="0" u="none" strike="noStrike" cap="none">
                <a:solidFill>
                  <a:srgbClr val="FFFFFF"/>
                </a:solidFill>
                <a:latin typeface="Gill Sans"/>
                <a:ea typeface="Gill Sans"/>
                <a:cs typeface="Gill Sans"/>
                <a:sym typeface="Gill Sans"/>
              </a:defRPr>
            </a:lvl7pPr>
            <a:lvl8pPr marL="0" lvl="7" indent="0" algn="r">
              <a:spcBef>
                <a:spcPts val="0"/>
              </a:spcBef>
              <a:buNone/>
              <a:defRPr sz="600" b="0" i="0" u="none" strike="noStrike" cap="none">
                <a:solidFill>
                  <a:srgbClr val="FFFFFF"/>
                </a:solidFill>
                <a:latin typeface="Gill Sans"/>
                <a:ea typeface="Gill Sans"/>
                <a:cs typeface="Gill Sans"/>
                <a:sym typeface="Gill Sans"/>
              </a:defRPr>
            </a:lvl8pPr>
            <a:lvl9pPr marL="0" lvl="8" indent="0" algn="r">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0"/>
          <p:cNvPicPr preferRelativeResize="0"/>
          <p:nvPr/>
        </p:nvPicPr>
        <p:blipFill rotWithShape="1">
          <a:blip r:embed="rId2">
            <a:alphaModFix/>
          </a:blip>
          <a:srcRect/>
          <a:stretch/>
        </p:blipFill>
        <p:spPr>
          <a:xfrm>
            <a:off x="692285" y="4457700"/>
            <a:ext cx="1142998" cy="342901"/>
          </a:xfrm>
          <a:prstGeom prst="rect">
            <a:avLst/>
          </a:prstGeom>
          <a:noFill/>
          <a:ln>
            <a:noFill/>
          </a:ln>
        </p:spPr>
      </p:pic>
      <p:cxnSp>
        <p:nvCxnSpPr>
          <p:cNvPr id="81" name="Google Shape;81;p10"/>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660"/>
        <p:cNvGrpSpPr/>
        <p:nvPr/>
      </p:nvGrpSpPr>
      <p:grpSpPr>
        <a:xfrm>
          <a:off x="0" y="0"/>
          <a:ext cx="0" cy="0"/>
          <a:chOff x="0" y="0"/>
          <a:chExt cx="0" cy="0"/>
        </a:xfrm>
      </p:grpSpPr>
      <p:sp>
        <p:nvSpPr>
          <p:cNvPr id="661" name="Google Shape;661;p94"/>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662" name="Google Shape;662;p94"/>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3" name="Google Shape;663;p94"/>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4" name="Google Shape;664;p94"/>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5" name="Google Shape;665;p9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66" name="Google Shape;666;p9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67" name="Google Shape;667;p9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668"/>
        <p:cNvGrpSpPr/>
        <p:nvPr/>
      </p:nvGrpSpPr>
      <p:grpSpPr>
        <a:xfrm>
          <a:off x="0" y="0"/>
          <a:ext cx="0" cy="0"/>
          <a:chOff x="0" y="0"/>
          <a:chExt cx="0" cy="0"/>
        </a:xfrm>
      </p:grpSpPr>
      <p:sp>
        <p:nvSpPr>
          <p:cNvPr id="669" name="Google Shape;669;p95"/>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670" name="Google Shape;670;p95"/>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1" name="Google Shape;671;p9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72" name="Google Shape;672;p95"/>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3" name="Google Shape;673;p9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74" name="Google Shape;674;p95"/>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675"/>
        <p:cNvGrpSpPr/>
        <p:nvPr/>
      </p:nvGrpSpPr>
      <p:grpSpPr>
        <a:xfrm>
          <a:off x="0" y="0"/>
          <a:ext cx="0" cy="0"/>
          <a:chOff x="0" y="0"/>
          <a:chExt cx="0" cy="0"/>
        </a:xfrm>
      </p:grpSpPr>
      <p:sp>
        <p:nvSpPr>
          <p:cNvPr id="676" name="Google Shape;676;p96"/>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677" name="Google Shape;677;p96"/>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chemeClr val="lt1"/>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8" name="Google Shape;678;p9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79" name="Google Shape;679;p96"/>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80" name="Google Shape;680;p96"/>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BA0C2F"/>
              </a:buClr>
              <a:buSzPts val="2400"/>
              <a:buFont typeface="Gill Sans"/>
              <a:buNone/>
              <a:defRPr>
                <a:solidFill>
                  <a:srgbClr val="BA0C2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681"/>
        <p:cNvGrpSpPr/>
        <p:nvPr/>
      </p:nvGrpSpPr>
      <p:grpSpPr>
        <a:xfrm>
          <a:off x="0" y="0"/>
          <a:ext cx="0" cy="0"/>
          <a:chOff x="0" y="0"/>
          <a:chExt cx="0" cy="0"/>
        </a:xfrm>
      </p:grpSpPr>
      <p:sp>
        <p:nvSpPr>
          <p:cNvPr id="682" name="Google Shape;682;p97"/>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3" name="Google Shape;683;p97"/>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4" name="Google Shape;684;p9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85" name="Google Shape;685;p97"/>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Gill Sans"/>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6" name="Google Shape;686;p97"/>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lt1"/>
              </a:buClr>
              <a:buSzPts val="1600"/>
              <a:buNone/>
              <a:defRPr sz="1600">
                <a:solidFill>
                  <a:schemeClr val="lt1"/>
                </a:solidFill>
              </a:defRPr>
            </a:lvl1pPr>
            <a:lvl2pPr lvl="1" algn="ctr" rtl="0">
              <a:spcBef>
                <a:spcPts val="800"/>
              </a:spcBef>
              <a:spcAft>
                <a:spcPts val="0"/>
              </a:spcAft>
              <a:buClr>
                <a:srgbClr val="888888"/>
              </a:buClr>
              <a:buSzPts val="1600"/>
              <a:buNone/>
              <a:defRPr>
                <a:solidFill>
                  <a:srgbClr val="888888"/>
                </a:solidFill>
              </a:defRPr>
            </a:lvl2pPr>
            <a:lvl3pPr lvl="2" algn="ctr" rtl="0">
              <a:spcBef>
                <a:spcPts val="800"/>
              </a:spcBef>
              <a:spcAft>
                <a:spcPts val="0"/>
              </a:spcAft>
              <a:buClr>
                <a:srgbClr val="888888"/>
              </a:buClr>
              <a:buSzPts val="1800"/>
              <a:buNone/>
              <a:defRPr>
                <a:solidFill>
                  <a:srgbClr val="888888"/>
                </a:solidFill>
              </a:defRPr>
            </a:lvl3pPr>
            <a:lvl4pPr lvl="3" algn="ctr" rtl="0">
              <a:spcBef>
                <a:spcPts val="320"/>
              </a:spcBef>
              <a:spcAft>
                <a:spcPts val="0"/>
              </a:spcAft>
              <a:buClr>
                <a:srgbClr val="888888"/>
              </a:buClr>
              <a:buSzPts val="1600"/>
              <a:buNone/>
              <a:defRPr>
                <a:solidFill>
                  <a:srgbClr val="888888"/>
                </a:solidFill>
              </a:defRPr>
            </a:lvl4pPr>
            <a:lvl5pPr lvl="4" algn="ctr" rtl="0">
              <a:spcBef>
                <a:spcPts val="280"/>
              </a:spcBef>
              <a:spcAft>
                <a:spcPts val="0"/>
              </a:spcAft>
              <a:buClr>
                <a:srgbClr val="888888"/>
              </a:buClr>
              <a:buSzPts val="14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cxnSp>
        <p:nvCxnSpPr>
          <p:cNvPr id="687" name="Google Shape;687;p97"/>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88" name="Google Shape;688;p97"/>
          <p:cNvPicPr preferRelativeResize="0"/>
          <p:nvPr/>
        </p:nvPicPr>
        <p:blipFill rotWithShape="1">
          <a:blip r:embed="rId2">
            <a:alphaModFix/>
          </a:blip>
          <a:srcRect/>
          <a:stretch/>
        </p:blipFill>
        <p:spPr>
          <a:xfrm>
            <a:off x="684768" y="565400"/>
            <a:ext cx="1019077" cy="305724"/>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689"/>
        <p:cNvGrpSpPr/>
        <p:nvPr/>
      </p:nvGrpSpPr>
      <p:grpSpPr>
        <a:xfrm>
          <a:off x="0" y="0"/>
          <a:ext cx="0" cy="0"/>
          <a:chOff x="0" y="0"/>
          <a:chExt cx="0" cy="0"/>
        </a:xfrm>
      </p:grpSpPr>
      <p:sp>
        <p:nvSpPr>
          <p:cNvPr id="690" name="Google Shape;690;p98"/>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2400"/>
              <a:buFont typeface="Gill Sans"/>
              <a:buNone/>
              <a:defRPr sz="24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1" name="Google Shape;691;p98"/>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2" name="Google Shape;692;p98"/>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FFFFFF"/>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3" name="Google Shape;693;p9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pic>
        <p:nvPicPr>
          <p:cNvPr id="694" name="Google Shape;694;p98"/>
          <p:cNvPicPr preferRelativeResize="0"/>
          <p:nvPr/>
        </p:nvPicPr>
        <p:blipFill rotWithShape="1">
          <a:blip r:embed="rId2">
            <a:alphaModFix/>
          </a:blip>
          <a:srcRect/>
          <a:stretch/>
        </p:blipFill>
        <p:spPr>
          <a:xfrm>
            <a:off x="684768" y="4310398"/>
            <a:ext cx="1019077" cy="305724"/>
          </a:xfrm>
          <a:prstGeom prst="rect">
            <a:avLst/>
          </a:prstGeom>
          <a:noFill/>
          <a:ln>
            <a:noFill/>
          </a:ln>
        </p:spPr>
      </p:pic>
      <p:cxnSp>
        <p:nvCxnSpPr>
          <p:cNvPr id="695" name="Google Shape;695;p98"/>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696"/>
        <p:cNvGrpSpPr/>
        <p:nvPr/>
      </p:nvGrpSpPr>
      <p:grpSpPr>
        <a:xfrm>
          <a:off x="0" y="0"/>
          <a:ext cx="0" cy="0"/>
          <a:chOff x="0" y="0"/>
          <a:chExt cx="0" cy="0"/>
        </a:xfrm>
      </p:grpSpPr>
      <p:sp>
        <p:nvSpPr>
          <p:cNvPr id="697" name="Google Shape;697;p99"/>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8" name="Google Shape;698;p99"/>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9" name="Google Shape;699;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00" name="Google Shape;700;p99"/>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1" name="Google Shape;701;p9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a:lvl1pPr>
            <a:lvl2pPr marL="914400" lvl="1" indent="-342900" algn="l" rtl="0">
              <a:spcBef>
                <a:spcPts val="800"/>
              </a:spcBef>
              <a:spcAft>
                <a:spcPts val="0"/>
              </a:spcAft>
              <a:buClr>
                <a:srgbClr val="6C6463"/>
              </a:buClr>
              <a:buSzPts val="1800"/>
              <a:buChar char="–"/>
              <a:defRPr/>
            </a:lvl2pPr>
            <a:lvl3pPr marL="1371600" lvl="2" indent="-342900" algn="l" rtl="0">
              <a:spcBef>
                <a:spcPts val="800"/>
              </a:spcBef>
              <a:spcAft>
                <a:spcPts val="0"/>
              </a:spcAft>
              <a:buClr>
                <a:srgbClr val="6C6463"/>
              </a:buClr>
              <a:buSzPts val="1800"/>
              <a:buChar char="•"/>
              <a:defRPr/>
            </a:lvl3pPr>
            <a:lvl4pPr marL="1828800" lvl="3" indent="-342900" algn="l" rtl="0">
              <a:spcBef>
                <a:spcPts val="360"/>
              </a:spcBef>
              <a:spcAft>
                <a:spcPts val="0"/>
              </a:spcAft>
              <a:buClr>
                <a:srgbClr val="6C6463"/>
              </a:buClr>
              <a:buSzPts val="1800"/>
              <a:buChar char="–"/>
              <a:defRPr/>
            </a:lvl4pPr>
            <a:lvl5pPr marL="2286000" lvl="4" indent="-342900" algn="l" rtl="0">
              <a:spcBef>
                <a:spcPts val="360"/>
              </a:spcBef>
              <a:spcAft>
                <a:spcPts val="0"/>
              </a:spcAft>
              <a:buClr>
                <a:srgbClr val="6C646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702"/>
        <p:cNvGrpSpPr/>
        <p:nvPr/>
      </p:nvGrpSpPr>
      <p:grpSpPr>
        <a:xfrm>
          <a:off x="0" y="0"/>
          <a:ext cx="0" cy="0"/>
          <a:chOff x="0" y="0"/>
          <a:chExt cx="0" cy="0"/>
        </a:xfrm>
      </p:grpSpPr>
      <p:sp>
        <p:nvSpPr>
          <p:cNvPr id="703" name="Google Shape;703;p100"/>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04" name="Google Shape;704;p100"/>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6C6463"/>
              </a:buClr>
              <a:buSzPts val="1600"/>
              <a:buChar char="»"/>
              <a:defRPr sz="1600">
                <a:solidFill>
                  <a:srgbClr val="6C6463"/>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05" name="Google Shape;705;p100"/>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6" name="Google Shape;706;p100"/>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7" name="Google Shape;707;p10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08" name="Google Shape;708;p10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709"/>
        <p:cNvGrpSpPr/>
        <p:nvPr/>
      </p:nvGrpSpPr>
      <p:grpSpPr>
        <a:xfrm>
          <a:off x="0" y="0"/>
          <a:ext cx="0" cy="0"/>
          <a:chOff x="0" y="0"/>
          <a:chExt cx="0" cy="0"/>
        </a:xfrm>
      </p:grpSpPr>
      <p:sp>
        <p:nvSpPr>
          <p:cNvPr id="710" name="Google Shape;710;p101"/>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11" name="Google Shape;711;p101"/>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12" name="Google Shape;712;p101"/>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3" name="Google Shape;713;p101"/>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6C6463"/>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4" name="Google Shape;714;p10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6C6463"/>
                </a:solidFill>
                <a:latin typeface="Gill Sans"/>
                <a:ea typeface="Gill Sans"/>
                <a:cs typeface="Gill Sans"/>
                <a:sym typeface="Gill Sans"/>
              </a:defRPr>
            </a:lvl1pPr>
            <a:lvl2pPr marL="0" lvl="1" indent="0" algn="r" rtl="0">
              <a:spcBef>
                <a:spcPts val="0"/>
              </a:spcBef>
              <a:buNone/>
              <a:defRPr sz="600" b="0" i="0" u="none" strike="noStrike" cap="none">
                <a:solidFill>
                  <a:srgbClr val="6C6463"/>
                </a:solidFill>
                <a:latin typeface="Gill Sans"/>
                <a:ea typeface="Gill Sans"/>
                <a:cs typeface="Gill Sans"/>
                <a:sym typeface="Gill Sans"/>
              </a:defRPr>
            </a:lvl2pPr>
            <a:lvl3pPr marL="0" lvl="2" indent="0" algn="r" rtl="0">
              <a:spcBef>
                <a:spcPts val="0"/>
              </a:spcBef>
              <a:buNone/>
              <a:defRPr sz="600" b="0" i="0" u="none" strike="noStrike" cap="none">
                <a:solidFill>
                  <a:srgbClr val="6C6463"/>
                </a:solidFill>
                <a:latin typeface="Gill Sans"/>
                <a:ea typeface="Gill Sans"/>
                <a:cs typeface="Gill Sans"/>
                <a:sym typeface="Gill Sans"/>
              </a:defRPr>
            </a:lvl3pPr>
            <a:lvl4pPr marL="0" lvl="3" indent="0" algn="r" rtl="0">
              <a:spcBef>
                <a:spcPts val="0"/>
              </a:spcBef>
              <a:buNone/>
              <a:defRPr sz="600" b="0" i="0" u="none" strike="noStrike" cap="none">
                <a:solidFill>
                  <a:srgbClr val="6C6463"/>
                </a:solidFill>
                <a:latin typeface="Gill Sans"/>
                <a:ea typeface="Gill Sans"/>
                <a:cs typeface="Gill Sans"/>
                <a:sym typeface="Gill Sans"/>
              </a:defRPr>
            </a:lvl4pPr>
            <a:lvl5pPr marL="0" lvl="4" indent="0" algn="r" rtl="0">
              <a:spcBef>
                <a:spcPts val="0"/>
              </a:spcBef>
              <a:buNone/>
              <a:defRPr sz="600" b="0" i="0" u="none" strike="noStrike" cap="none">
                <a:solidFill>
                  <a:srgbClr val="6C6463"/>
                </a:solidFill>
                <a:latin typeface="Gill Sans"/>
                <a:ea typeface="Gill Sans"/>
                <a:cs typeface="Gill Sans"/>
                <a:sym typeface="Gill Sans"/>
              </a:defRPr>
            </a:lvl5pPr>
            <a:lvl6pPr marL="0" lvl="5" indent="0" algn="r" rtl="0">
              <a:spcBef>
                <a:spcPts val="0"/>
              </a:spcBef>
              <a:buNone/>
              <a:defRPr sz="600" b="0" i="0" u="none" strike="noStrike" cap="none">
                <a:solidFill>
                  <a:srgbClr val="6C6463"/>
                </a:solidFill>
                <a:latin typeface="Gill Sans"/>
                <a:ea typeface="Gill Sans"/>
                <a:cs typeface="Gill Sans"/>
                <a:sym typeface="Gill Sans"/>
              </a:defRPr>
            </a:lvl6pPr>
            <a:lvl7pPr marL="0" lvl="6" indent="0" algn="r" rtl="0">
              <a:spcBef>
                <a:spcPts val="0"/>
              </a:spcBef>
              <a:buNone/>
              <a:defRPr sz="600" b="0" i="0" u="none" strike="noStrike" cap="none">
                <a:solidFill>
                  <a:srgbClr val="6C6463"/>
                </a:solidFill>
                <a:latin typeface="Gill Sans"/>
                <a:ea typeface="Gill Sans"/>
                <a:cs typeface="Gill Sans"/>
                <a:sym typeface="Gill Sans"/>
              </a:defRPr>
            </a:lvl7pPr>
            <a:lvl8pPr marL="0" lvl="7" indent="0" algn="r" rtl="0">
              <a:spcBef>
                <a:spcPts val="0"/>
              </a:spcBef>
              <a:buNone/>
              <a:defRPr sz="600" b="0" i="0" u="none" strike="noStrike" cap="none">
                <a:solidFill>
                  <a:srgbClr val="6C6463"/>
                </a:solidFill>
                <a:latin typeface="Gill Sans"/>
                <a:ea typeface="Gill Sans"/>
                <a:cs typeface="Gill Sans"/>
                <a:sym typeface="Gill Sans"/>
              </a:defRPr>
            </a:lvl8pPr>
            <a:lvl9pPr marL="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15" name="Google Shape;715;p101"/>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30200" algn="l" rtl="0">
              <a:spcBef>
                <a:spcPts val="320"/>
              </a:spcBef>
              <a:spcAft>
                <a:spcPts val="0"/>
              </a:spcAft>
              <a:buClr>
                <a:srgbClr val="FFFFFF"/>
              </a:buClr>
              <a:buSzPts val="1600"/>
              <a:buChar char="»"/>
              <a:defRPr sz="1600">
                <a:solidFill>
                  <a:srgbClr val="FFFFFF"/>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16" name="Google Shape;716;p10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717"/>
        <p:cNvGrpSpPr/>
        <p:nvPr/>
      </p:nvGrpSpPr>
      <p:grpSpPr>
        <a:xfrm>
          <a:off x="0" y="0"/>
          <a:ext cx="0" cy="0"/>
          <a:chOff x="0" y="0"/>
          <a:chExt cx="0" cy="0"/>
        </a:xfrm>
      </p:grpSpPr>
      <p:sp>
        <p:nvSpPr>
          <p:cNvPr id="718" name="Google Shape;718;p102"/>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19" name="Google Shape;719;p102"/>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a:solidFill>
                  <a:srgbClr val="6C6463"/>
                </a:solidFill>
              </a:defRPr>
            </a:lvl1pPr>
            <a:lvl2pPr marL="914400" lvl="1" indent="-330200" algn="l" rtl="0">
              <a:spcBef>
                <a:spcPts val="800"/>
              </a:spcBef>
              <a:spcAft>
                <a:spcPts val="0"/>
              </a:spcAft>
              <a:buClr>
                <a:srgbClr val="6C6463"/>
              </a:buClr>
              <a:buSzPts val="1600"/>
              <a:buChar char="–"/>
              <a:defRPr>
                <a:solidFill>
                  <a:srgbClr val="6C6463"/>
                </a:solidFill>
              </a:defRPr>
            </a:lvl2pPr>
            <a:lvl3pPr marL="1371600" lvl="2" indent="-342900" algn="l" rtl="0">
              <a:spcBef>
                <a:spcPts val="800"/>
              </a:spcBef>
              <a:spcAft>
                <a:spcPts val="0"/>
              </a:spcAft>
              <a:buClr>
                <a:srgbClr val="6C6463"/>
              </a:buClr>
              <a:buSzPts val="1800"/>
              <a:buChar char="•"/>
              <a:defRPr>
                <a:solidFill>
                  <a:srgbClr val="6C6463"/>
                </a:solidFill>
              </a:defRPr>
            </a:lvl3pPr>
            <a:lvl4pPr marL="1828800" lvl="3" indent="-330200" algn="l" rtl="0">
              <a:spcBef>
                <a:spcPts val="320"/>
              </a:spcBef>
              <a:spcAft>
                <a:spcPts val="0"/>
              </a:spcAft>
              <a:buClr>
                <a:srgbClr val="6C6463"/>
              </a:buClr>
              <a:buSzPts val="1600"/>
              <a:buChar char="–"/>
              <a:defRPr>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20" name="Google Shape;720;p102"/>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1" name="Google Shape;721;p102"/>
          <p:cNvSpPr txBox="1">
            <a:spLocks noGrp="1"/>
          </p:cNvSpPr>
          <p:nvPr>
            <p:ph type="ftr" idx="11"/>
          </p:nvPr>
        </p:nvSpPr>
        <p:spPr>
          <a:xfrm>
            <a:off x="3124200" y="4806072"/>
            <a:ext cx="2895600" cy="1848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600" b="0" i="0">
                <a:solidFill>
                  <a:srgbClr val="FFFFFF"/>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2" name="Google Shape;722;p10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23" name="Google Shape;723;p102"/>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24" name="Google Shape;724;p10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725"/>
        <p:cNvGrpSpPr/>
        <p:nvPr/>
      </p:nvGrpSpPr>
      <p:grpSpPr>
        <a:xfrm>
          <a:off x="0" y="0"/>
          <a:ext cx="0" cy="0"/>
          <a:chOff x="0" y="0"/>
          <a:chExt cx="0" cy="0"/>
        </a:xfrm>
      </p:grpSpPr>
      <p:sp>
        <p:nvSpPr>
          <p:cNvPr id="726" name="Google Shape;726;p103"/>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425" tIns="45700" rIns="91425" bIns="45700" anchor="t" anchorCtr="0">
            <a:noAutofit/>
          </a:bodyPr>
          <a:lstStyle>
            <a:lvl1pPr marR="0" lvl="0" algn="l" rtl="0">
              <a:lnSpc>
                <a:spcPct val="100000"/>
              </a:lnSpc>
              <a:spcBef>
                <a:spcPts val="240"/>
              </a:spcBef>
              <a:spcAft>
                <a:spcPts val="0"/>
              </a:spcAft>
              <a:buClr>
                <a:srgbClr val="6C6463"/>
              </a:buClr>
              <a:buSzPts val="1200"/>
              <a:buFont typeface="Arial"/>
              <a:buNone/>
              <a:defRPr sz="12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R="0" lvl="2"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R="0" lvl="3"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R="0" lvl="4"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727" name="Google Shape;727;p103"/>
          <p:cNvSpPr txBox="1">
            <a:spLocks noGrp="1"/>
          </p:cNvSpPr>
          <p:nvPr>
            <p:ph type="dt" idx="10"/>
          </p:nvPr>
        </p:nvSpPr>
        <p:spPr>
          <a:xfrm>
            <a:off x="152400" y="4806072"/>
            <a:ext cx="2133600" cy="184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600" b="0" i="0">
                <a:solidFill>
                  <a:srgbClr val="6C6463"/>
                </a:solidFill>
                <a:latin typeface="Gill Sans"/>
                <a:ea typeface="Gill Sans"/>
                <a:cs typeface="Gill Sans"/>
                <a:sym typeface="Gill Sans"/>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8" name="Google Shape;728;p10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600" b="0" i="0" u="none" strike="noStrike" cap="none">
                <a:solidFill>
                  <a:srgbClr val="FFFFFF"/>
                </a:solidFill>
                <a:latin typeface="Gill Sans"/>
                <a:ea typeface="Gill Sans"/>
                <a:cs typeface="Gill Sans"/>
                <a:sym typeface="Gill Sans"/>
              </a:defRPr>
            </a:lvl1pPr>
            <a:lvl2pPr marL="0" lvl="1" indent="0" algn="r" rtl="0">
              <a:spcBef>
                <a:spcPts val="0"/>
              </a:spcBef>
              <a:buNone/>
              <a:defRPr sz="600" b="0" i="0" u="none" strike="noStrike" cap="none">
                <a:solidFill>
                  <a:srgbClr val="FFFFFF"/>
                </a:solidFill>
                <a:latin typeface="Gill Sans"/>
                <a:ea typeface="Gill Sans"/>
                <a:cs typeface="Gill Sans"/>
                <a:sym typeface="Gill Sans"/>
              </a:defRPr>
            </a:lvl2pPr>
            <a:lvl3pPr marL="0" lvl="2" indent="0" algn="r" rtl="0">
              <a:spcBef>
                <a:spcPts val="0"/>
              </a:spcBef>
              <a:buNone/>
              <a:defRPr sz="600" b="0" i="0" u="none" strike="noStrike" cap="none">
                <a:solidFill>
                  <a:srgbClr val="FFFFFF"/>
                </a:solidFill>
                <a:latin typeface="Gill Sans"/>
                <a:ea typeface="Gill Sans"/>
                <a:cs typeface="Gill Sans"/>
                <a:sym typeface="Gill Sans"/>
              </a:defRPr>
            </a:lvl3pPr>
            <a:lvl4pPr marL="0" lvl="3" indent="0" algn="r" rtl="0">
              <a:spcBef>
                <a:spcPts val="0"/>
              </a:spcBef>
              <a:buNone/>
              <a:defRPr sz="600" b="0" i="0" u="none" strike="noStrike" cap="none">
                <a:solidFill>
                  <a:srgbClr val="FFFFFF"/>
                </a:solidFill>
                <a:latin typeface="Gill Sans"/>
                <a:ea typeface="Gill Sans"/>
                <a:cs typeface="Gill Sans"/>
                <a:sym typeface="Gill Sans"/>
              </a:defRPr>
            </a:lvl4pPr>
            <a:lvl5pPr marL="0" lvl="4" indent="0" algn="r" rtl="0">
              <a:spcBef>
                <a:spcPts val="0"/>
              </a:spcBef>
              <a:buNone/>
              <a:defRPr sz="600" b="0" i="0" u="none" strike="noStrike" cap="none">
                <a:solidFill>
                  <a:srgbClr val="FFFFFF"/>
                </a:solidFill>
                <a:latin typeface="Gill Sans"/>
                <a:ea typeface="Gill Sans"/>
                <a:cs typeface="Gill Sans"/>
                <a:sym typeface="Gill Sans"/>
              </a:defRPr>
            </a:lvl5pPr>
            <a:lvl6pPr marL="0" lvl="5" indent="0" algn="r" rtl="0">
              <a:spcBef>
                <a:spcPts val="0"/>
              </a:spcBef>
              <a:buNone/>
              <a:defRPr sz="600" b="0" i="0" u="none" strike="noStrike" cap="none">
                <a:solidFill>
                  <a:srgbClr val="FFFFFF"/>
                </a:solidFill>
                <a:latin typeface="Gill Sans"/>
                <a:ea typeface="Gill Sans"/>
                <a:cs typeface="Gill Sans"/>
                <a:sym typeface="Gill Sans"/>
              </a:defRPr>
            </a:lvl6pPr>
            <a:lvl7pPr marL="0" lvl="6" indent="0" algn="r" rtl="0">
              <a:spcBef>
                <a:spcPts val="0"/>
              </a:spcBef>
              <a:buNone/>
              <a:defRPr sz="600" b="0" i="0" u="none" strike="noStrike" cap="none">
                <a:solidFill>
                  <a:srgbClr val="FFFFFF"/>
                </a:solidFill>
                <a:latin typeface="Gill Sans"/>
                <a:ea typeface="Gill Sans"/>
                <a:cs typeface="Gill Sans"/>
                <a:sym typeface="Gill Sans"/>
              </a:defRPr>
            </a:lvl7pPr>
            <a:lvl8pPr marL="0" lvl="7" indent="0" algn="r" rtl="0">
              <a:spcBef>
                <a:spcPts val="0"/>
              </a:spcBef>
              <a:buNone/>
              <a:defRPr sz="600" b="0" i="0" u="none" strike="noStrike" cap="none">
                <a:solidFill>
                  <a:srgbClr val="FFFFFF"/>
                </a:solidFill>
                <a:latin typeface="Gill Sans"/>
                <a:ea typeface="Gill Sans"/>
                <a:cs typeface="Gill Sans"/>
                <a:sym typeface="Gill Sans"/>
              </a:defRPr>
            </a:lvl8pPr>
            <a:lvl9pPr marL="0" lvl="8" indent="0" algn="r" rtl="0">
              <a:spcBef>
                <a:spcPts val="0"/>
              </a:spcBef>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29" name="Google Shape;729;p103"/>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rtl="0">
              <a:spcBef>
                <a:spcPts val="0"/>
              </a:spcBef>
              <a:spcAft>
                <a:spcPts val="0"/>
              </a:spcAft>
              <a:buClr>
                <a:srgbClr val="6C6463"/>
              </a:buClr>
              <a:buSzPts val="1600"/>
              <a:buChar char="•"/>
              <a:defRPr sz="1600">
                <a:solidFill>
                  <a:srgbClr val="6C6463"/>
                </a:solidFill>
              </a:defRPr>
            </a:lvl1pPr>
            <a:lvl2pPr marL="914400" lvl="1" indent="-330200" algn="l" rtl="0">
              <a:spcBef>
                <a:spcPts val="800"/>
              </a:spcBef>
              <a:spcAft>
                <a:spcPts val="0"/>
              </a:spcAft>
              <a:buClr>
                <a:srgbClr val="6C6463"/>
              </a:buClr>
              <a:buSzPts val="1600"/>
              <a:buChar char="–"/>
              <a:defRPr sz="1600">
                <a:solidFill>
                  <a:srgbClr val="6C6463"/>
                </a:solidFill>
              </a:defRPr>
            </a:lvl2pPr>
            <a:lvl3pPr marL="1371600" lvl="2" indent="-330200" algn="l" rtl="0">
              <a:spcBef>
                <a:spcPts val="800"/>
              </a:spcBef>
              <a:spcAft>
                <a:spcPts val="0"/>
              </a:spcAft>
              <a:buClr>
                <a:srgbClr val="6C6463"/>
              </a:buClr>
              <a:buSzPts val="1600"/>
              <a:buChar char="•"/>
              <a:defRPr sz="1600">
                <a:solidFill>
                  <a:srgbClr val="6C6463"/>
                </a:solidFill>
              </a:defRPr>
            </a:lvl3pPr>
            <a:lvl4pPr marL="1828800" lvl="3" indent="-317500" algn="l" rtl="0">
              <a:spcBef>
                <a:spcPts val="280"/>
              </a:spcBef>
              <a:spcAft>
                <a:spcPts val="0"/>
              </a:spcAft>
              <a:buClr>
                <a:srgbClr val="6C6463"/>
              </a:buClr>
              <a:buSzPts val="1400"/>
              <a:buChar char="–"/>
              <a:defRPr sz="1400">
                <a:solidFill>
                  <a:srgbClr val="6C6463"/>
                </a:solidFill>
              </a:defRPr>
            </a:lvl4pPr>
            <a:lvl5pPr marL="2286000" lvl="4" indent="-317500" algn="l" rtl="0">
              <a:spcBef>
                <a:spcPts val="280"/>
              </a:spcBef>
              <a:spcAft>
                <a:spcPts val="0"/>
              </a:spcAft>
              <a:buClr>
                <a:srgbClr val="FFFFFF"/>
              </a:buClr>
              <a:buSzPts val="1400"/>
              <a:buChar char="»"/>
              <a:defRPr>
                <a:solidFill>
                  <a:srgbClr val="FFFFF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30" name="Google Shape;730;p103"/>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rtl="0">
              <a:spcBef>
                <a:spcPts val="0"/>
              </a:spcBef>
              <a:spcAft>
                <a:spcPts val="0"/>
              </a:spcAft>
              <a:buClr>
                <a:srgbClr val="FFFFFF"/>
              </a:buClr>
              <a:buSzPts val="600"/>
              <a:buNone/>
              <a:defRPr sz="600">
                <a:solidFill>
                  <a:srgbClr val="FFFFFF"/>
                </a:solidFill>
              </a:defRPr>
            </a:lvl1pPr>
            <a:lvl2pPr marL="914400" lvl="1" indent="-228600" algn="l" rtl="0">
              <a:spcBef>
                <a:spcPts val="800"/>
              </a:spcBef>
              <a:spcAft>
                <a:spcPts val="0"/>
              </a:spcAft>
              <a:buClr>
                <a:schemeClr val="lt1"/>
              </a:buClr>
              <a:buSzPts val="1800"/>
              <a:buNone/>
              <a:defRPr sz="1800">
                <a:solidFill>
                  <a:schemeClr val="lt1"/>
                </a:solidFill>
              </a:defRPr>
            </a:lvl2pPr>
            <a:lvl3pPr marL="1371600" lvl="2" indent="-228600" algn="l" rtl="0">
              <a:spcBef>
                <a:spcPts val="800"/>
              </a:spcBef>
              <a:spcAft>
                <a:spcPts val="0"/>
              </a:spcAft>
              <a:buClr>
                <a:schemeClr val="lt1"/>
              </a:buClr>
              <a:buSzPts val="1600"/>
              <a:buNone/>
              <a:defRPr sz="1600">
                <a:solidFill>
                  <a:schemeClr val="lt1"/>
                </a:solidFill>
              </a:defRPr>
            </a:lvl3pPr>
            <a:lvl4pPr marL="1828800" lvl="3" indent="-228600" algn="l" rtl="0">
              <a:spcBef>
                <a:spcPts val="280"/>
              </a:spcBef>
              <a:spcAft>
                <a:spcPts val="0"/>
              </a:spcAft>
              <a:buClr>
                <a:schemeClr val="lt1"/>
              </a:buClr>
              <a:buSzPts val="1400"/>
              <a:buNone/>
              <a:defRPr sz="1400">
                <a:solidFill>
                  <a:schemeClr val="lt1"/>
                </a:solidFill>
              </a:defRPr>
            </a:lvl4pPr>
            <a:lvl5pPr marL="2286000" lvl="4" indent="-228600" algn="l" rtl="0">
              <a:spcBef>
                <a:spcPts val="240"/>
              </a:spcBef>
              <a:spcAft>
                <a:spcPts val="0"/>
              </a:spcAft>
              <a:buClr>
                <a:schemeClr val="lt1"/>
              </a:buClr>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31" name="Google Shape;731;p103"/>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0067B9"/>
              </a:buClr>
              <a:buSzPts val="2400"/>
              <a:buFont typeface="Gill Sans"/>
              <a:buNone/>
              <a:defRPr>
                <a:solidFill>
                  <a:srgbClr val="0067B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theme" Target="../theme/theme4.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97559"/>
            <a:ext cx="2133600" cy="13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35C5B"/>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97559"/>
            <a:ext cx="2895600" cy="138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35C5B"/>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97559"/>
            <a:ext cx="2133600" cy="138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35C5B"/>
                </a:solidFill>
                <a:latin typeface="Gill Sans"/>
                <a:ea typeface="Gill Sans"/>
                <a:cs typeface="Gill Sans"/>
                <a:sym typeface="Gill Sans"/>
              </a:defRPr>
            </a:lvl1pPr>
            <a:lvl2pPr marL="0" marR="0" lvl="1" indent="0" algn="r" rtl="0">
              <a:spcBef>
                <a:spcPts val="0"/>
              </a:spcBef>
              <a:buNone/>
              <a:defRPr sz="600" b="0" i="0" u="none" strike="noStrike" cap="none">
                <a:solidFill>
                  <a:srgbClr val="635C5B"/>
                </a:solidFill>
                <a:latin typeface="Gill Sans"/>
                <a:ea typeface="Gill Sans"/>
                <a:cs typeface="Gill Sans"/>
                <a:sym typeface="Gill Sans"/>
              </a:defRPr>
            </a:lvl2pPr>
            <a:lvl3pPr marL="0" marR="0" lvl="2" indent="0" algn="r" rtl="0">
              <a:spcBef>
                <a:spcPts val="0"/>
              </a:spcBef>
              <a:buNone/>
              <a:defRPr sz="600" b="0" i="0" u="none" strike="noStrike" cap="none">
                <a:solidFill>
                  <a:srgbClr val="635C5B"/>
                </a:solidFill>
                <a:latin typeface="Gill Sans"/>
                <a:ea typeface="Gill Sans"/>
                <a:cs typeface="Gill Sans"/>
                <a:sym typeface="Gill Sans"/>
              </a:defRPr>
            </a:lvl3pPr>
            <a:lvl4pPr marL="0" marR="0" lvl="3" indent="0" algn="r" rtl="0">
              <a:spcBef>
                <a:spcPts val="0"/>
              </a:spcBef>
              <a:buNone/>
              <a:defRPr sz="600" b="0" i="0" u="none" strike="noStrike" cap="none">
                <a:solidFill>
                  <a:srgbClr val="635C5B"/>
                </a:solidFill>
                <a:latin typeface="Gill Sans"/>
                <a:ea typeface="Gill Sans"/>
                <a:cs typeface="Gill Sans"/>
                <a:sym typeface="Gill Sans"/>
              </a:defRPr>
            </a:lvl4pPr>
            <a:lvl5pPr marL="0" marR="0" lvl="4" indent="0" algn="r" rtl="0">
              <a:spcBef>
                <a:spcPts val="0"/>
              </a:spcBef>
              <a:buNone/>
              <a:defRPr sz="600" b="0" i="0" u="none" strike="noStrike" cap="none">
                <a:solidFill>
                  <a:srgbClr val="635C5B"/>
                </a:solidFill>
                <a:latin typeface="Gill Sans"/>
                <a:ea typeface="Gill Sans"/>
                <a:cs typeface="Gill Sans"/>
                <a:sym typeface="Gill Sans"/>
              </a:defRPr>
            </a:lvl5pPr>
            <a:lvl6pPr marL="0" marR="0" lvl="5" indent="0" algn="r" rtl="0">
              <a:spcBef>
                <a:spcPts val="0"/>
              </a:spcBef>
              <a:buNone/>
              <a:defRPr sz="600" b="0" i="0" u="none" strike="noStrike" cap="none">
                <a:solidFill>
                  <a:srgbClr val="635C5B"/>
                </a:solidFill>
                <a:latin typeface="Gill Sans"/>
                <a:ea typeface="Gill Sans"/>
                <a:cs typeface="Gill Sans"/>
                <a:sym typeface="Gill Sans"/>
              </a:defRPr>
            </a:lvl6pPr>
            <a:lvl7pPr marL="0" marR="0" lvl="6" indent="0" algn="r" rtl="0">
              <a:spcBef>
                <a:spcPts val="0"/>
              </a:spcBef>
              <a:buNone/>
              <a:defRPr sz="600" b="0" i="0" u="none" strike="noStrike" cap="none">
                <a:solidFill>
                  <a:srgbClr val="635C5B"/>
                </a:solidFill>
                <a:latin typeface="Gill Sans"/>
                <a:ea typeface="Gill Sans"/>
                <a:cs typeface="Gill Sans"/>
                <a:sym typeface="Gill Sans"/>
              </a:defRPr>
            </a:lvl7pPr>
            <a:lvl8pPr marL="0" marR="0" lvl="7" indent="0" algn="r" rtl="0">
              <a:spcBef>
                <a:spcPts val="0"/>
              </a:spcBef>
              <a:buNone/>
              <a:defRPr sz="600" b="0" i="0" u="none" strike="noStrike" cap="none">
                <a:solidFill>
                  <a:srgbClr val="635C5B"/>
                </a:solidFill>
                <a:latin typeface="Gill Sans"/>
                <a:ea typeface="Gill Sans"/>
                <a:cs typeface="Gill Sans"/>
                <a:sym typeface="Gill Sans"/>
              </a:defRPr>
            </a:lvl8pPr>
            <a:lvl9pPr marL="0" marR="0" lvl="8" indent="0" algn="r" rtl="0">
              <a:spcBef>
                <a:spcPts val="0"/>
              </a:spcBef>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686104" y="677485"/>
            <a:ext cx="7772400" cy="4579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5" name="Google Shape;235;p33"/>
          <p:cNvSpPr txBox="1">
            <a:spLocks noGrp="1"/>
          </p:cNvSpPr>
          <p:nvPr>
            <p:ph type="body" idx="1"/>
          </p:nvPr>
        </p:nvSpPr>
        <p:spPr>
          <a:xfrm>
            <a:off x="685800" y="1286662"/>
            <a:ext cx="7772400" cy="3174922"/>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6" name="Google Shape;236;p33"/>
          <p:cNvSpPr txBox="1">
            <a:spLocks noGrp="1"/>
          </p:cNvSpPr>
          <p:nvPr>
            <p:ph type="dt" idx="10"/>
          </p:nvPr>
        </p:nvSpPr>
        <p:spPr>
          <a:xfrm>
            <a:off x="152400" y="4825484"/>
            <a:ext cx="2133600" cy="18466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7" name="Google Shape;237;p33"/>
          <p:cNvSpPr txBox="1">
            <a:spLocks noGrp="1"/>
          </p:cNvSpPr>
          <p:nvPr>
            <p:ph type="ftr" idx="11"/>
          </p:nvPr>
        </p:nvSpPr>
        <p:spPr>
          <a:xfrm>
            <a:off x="3124200" y="4825484"/>
            <a:ext cx="2895600" cy="18466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38" name="Google Shape;238;p33"/>
          <p:cNvSpPr txBox="1">
            <a:spLocks noGrp="1"/>
          </p:cNvSpPr>
          <p:nvPr>
            <p:ph type="sldNum" idx="12"/>
          </p:nvPr>
        </p:nvSpPr>
        <p:spPr>
          <a:xfrm>
            <a:off x="6858000" y="4825484"/>
            <a:ext cx="2133600" cy="18466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33"/>
          <p:cNvSpPr/>
          <p:nvPr/>
        </p:nvSpPr>
        <p:spPr>
          <a:xfrm>
            <a:off x="0" y="0"/>
            <a:ext cx="9144000" cy="5148072"/>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64" name="Google Shape;464;p6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5" name="Google Shape;465;p6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6" name="Google Shape;466;p6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7" name="Google Shape;467;p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51"/>
        <p:cNvGrpSpPr/>
        <p:nvPr/>
      </p:nvGrpSpPr>
      <p:grpSpPr>
        <a:xfrm>
          <a:off x="0" y="0"/>
          <a:ext cx="0" cy="0"/>
          <a:chOff x="0" y="0"/>
          <a:chExt cx="0" cy="0"/>
        </a:xfrm>
      </p:grpSpPr>
      <p:sp>
        <p:nvSpPr>
          <p:cNvPr id="552" name="Google Shape;552;p79"/>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3" name="Google Shape;553;p7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554" name="Google Shape;554;p79"/>
          <p:cNvSpPr txBox="1">
            <a:spLocks noGrp="1"/>
          </p:cNvSpPr>
          <p:nvPr>
            <p:ph type="dt" idx="10"/>
          </p:nvPr>
        </p:nvSpPr>
        <p:spPr>
          <a:xfrm>
            <a:off x="152400" y="4825484"/>
            <a:ext cx="2133600" cy="184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55" name="Google Shape;555;p79"/>
          <p:cNvSpPr txBox="1">
            <a:spLocks noGrp="1"/>
          </p:cNvSpPr>
          <p:nvPr>
            <p:ph type="ftr" idx="11"/>
          </p:nvPr>
        </p:nvSpPr>
        <p:spPr>
          <a:xfrm>
            <a:off x="3124200" y="4825484"/>
            <a:ext cx="2895600" cy="1848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6C6463"/>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556" name="Google Shape;556;p79"/>
          <p:cNvSpPr txBox="1">
            <a:spLocks noGrp="1"/>
          </p:cNvSpPr>
          <p:nvPr>
            <p:ph type="sldNum" idx="12"/>
          </p:nvPr>
        </p:nvSpPr>
        <p:spPr>
          <a:xfrm>
            <a:off x="6858000" y="4825484"/>
            <a:ext cx="2133600" cy="18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Gill Sans"/>
                <a:ea typeface="Gill Sans"/>
                <a:cs typeface="Gill Sans"/>
                <a:sym typeface="Gill Sans"/>
              </a:defRPr>
            </a:lvl1pPr>
            <a:lvl2pPr marL="0" marR="0" lvl="1" indent="0" algn="r" rtl="0">
              <a:spcBef>
                <a:spcPts val="0"/>
              </a:spcBef>
              <a:buNone/>
              <a:defRPr sz="600" b="0" i="0" u="none" strike="noStrike" cap="none">
                <a:solidFill>
                  <a:srgbClr val="6C6463"/>
                </a:solidFill>
                <a:latin typeface="Gill Sans"/>
                <a:ea typeface="Gill Sans"/>
                <a:cs typeface="Gill Sans"/>
                <a:sym typeface="Gill Sans"/>
              </a:defRPr>
            </a:lvl2pPr>
            <a:lvl3pPr marL="0" marR="0" lvl="2" indent="0" algn="r" rtl="0">
              <a:spcBef>
                <a:spcPts val="0"/>
              </a:spcBef>
              <a:buNone/>
              <a:defRPr sz="600" b="0" i="0" u="none" strike="noStrike" cap="none">
                <a:solidFill>
                  <a:srgbClr val="6C6463"/>
                </a:solidFill>
                <a:latin typeface="Gill Sans"/>
                <a:ea typeface="Gill Sans"/>
                <a:cs typeface="Gill Sans"/>
                <a:sym typeface="Gill Sans"/>
              </a:defRPr>
            </a:lvl3pPr>
            <a:lvl4pPr marL="0" marR="0" lvl="3" indent="0" algn="r" rtl="0">
              <a:spcBef>
                <a:spcPts val="0"/>
              </a:spcBef>
              <a:buNone/>
              <a:defRPr sz="600" b="0" i="0" u="none" strike="noStrike" cap="none">
                <a:solidFill>
                  <a:srgbClr val="6C6463"/>
                </a:solidFill>
                <a:latin typeface="Gill Sans"/>
                <a:ea typeface="Gill Sans"/>
                <a:cs typeface="Gill Sans"/>
                <a:sym typeface="Gill Sans"/>
              </a:defRPr>
            </a:lvl4pPr>
            <a:lvl5pPr marL="0" marR="0" lvl="4" indent="0" algn="r" rtl="0">
              <a:spcBef>
                <a:spcPts val="0"/>
              </a:spcBef>
              <a:buNone/>
              <a:defRPr sz="600" b="0" i="0" u="none" strike="noStrike" cap="none">
                <a:solidFill>
                  <a:srgbClr val="6C6463"/>
                </a:solidFill>
                <a:latin typeface="Gill Sans"/>
                <a:ea typeface="Gill Sans"/>
                <a:cs typeface="Gill Sans"/>
                <a:sym typeface="Gill Sans"/>
              </a:defRPr>
            </a:lvl5pPr>
            <a:lvl6pPr marL="0" marR="0" lvl="5" indent="0" algn="r" rtl="0">
              <a:spcBef>
                <a:spcPts val="0"/>
              </a:spcBef>
              <a:buNone/>
              <a:defRPr sz="600" b="0" i="0" u="none" strike="noStrike" cap="none">
                <a:solidFill>
                  <a:srgbClr val="6C6463"/>
                </a:solidFill>
                <a:latin typeface="Gill Sans"/>
                <a:ea typeface="Gill Sans"/>
                <a:cs typeface="Gill Sans"/>
                <a:sym typeface="Gill Sans"/>
              </a:defRPr>
            </a:lvl6pPr>
            <a:lvl7pPr marL="0" marR="0" lvl="6" indent="0" algn="r" rtl="0">
              <a:spcBef>
                <a:spcPts val="0"/>
              </a:spcBef>
              <a:buNone/>
              <a:defRPr sz="600" b="0" i="0" u="none" strike="noStrike" cap="none">
                <a:solidFill>
                  <a:srgbClr val="6C6463"/>
                </a:solidFill>
                <a:latin typeface="Gill Sans"/>
                <a:ea typeface="Gill Sans"/>
                <a:cs typeface="Gill Sans"/>
                <a:sym typeface="Gill Sans"/>
              </a:defRPr>
            </a:lvl7pPr>
            <a:lvl8pPr marL="0" marR="0" lvl="7" indent="0" algn="r" rtl="0">
              <a:spcBef>
                <a:spcPts val="0"/>
              </a:spcBef>
              <a:buNone/>
              <a:defRPr sz="600" b="0" i="0" u="none" strike="noStrike" cap="none">
                <a:solidFill>
                  <a:srgbClr val="6C6463"/>
                </a:solidFill>
                <a:latin typeface="Gill Sans"/>
                <a:ea typeface="Gill Sans"/>
                <a:cs typeface="Gill Sans"/>
                <a:sym typeface="Gill Sans"/>
              </a:defRPr>
            </a:lvl8pPr>
            <a:lvl9pPr marL="0" marR="0" lvl="8" indent="0" algn="r" rtl="0">
              <a:spcBef>
                <a:spcPts val="0"/>
              </a:spcBef>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57" name="Google Shape;557;p79"/>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hyperlink" Target="mailto:mandy.george@cadmusgroup.com" TargetMode="External"/><Relationship Id="rId3" Type="http://schemas.openxmlformats.org/officeDocument/2006/relationships/image" Target="../media/image10.jpg"/><Relationship Id="rId7" Type="http://schemas.openxmlformats.org/officeDocument/2006/relationships/hyperlink" Target="mailto:Chris.Pettit@icf.com" TargetMode="External"/><Relationship Id="rId2" Type="http://schemas.openxmlformats.org/officeDocument/2006/relationships/notesSlide" Target="../notesSlides/notesSlide10.xml"/><Relationship Id="rId1" Type="http://schemas.openxmlformats.org/officeDocument/2006/relationships/slideLayout" Target="../slideLayouts/slideLayout82.xml"/><Relationship Id="rId6" Type="http://schemas.openxmlformats.org/officeDocument/2006/relationships/hyperlink" Target="mailto:grulifson@usaid.gov" TargetMode="External"/><Relationship Id="rId11" Type="http://schemas.openxmlformats.org/officeDocument/2006/relationships/hyperlink" Target="mailto:michael.minkoff@cadmusgroup.com" TargetMode="External"/><Relationship Id="rId5" Type="http://schemas.openxmlformats.org/officeDocument/2006/relationships/hyperlink" Target="mailto:golson@usiad.gov" TargetMode="External"/><Relationship Id="rId10" Type="http://schemas.openxmlformats.org/officeDocument/2006/relationships/hyperlink" Target="mailto:scm.sustainability@usaid.gov" TargetMode="External"/><Relationship Id="rId4" Type="http://schemas.openxmlformats.org/officeDocument/2006/relationships/hyperlink" Target="mailto:eclesceri@usaid.gov" TargetMode="External"/><Relationship Id="rId9" Type="http://schemas.openxmlformats.org/officeDocument/2006/relationships/hyperlink" Target="mailto:carmen.saab@cadmusgroup.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8.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hyperlink" Target="mailto:Joint.Initiative@icf.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789"/>
        <p:cNvGrpSpPr/>
        <p:nvPr/>
      </p:nvGrpSpPr>
      <p:grpSpPr>
        <a:xfrm>
          <a:off x="0" y="0"/>
          <a:ext cx="0" cy="0"/>
          <a:chOff x="0" y="0"/>
          <a:chExt cx="0" cy="0"/>
        </a:xfrm>
      </p:grpSpPr>
      <p:sp>
        <p:nvSpPr>
          <p:cNvPr id="790" name="Google Shape;790;p112"/>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rgbClr val="6C6463"/>
                </a:solidFill>
              </a:rPr>
              <a:t>1</a:t>
            </a:fld>
            <a:endParaRPr>
              <a:solidFill>
                <a:srgbClr val="6C6463"/>
              </a:solidFill>
            </a:endParaRPr>
          </a:p>
        </p:txBody>
      </p:sp>
      <p:sp>
        <p:nvSpPr>
          <p:cNvPr id="791" name="Google Shape;791;p112"/>
          <p:cNvSpPr txBox="1">
            <a:spLocks noGrp="1"/>
          </p:cNvSpPr>
          <p:nvPr>
            <p:ph type="ctrTitle"/>
          </p:nvPr>
        </p:nvSpPr>
        <p:spPr>
          <a:xfrm>
            <a:off x="685800" y="1589025"/>
            <a:ext cx="5622900" cy="12000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Gill Sans"/>
              <a:buNone/>
            </a:pPr>
            <a:r>
              <a:rPr lang="en">
                <a:solidFill>
                  <a:schemeClr val="dk1"/>
                </a:solidFill>
              </a:rPr>
              <a:t>JOINT INITIATIVE FOR SUSTAINABLE HUMANITARIAN PACKAGING WASTE MANAGEMENT</a:t>
            </a:r>
            <a:endParaRPr>
              <a:solidFill>
                <a:schemeClr val="dk1"/>
              </a:solidFill>
            </a:endParaRPr>
          </a:p>
        </p:txBody>
      </p:sp>
      <p:sp>
        <p:nvSpPr>
          <p:cNvPr id="792" name="Google Shape;792;p112"/>
          <p:cNvSpPr txBox="1">
            <a:spLocks noGrp="1"/>
          </p:cNvSpPr>
          <p:nvPr>
            <p:ph type="subTitle" idx="1"/>
          </p:nvPr>
        </p:nvSpPr>
        <p:spPr>
          <a:xfrm>
            <a:off x="685800" y="3110250"/>
            <a:ext cx="5334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lvl="0" indent="0" algn="l" rtl="0">
              <a:lnSpc>
                <a:spcPct val="115000"/>
              </a:lnSpc>
              <a:spcBef>
                <a:spcPts val="0"/>
              </a:spcBef>
              <a:spcAft>
                <a:spcPts val="800"/>
              </a:spcAft>
              <a:buClr>
                <a:schemeClr val="dk1"/>
              </a:buClr>
              <a:buSzPts val="1100"/>
              <a:buFont typeface="Arial"/>
              <a:buNone/>
            </a:pPr>
            <a:r>
              <a:rPr lang="en">
                <a:solidFill>
                  <a:srgbClr val="7F7F7F"/>
                </a:solidFill>
              </a:rPr>
              <a:t>GSC NFI WORKING GROUP MEETING, APRIL 2021</a:t>
            </a:r>
            <a:endParaRPr/>
          </a:p>
        </p:txBody>
      </p:sp>
      <p:pic>
        <p:nvPicPr>
          <p:cNvPr id="793" name="Google Shape;793;p112" descr="Logo&#10;&#10;Description automatically generated"/>
          <p:cNvPicPr preferRelativeResize="0"/>
          <p:nvPr/>
        </p:nvPicPr>
        <p:blipFill rotWithShape="1">
          <a:blip r:embed="rId3">
            <a:alphaModFix/>
          </a:blip>
          <a:srcRect/>
          <a:stretch/>
        </p:blipFill>
        <p:spPr>
          <a:xfrm>
            <a:off x="7151807" y="4187761"/>
            <a:ext cx="1826852" cy="7106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29"/>
        <p:cNvGrpSpPr/>
        <p:nvPr/>
      </p:nvGrpSpPr>
      <p:grpSpPr>
        <a:xfrm>
          <a:off x="0" y="0"/>
          <a:ext cx="0" cy="0"/>
          <a:chOff x="0" y="0"/>
          <a:chExt cx="0" cy="0"/>
        </a:xfrm>
      </p:grpSpPr>
      <p:pic>
        <p:nvPicPr>
          <p:cNvPr id="930" name="Google Shape;930;p121"/>
          <p:cNvPicPr preferRelativeResize="0">
            <a:picLocks noGrp="1"/>
          </p:cNvPicPr>
          <p:nvPr>
            <p:ph type="pic" idx="2"/>
          </p:nvPr>
        </p:nvPicPr>
        <p:blipFill rotWithShape="1">
          <a:blip r:embed="rId3">
            <a:alphaModFix/>
          </a:blip>
          <a:srcRect l="23126" r="23126"/>
          <a:stretch/>
        </p:blipFill>
        <p:spPr>
          <a:xfrm>
            <a:off x="4572000" y="840600"/>
            <a:ext cx="4234800" cy="3929100"/>
          </a:xfrm>
          <a:prstGeom prst="rect">
            <a:avLst/>
          </a:prstGeom>
          <a:solidFill>
            <a:srgbClr val="FFFFFF"/>
          </a:solidFill>
          <a:ln>
            <a:noFill/>
          </a:ln>
        </p:spPr>
      </p:pic>
      <p:sp>
        <p:nvSpPr>
          <p:cNvPr id="931" name="Google Shape;931;p121"/>
          <p:cNvSpPr txBox="1">
            <a:spLocks noGrp="1"/>
          </p:cNvSpPr>
          <p:nvPr>
            <p:ph type="body" idx="1"/>
          </p:nvPr>
        </p:nvSpPr>
        <p:spPr>
          <a:xfrm rot="-5400000">
            <a:off x="8127885" y="793771"/>
            <a:ext cx="1542900" cy="18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FFFFFF"/>
              </a:buClr>
              <a:buSzPts val="600"/>
              <a:buNone/>
            </a:pPr>
            <a:endParaRPr>
              <a:solidFill>
                <a:schemeClr val="lt1"/>
              </a:solidFill>
            </a:endParaRPr>
          </a:p>
        </p:txBody>
      </p:sp>
      <p:sp>
        <p:nvSpPr>
          <p:cNvPr id="932" name="Google Shape;932;p121"/>
          <p:cNvSpPr txBox="1">
            <a:spLocks noGrp="1"/>
          </p:cNvSpPr>
          <p:nvPr>
            <p:ph type="dt" idx="10"/>
          </p:nvPr>
        </p:nvSpPr>
        <p:spPr>
          <a:xfrm>
            <a:off x="152400" y="3604554"/>
            <a:ext cx="2133600" cy="138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a:t>11/11/2020</a:t>
            </a:r>
            <a:endParaRPr/>
          </a:p>
        </p:txBody>
      </p:sp>
      <p:sp>
        <p:nvSpPr>
          <p:cNvPr id="933" name="Google Shape;933;p121"/>
          <p:cNvSpPr txBox="1">
            <a:spLocks noGrp="1"/>
          </p:cNvSpPr>
          <p:nvPr>
            <p:ph type="sldNum" idx="12"/>
          </p:nvPr>
        </p:nvSpPr>
        <p:spPr>
          <a:xfrm>
            <a:off x="6858000" y="4790186"/>
            <a:ext cx="21336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934" name="Google Shape;934;p121"/>
          <p:cNvSpPr txBox="1">
            <a:spLocks noGrp="1"/>
          </p:cNvSpPr>
          <p:nvPr>
            <p:ph type="subTitle" idx="2"/>
          </p:nvPr>
        </p:nvSpPr>
        <p:spPr>
          <a:xfrm>
            <a:off x="556300" y="1148319"/>
            <a:ext cx="3649200" cy="24948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lvl="0" indent="0" algn="l" rtl="0">
              <a:spcBef>
                <a:spcPts val="0"/>
              </a:spcBef>
              <a:spcAft>
                <a:spcPts val="0"/>
              </a:spcAft>
              <a:buNone/>
            </a:pPr>
            <a:r>
              <a:rPr lang="en">
                <a:solidFill>
                  <a:srgbClr val="666666"/>
                </a:solidFill>
              </a:rPr>
              <a:t>USAID CONTACTS:</a:t>
            </a:r>
            <a:endParaRPr>
              <a:solidFill>
                <a:srgbClr val="666666"/>
              </a:solidFill>
            </a:endParaRPr>
          </a:p>
          <a:p>
            <a:pPr marL="0" lvl="0" indent="0" algn="l" rtl="0">
              <a:spcBef>
                <a:spcPts val="0"/>
              </a:spcBef>
              <a:spcAft>
                <a:spcPts val="0"/>
              </a:spcAft>
              <a:buNone/>
            </a:pP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Dr. Erika Clesceri (</a:t>
            </a:r>
            <a:r>
              <a:rPr lang="en" u="sng">
                <a:solidFill>
                  <a:srgbClr val="666666"/>
                </a:solidFill>
                <a:hlinkClick r:id="rId4">
                  <a:extLst>
                    <a:ext uri="{A12FA001-AC4F-418D-AE19-62706E023703}">
                      <ahyp:hlinkClr xmlns:ahyp="http://schemas.microsoft.com/office/drawing/2018/hyperlinkcolor" val="tx"/>
                    </a:ext>
                  </a:extLst>
                </a:hlinkClick>
              </a:rPr>
              <a:t>eclesceri@usaid.gov</a:t>
            </a:r>
            <a:r>
              <a:rPr lang="en">
                <a:solidFill>
                  <a:srgbClr val="666666"/>
                </a:solidFill>
              </a:rPr>
              <a:t>)</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Greg Olson (</a:t>
            </a:r>
            <a:r>
              <a:rPr lang="en" u="sng">
                <a:solidFill>
                  <a:schemeClr val="hlink"/>
                </a:solidFill>
                <a:hlinkClick r:id="rId5"/>
              </a:rPr>
              <a:t>golson@usaid.gov</a:t>
            </a:r>
            <a:r>
              <a:rPr lang="en">
                <a:solidFill>
                  <a:srgbClr val="666666"/>
                </a:solidFill>
              </a:rPr>
              <a:t>) </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Greg Rulifson (</a:t>
            </a:r>
            <a:r>
              <a:rPr lang="en" u="sng">
                <a:solidFill>
                  <a:srgbClr val="666666"/>
                </a:solidFill>
                <a:hlinkClick r:id="rId6">
                  <a:extLst>
                    <a:ext uri="{A12FA001-AC4F-418D-AE19-62706E023703}">
                      <ahyp:hlinkClr xmlns:ahyp="http://schemas.microsoft.com/office/drawing/2018/hyperlinkcolor" val="tx"/>
                    </a:ext>
                  </a:extLst>
                </a:hlinkClick>
              </a:rPr>
              <a:t>grulifson@usaid.gov</a:t>
            </a:r>
            <a:r>
              <a:rPr lang="en">
                <a:solidFill>
                  <a:srgbClr val="666666"/>
                </a:solidFill>
              </a:rPr>
              <a:t>)</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Chris Pettit (</a:t>
            </a:r>
            <a:r>
              <a:rPr lang="en" u="sng">
                <a:solidFill>
                  <a:srgbClr val="666666"/>
                </a:solidFill>
                <a:hlinkClick r:id="rId7">
                  <a:extLst>
                    <a:ext uri="{A12FA001-AC4F-418D-AE19-62706E023703}">
                      <ahyp:hlinkClr xmlns:ahyp="http://schemas.microsoft.com/office/drawing/2018/hyperlinkcolor" val="tx"/>
                    </a:ext>
                  </a:extLst>
                </a:hlinkClick>
              </a:rPr>
              <a:t>Chris.Pettit@icf.com</a:t>
            </a:r>
            <a:r>
              <a:rPr lang="en">
                <a:solidFill>
                  <a:srgbClr val="666666"/>
                </a:solidFill>
              </a:rPr>
              <a:t>)</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Mandy George (</a:t>
            </a:r>
            <a:r>
              <a:rPr lang="en" u="sng">
                <a:solidFill>
                  <a:schemeClr val="hlink"/>
                </a:solidFill>
                <a:hlinkClick r:id="rId8"/>
              </a:rPr>
              <a:t>mandy.george@cadmusgroup.com</a:t>
            </a:r>
            <a:r>
              <a:rPr lang="en">
                <a:solidFill>
                  <a:srgbClr val="666666"/>
                </a:solidFill>
              </a:rPr>
              <a:t>)</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Carmen Saab (</a:t>
            </a:r>
            <a:r>
              <a:rPr lang="en" u="sng">
                <a:solidFill>
                  <a:srgbClr val="666666"/>
                </a:solidFill>
                <a:hlinkClick r:id="rId9">
                  <a:extLst>
                    <a:ext uri="{A12FA001-AC4F-418D-AE19-62706E023703}">
                      <ahyp:hlinkClr xmlns:ahyp="http://schemas.microsoft.com/office/drawing/2018/hyperlinkcolor" val="tx"/>
                    </a:ext>
                  </a:extLst>
                </a:hlinkClick>
              </a:rPr>
              <a:t>Carmen.Saab@cadmusgroup.com</a:t>
            </a:r>
            <a:r>
              <a:rPr lang="en">
                <a:solidFill>
                  <a:srgbClr val="666666"/>
                </a:solidFill>
              </a:rPr>
              <a:t>) </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bha,</a:t>
            </a:r>
            <a:r>
              <a:rPr lang="en" u="sng">
                <a:solidFill>
                  <a:schemeClr val="hlink"/>
                </a:solidFill>
                <a:hlinkClick r:id="rId10"/>
              </a:rPr>
              <a:t>scm.sustainability@usaid.gov</a:t>
            </a:r>
            <a:r>
              <a:rPr lang="en">
                <a:solidFill>
                  <a:srgbClr val="666666"/>
                </a:solidFill>
              </a:rPr>
              <a:t> </a:t>
            </a:r>
            <a:endParaRPr>
              <a:solidFill>
                <a:srgbClr val="666666"/>
              </a:solidFill>
            </a:endParaRPr>
          </a:p>
          <a:p>
            <a:pPr marL="457200" lvl="0" indent="-330200" algn="l" rtl="0">
              <a:spcBef>
                <a:spcPts val="0"/>
              </a:spcBef>
              <a:spcAft>
                <a:spcPts val="0"/>
              </a:spcAft>
              <a:buClr>
                <a:srgbClr val="666666"/>
              </a:buClr>
              <a:buSzPts val="1600"/>
              <a:buChar char="●"/>
            </a:pPr>
            <a:r>
              <a:rPr lang="en">
                <a:solidFill>
                  <a:srgbClr val="666666"/>
                </a:solidFill>
              </a:rPr>
              <a:t>Mike Mikkoff: </a:t>
            </a:r>
            <a:r>
              <a:rPr lang="en" u="sng">
                <a:solidFill>
                  <a:schemeClr val="hlink"/>
                </a:solidFill>
                <a:hlinkClick r:id="rId11"/>
              </a:rPr>
              <a:t>michael.minkoff@cadmusgroup.com</a:t>
            </a:r>
            <a:r>
              <a:rPr lang="en">
                <a:solidFill>
                  <a:srgbClr val="666666"/>
                </a:solidFill>
              </a:rPr>
              <a:t> </a:t>
            </a:r>
            <a:endParaRPr>
              <a:solidFill>
                <a:srgbClr val="666666"/>
              </a:solidFill>
            </a:endParaRPr>
          </a:p>
        </p:txBody>
      </p:sp>
      <p:sp>
        <p:nvSpPr>
          <p:cNvPr id="935" name="Google Shape;935;p121"/>
          <p:cNvSpPr txBox="1"/>
          <p:nvPr/>
        </p:nvSpPr>
        <p:spPr>
          <a:xfrm>
            <a:off x="712550" y="305569"/>
            <a:ext cx="3462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solidFill>
                  <a:srgbClr val="A72A1E"/>
                </a:solidFill>
                <a:latin typeface="Gill Sans"/>
                <a:ea typeface="Gill Sans"/>
                <a:cs typeface="Gill Sans"/>
                <a:sym typeface="Gill Sans"/>
              </a:rPr>
              <a:t>THANK YOU!</a:t>
            </a:r>
            <a:endParaRPr sz="3400">
              <a:solidFill>
                <a:srgbClr val="A72A1E"/>
              </a:solidFill>
              <a:latin typeface="Gill Sans"/>
              <a:ea typeface="Gill Sans"/>
              <a:cs typeface="Gill Sans"/>
              <a:sym typeface="Gill Sans"/>
            </a:endParaRPr>
          </a:p>
        </p:txBody>
      </p:sp>
      <p:sp>
        <p:nvSpPr>
          <p:cNvPr id="936" name="Google Shape;936;p121"/>
          <p:cNvSpPr txBox="1">
            <a:spLocks noGrp="1"/>
          </p:cNvSpPr>
          <p:nvPr>
            <p:ph type="body" idx="4294967295"/>
          </p:nvPr>
        </p:nvSpPr>
        <p:spPr>
          <a:xfrm rot="-5400000">
            <a:off x="7651934" y="3214449"/>
            <a:ext cx="2057400" cy="184800"/>
          </a:xfrm>
          <a:prstGeom prst="rect">
            <a:avLst/>
          </a:prstGeom>
        </p:spPr>
        <p:txBody>
          <a:bodyPr spcFirstLastPara="1" wrap="square" lIns="91425" tIns="45700" rIns="91425" bIns="45700" anchor="t" anchorCtr="0">
            <a:noAutofit/>
          </a:bodyPr>
          <a:lstStyle/>
          <a:p>
            <a:pPr marL="0" lvl="0" indent="0" algn="l" rtl="0">
              <a:spcBef>
                <a:spcPts val="0"/>
              </a:spcBef>
              <a:spcAft>
                <a:spcPts val="800"/>
              </a:spcAft>
              <a:buNone/>
            </a:pPr>
            <a:r>
              <a:rPr lang="en" sz="500">
                <a:solidFill>
                  <a:srgbClr val="000000"/>
                </a:solidFill>
              </a:rPr>
              <a:t>CREDIT: UNEP/OCHA JEU</a:t>
            </a:r>
            <a:endParaRPr sz="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0"/>
        <p:cNvGrpSpPr/>
        <p:nvPr/>
      </p:nvGrpSpPr>
      <p:grpSpPr>
        <a:xfrm>
          <a:off x="0" y="0"/>
          <a:ext cx="0" cy="0"/>
          <a:chOff x="0" y="0"/>
          <a:chExt cx="0" cy="0"/>
        </a:xfrm>
      </p:grpSpPr>
      <p:pic>
        <p:nvPicPr>
          <p:cNvPr id="941" name="Google Shape;941;p122"/>
          <p:cNvPicPr preferRelativeResize="0"/>
          <p:nvPr/>
        </p:nvPicPr>
        <p:blipFill rotWithShape="1">
          <a:blip r:embed="rId3">
            <a:alphaModFix/>
          </a:blip>
          <a:srcRect/>
          <a:stretch/>
        </p:blipFill>
        <p:spPr>
          <a:xfrm>
            <a:off x="152700" y="1991989"/>
            <a:ext cx="8839200" cy="3064261"/>
          </a:xfrm>
          <a:prstGeom prst="rect">
            <a:avLst/>
          </a:prstGeom>
          <a:noFill/>
          <a:ln>
            <a:noFill/>
          </a:ln>
        </p:spPr>
      </p:pic>
      <p:sp>
        <p:nvSpPr>
          <p:cNvPr id="942" name="Google Shape;942;p122"/>
          <p:cNvSpPr txBox="1">
            <a:spLocks noGrp="1"/>
          </p:cNvSpPr>
          <p:nvPr>
            <p:ph type="body" idx="1"/>
          </p:nvPr>
        </p:nvSpPr>
        <p:spPr>
          <a:xfrm>
            <a:off x="609725" y="962568"/>
            <a:ext cx="7772400" cy="656400"/>
          </a:xfrm>
          <a:prstGeom prst="rect">
            <a:avLst/>
          </a:prstGeom>
          <a:noFill/>
          <a:ln>
            <a:noFill/>
          </a:ln>
        </p:spPr>
        <p:txBody>
          <a:bodyPr spcFirstLastPara="1" wrap="square" lIns="91425" tIns="45700" rIns="91425" bIns="45700" anchor="t" anchorCtr="0">
            <a:noAutofit/>
          </a:bodyPr>
          <a:lstStyle/>
          <a:p>
            <a:pPr marL="230187" lvl="0" indent="-242887" algn="l" rtl="0">
              <a:spcBef>
                <a:spcPts val="0"/>
              </a:spcBef>
              <a:spcAft>
                <a:spcPts val="0"/>
              </a:spcAft>
              <a:buClr>
                <a:srgbClr val="6C6463"/>
              </a:buClr>
              <a:buSzPts val="1800"/>
              <a:buChar char="•"/>
            </a:pPr>
            <a:r>
              <a:rPr lang="en" sz="1800"/>
              <a:t>Unintended consequence of vitally important services </a:t>
            </a:r>
            <a:endParaRPr sz="1800"/>
          </a:p>
          <a:p>
            <a:pPr marL="230187" lvl="0" indent="-242887" algn="l" rtl="0">
              <a:spcBef>
                <a:spcPts val="0"/>
              </a:spcBef>
              <a:spcAft>
                <a:spcPts val="0"/>
              </a:spcAft>
              <a:buSzPts val="1800"/>
              <a:buChar char="•"/>
            </a:pPr>
            <a:r>
              <a:rPr lang="en" sz="1800"/>
              <a:t>Few systems to manage solid waste in most humanitarian contexts</a:t>
            </a:r>
            <a:endParaRPr sz="1800"/>
          </a:p>
          <a:p>
            <a:pPr marL="230187" lvl="0" indent="-242887" algn="l" rtl="0">
              <a:spcBef>
                <a:spcPts val="0"/>
              </a:spcBef>
              <a:spcAft>
                <a:spcPts val="0"/>
              </a:spcAft>
              <a:buSzPts val="1800"/>
              <a:buChar char="•"/>
            </a:pPr>
            <a:r>
              <a:rPr lang="en" sz="1800"/>
              <a:t>Packaging can also = opportunities </a:t>
            </a:r>
            <a:endParaRPr sz="1800"/>
          </a:p>
          <a:p>
            <a:pPr marL="230187" lvl="0" indent="0" algn="l" rtl="0">
              <a:spcBef>
                <a:spcPts val="0"/>
              </a:spcBef>
              <a:spcAft>
                <a:spcPts val="0"/>
              </a:spcAft>
              <a:buNone/>
            </a:pPr>
            <a:endParaRPr sz="1800"/>
          </a:p>
        </p:txBody>
      </p:sp>
      <p:sp>
        <p:nvSpPr>
          <p:cNvPr id="943" name="Google Shape;943;p122"/>
          <p:cNvSpPr txBox="1">
            <a:spLocks noGrp="1"/>
          </p:cNvSpPr>
          <p:nvPr>
            <p:ph type="body" idx="3"/>
          </p:nvPr>
        </p:nvSpPr>
        <p:spPr>
          <a:xfrm rot="-5400000">
            <a:off x="8302400" y="4054124"/>
            <a:ext cx="1098600" cy="184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FFFFFF"/>
              </a:buClr>
              <a:buSzPts val="600"/>
              <a:buNone/>
            </a:pPr>
            <a:r>
              <a:rPr lang="en"/>
              <a:t>PHOTO CREDIT: UN JEU</a:t>
            </a:r>
            <a:endParaRPr/>
          </a:p>
        </p:txBody>
      </p:sp>
      <p:sp>
        <p:nvSpPr>
          <p:cNvPr id="944" name="Google Shape;944;p122"/>
          <p:cNvSpPr txBox="1">
            <a:spLocks noGrp="1"/>
          </p:cNvSpPr>
          <p:nvPr>
            <p:ph type="title"/>
          </p:nvPr>
        </p:nvSpPr>
        <p:spPr>
          <a:xfrm>
            <a:off x="686100" y="203800"/>
            <a:ext cx="7772400" cy="588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1400"/>
              <a:buFont typeface="Cabin"/>
              <a:buNone/>
            </a:pPr>
            <a:r>
              <a:rPr lang="en">
                <a:solidFill>
                  <a:srgbClr val="651D32"/>
                </a:solidFill>
                <a:latin typeface="Cabin"/>
                <a:ea typeface="Cabin"/>
                <a:cs typeface="Cabin"/>
                <a:sym typeface="Cabin"/>
              </a:rPr>
              <a:t>MOST PACKAGING BECOMES WASTE (EVENTUALLY)</a:t>
            </a:r>
            <a:r>
              <a:rPr lang="en">
                <a:solidFill>
                  <a:srgbClr val="651D32"/>
                </a:solidFill>
              </a:rPr>
              <a:t> </a:t>
            </a:r>
            <a:endParaRPr/>
          </a:p>
        </p:txBody>
      </p:sp>
      <p:sp>
        <p:nvSpPr>
          <p:cNvPr id="945" name="Google Shape;945;p122"/>
          <p:cNvSpPr txBox="1">
            <a:spLocks noGrp="1"/>
          </p:cNvSpPr>
          <p:nvPr>
            <p:ph type="sldNum" idx="12"/>
          </p:nvPr>
        </p:nvSpPr>
        <p:spPr>
          <a:xfrm>
            <a:off x="6858000" y="4806072"/>
            <a:ext cx="2133600" cy="18466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9"/>
        <p:cNvGrpSpPr/>
        <p:nvPr/>
      </p:nvGrpSpPr>
      <p:grpSpPr>
        <a:xfrm>
          <a:off x="0" y="0"/>
          <a:ext cx="0" cy="0"/>
          <a:chOff x="0" y="0"/>
          <a:chExt cx="0" cy="0"/>
        </a:xfrm>
      </p:grpSpPr>
      <p:sp>
        <p:nvSpPr>
          <p:cNvPr id="950" name="Google Shape;950;p123"/>
          <p:cNvSpPr txBox="1">
            <a:spLocks noGrp="1"/>
          </p:cNvSpPr>
          <p:nvPr>
            <p:ph type="title"/>
          </p:nvPr>
        </p:nvSpPr>
        <p:spPr>
          <a:xfrm>
            <a:off x="686100" y="311098"/>
            <a:ext cx="7772400" cy="621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2400"/>
              <a:buFont typeface="Gill Sans"/>
              <a:buNone/>
            </a:pPr>
            <a:r>
              <a:rPr lang="en">
                <a:solidFill>
                  <a:srgbClr val="651D32"/>
                </a:solidFill>
              </a:rPr>
              <a:t>SCOPING: PRIORITIES IDENTIFIED</a:t>
            </a:r>
            <a:endParaRPr/>
          </a:p>
        </p:txBody>
      </p:sp>
      <p:sp>
        <p:nvSpPr>
          <p:cNvPr id="951" name="Google Shape;951;p123"/>
          <p:cNvSpPr txBox="1">
            <a:spLocks noGrp="1"/>
          </p:cNvSpPr>
          <p:nvPr>
            <p:ph type="body" idx="1"/>
          </p:nvPr>
        </p:nvSpPr>
        <p:spPr>
          <a:xfrm>
            <a:off x="686100" y="1167675"/>
            <a:ext cx="4545000" cy="3638400"/>
          </a:xfrm>
          <a:prstGeom prst="rect">
            <a:avLst/>
          </a:prstGeom>
          <a:noFill/>
          <a:ln>
            <a:noFill/>
          </a:ln>
        </p:spPr>
        <p:txBody>
          <a:bodyPr spcFirstLastPara="1" wrap="square" lIns="91425" tIns="45700" rIns="91425" bIns="45700" anchor="t" anchorCtr="0">
            <a:noAutofit/>
          </a:bodyPr>
          <a:lstStyle/>
          <a:p>
            <a:pPr marL="457200" lvl="0" indent="-336550" algn="l" rtl="0">
              <a:lnSpc>
                <a:spcPct val="150000"/>
              </a:lnSpc>
              <a:spcBef>
                <a:spcPts val="1000"/>
              </a:spcBef>
              <a:spcAft>
                <a:spcPts val="0"/>
              </a:spcAft>
              <a:buClr>
                <a:srgbClr val="6C6463"/>
              </a:buClr>
              <a:buSzPts val="1700"/>
              <a:buAutoNum type="arabicPeriod"/>
            </a:pPr>
            <a:r>
              <a:rPr lang="en" sz="1700">
                <a:solidFill>
                  <a:srgbClr val="6C6463"/>
                </a:solidFill>
                <a:latin typeface="Arial"/>
                <a:ea typeface="Arial"/>
                <a:cs typeface="Arial"/>
                <a:sym typeface="Arial"/>
              </a:rPr>
              <a:t>Enhance Humanitarian Coordination</a:t>
            </a:r>
            <a:endParaRPr sz="1700">
              <a:solidFill>
                <a:srgbClr val="6C6463"/>
              </a:solidFill>
              <a:latin typeface="Arial"/>
              <a:ea typeface="Arial"/>
              <a:cs typeface="Arial"/>
              <a:sym typeface="Arial"/>
            </a:endParaRPr>
          </a:p>
          <a:p>
            <a:pPr marL="457200" lvl="0" indent="-336550" algn="l" rtl="0">
              <a:lnSpc>
                <a:spcPct val="150000"/>
              </a:lnSpc>
              <a:spcBef>
                <a:spcPts val="0"/>
              </a:spcBef>
              <a:spcAft>
                <a:spcPts val="0"/>
              </a:spcAft>
              <a:buClr>
                <a:srgbClr val="6C6463"/>
              </a:buClr>
              <a:buSzPts val="1700"/>
              <a:buFont typeface="Arial"/>
              <a:buAutoNum type="arabicPeriod"/>
            </a:pPr>
            <a:r>
              <a:rPr lang="en" sz="1700">
                <a:solidFill>
                  <a:srgbClr val="6C6463"/>
                </a:solidFill>
                <a:latin typeface="Arial"/>
                <a:ea typeface="Arial"/>
                <a:cs typeface="Arial"/>
                <a:sym typeface="Arial"/>
              </a:rPr>
              <a:t>Private Sector Engagement in Policy and Standard Setting</a:t>
            </a:r>
            <a:endParaRPr sz="1700">
              <a:solidFill>
                <a:srgbClr val="6C6463"/>
              </a:solidFill>
              <a:latin typeface="Arial"/>
              <a:ea typeface="Arial"/>
              <a:cs typeface="Arial"/>
              <a:sym typeface="Arial"/>
            </a:endParaRPr>
          </a:p>
          <a:p>
            <a:pPr marL="457200" lvl="0" indent="-336550" algn="l" rtl="0">
              <a:lnSpc>
                <a:spcPct val="150000"/>
              </a:lnSpc>
              <a:spcBef>
                <a:spcPts val="0"/>
              </a:spcBef>
              <a:spcAft>
                <a:spcPts val="0"/>
              </a:spcAft>
              <a:buClr>
                <a:srgbClr val="6C6463"/>
              </a:buClr>
              <a:buSzPts val="1700"/>
              <a:buFont typeface="Arial"/>
              <a:buAutoNum type="arabicPeriod"/>
            </a:pPr>
            <a:r>
              <a:rPr lang="en" sz="1700">
                <a:solidFill>
                  <a:srgbClr val="6C6463"/>
                </a:solidFill>
                <a:latin typeface="Arial"/>
                <a:ea typeface="Arial"/>
                <a:cs typeface="Arial"/>
                <a:sym typeface="Arial"/>
              </a:rPr>
              <a:t>Detailed Assessments and Case Studies</a:t>
            </a:r>
            <a:endParaRPr sz="1700">
              <a:solidFill>
                <a:srgbClr val="6C6463"/>
              </a:solidFill>
              <a:latin typeface="Arial"/>
              <a:ea typeface="Arial"/>
              <a:cs typeface="Arial"/>
              <a:sym typeface="Arial"/>
            </a:endParaRPr>
          </a:p>
          <a:p>
            <a:pPr marL="457200" lvl="0" indent="-336550" algn="l" rtl="0">
              <a:lnSpc>
                <a:spcPct val="150000"/>
              </a:lnSpc>
              <a:spcBef>
                <a:spcPts val="0"/>
              </a:spcBef>
              <a:spcAft>
                <a:spcPts val="0"/>
              </a:spcAft>
              <a:buClr>
                <a:srgbClr val="6C6463"/>
              </a:buClr>
              <a:buSzPts val="1700"/>
              <a:buFont typeface="Arial"/>
              <a:buAutoNum type="arabicPeriod"/>
            </a:pPr>
            <a:r>
              <a:rPr lang="en" sz="1700">
                <a:solidFill>
                  <a:srgbClr val="6C6463"/>
                </a:solidFill>
                <a:latin typeface="Arial"/>
                <a:ea typeface="Arial"/>
                <a:cs typeface="Arial"/>
                <a:sym typeface="Arial"/>
              </a:rPr>
              <a:t>Production, Procurement, Distribution, Usage</a:t>
            </a:r>
            <a:endParaRPr sz="1700">
              <a:solidFill>
                <a:srgbClr val="6C6463"/>
              </a:solidFill>
              <a:latin typeface="Arial"/>
              <a:ea typeface="Arial"/>
              <a:cs typeface="Arial"/>
              <a:sym typeface="Arial"/>
            </a:endParaRPr>
          </a:p>
          <a:p>
            <a:pPr marL="457200" lvl="0" indent="-336550" algn="l" rtl="0">
              <a:lnSpc>
                <a:spcPct val="150000"/>
              </a:lnSpc>
              <a:spcBef>
                <a:spcPts val="0"/>
              </a:spcBef>
              <a:spcAft>
                <a:spcPts val="0"/>
              </a:spcAft>
              <a:buClr>
                <a:srgbClr val="6C6463"/>
              </a:buClr>
              <a:buSzPts val="1700"/>
              <a:buFont typeface="Arial"/>
              <a:buAutoNum type="arabicPeriod"/>
            </a:pPr>
            <a:r>
              <a:rPr lang="en" sz="1700">
                <a:solidFill>
                  <a:srgbClr val="6C6463"/>
                </a:solidFill>
                <a:latin typeface="Arial"/>
                <a:ea typeface="Arial"/>
                <a:cs typeface="Arial"/>
                <a:sym typeface="Arial"/>
              </a:rPr>
              <a:t>End of Life Management</a:t>
            </a:r>
            <a:endParaRPr sz="1700">
              <a:solidFill>
                <a:srgbClr val="6C6463"/>
              </a:solidFill>
              <a:latin typeface="Arial"/>
              <a:ea typeface="Arial"/>
              <a:cs typeface="Arial"/>
              <a:sym typeface="Arial"/>
            </a:endParaRPr>
          </a:p>
          <a:p>
            <a:pPr marL="230187" lvl="0" indent="0" algn="l" rtl="0">
              <a:spcBef>
                <a:spcPts val="0"/>
              </a:spcBef>
              <a:spcAft>
                <a:spcPts val="0"/>
              </a:spcAft>
              <a:buNone/>
            </a:pPr>
            <a:endParaRPr sz="900"/>
          </a:p>
          <a:p>
            <a:pPr marL="230187" lvl="0" indent="0" algn="l" rtl="0">
              <a:spcBef>
                <a:spcPts val="0"/>
              </a:spcBef>
              <a:spcAft>
                <a:spcPts val="0"/>
              </a:spcAft>
              <a:buNone/>
            </a:pPr>
            <a:endParaRPr sz="900"/>
          </a:p>
        </p:txBody>
      </p:sp>
      <p:pic>
        <p:nvPicPr>
          <p:cNvPr id="952" name="Google Shape;952;p123"/>
          <p:cNvPicPr preferRelativeResize="0"/>
          <p:nvPr/>
        </p:nvPicPr>
        <p:blipFill>
          <a:blip r:embed="rId3">
            <a:alphaModFix/>
          </a:blip>
          <a:stretch>
            <a:fillRect/>
          </a:stretch>
        </p:blipFill>
        <p:spPr>
          <a:xfrm>
            <a:off x="5648550" y="321113"/>
            <a:ext cx="3380016" cy="45012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97"/>
        <p:cNvGrpSpPr/>
        <p:nvPr/>
      </p:nvGrpSpPr>
      <p:grpSpPr>
        <a:xfrm>
          <a:off x="0" y="0"/>
          <a:ext cx="0" cy="0"/>
          <a:chOff x="0" y="0"/>
          <a:chExt cx="0" cy="0"/>
        </a:xfrm>
      </p:grpSpPr>
      <p:sp>
        <p:nvSpPr>
          <p:cNvPr id="798" name="Google Shape;798;p113"/>
          <p:cNvSpPr txBox="1">
            <a:spLocks noGrp="1"/>
          </p:cNvSpPr>
          <p:nvPr>
            <p:ph type="body" idx="1"/>
          </p:nvPr>
        </p:nvSpPr>
        <p:spPr>
          <a:xfrm>
            <a:off x="226850" y="943550"/>
            <a:ext cx="8487000" cy="39372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800"/>
              </a:spcBef>
              <a:spcAft>
                <a:spcPts val="0"/>
              </a:spcAft>
              <a:buClr>
                <a:srgbClr val="888888"/>
              </a:buClr>
              <a:buSzPts val="1900"/>
              <a:buChar char="•"/>
            </a:pPr>
            <a:r>
              <a:rPr lang="en" sz="1900" b="1">
                <a:solidFill>
                  <a:srgbClr val="888888"/>
                </a:solidFill>
              </a:rPr>
              <a:t>A Joint Initiative</a:t>
            </a:r>
            <a:r>
              <a:rPr lang="en" sz="1900">
                <a:solidFill>
                  <a:srgbClr val="999999"/>
                </a:solidFill>
              </a:rPr>
              <a:t> </a:t>
            </a:r>
            <a:r>
              <a:rPr lang="en" sz="1900">
                <a:solidFill>
                  <a:srgbClr val="666666"/>
                </a:solidFill>
              </a:rPr>
              <a:t>- to </a:t>
            </a:r>
            <a:r>
              <a:rPr lang="en" sz="2000">
                <a:solidFill>
                  <a:srgbClr val="666666"/>
                </a:solidFill>
              </a:rPr>
              <a:t>achieve sustainable changes, leverage strengths and experiences and “share the burden to reduce the burden”</a:t>
            </a:r>
            <a:endParaRPr sz="2000">
              <a:solidFill>
                <a:srgbClr val="666666"/>
              </a:solidFill>
            </a:endParaRPr>
          </a:p>
          <a:p>
            <a:pPr marL="457200" lvl="0" indent="-349250" algn="l" rtl="0">
              <a:lnSpc>
                <a:spcPct val="100000"/>
              </a:lnSpc>
              <a:spcBef>
                <a:spcPts val="800"/>
              </a:spcBef>
              <a:spcAft>
                <a:spcPts val="0"/>
              </a:spcAft>
              <a:buClr>
                <a:srgbClr val="888888"/>
              </a:buClr>
              <a:buSzPts val="1900"/>
              <a:buChar char="•"/>
            </a:pPr>
            <a:r>
              <a:rPr lang="en" sz="1900" b="1">
                <a:solidFill>
                  <a:srgbClr val="888888"/>
                </a:solidFill>
              </a:rPr>
              <a:t>Many ongoing efforts </a:t>
            </a:r>
            <a:r>
              <a:rPr lang="en" sz="1900">
                <a:solidFill>
                  <a:srgbClr val="888888"/>
                </a:solidFill>
              </a:rPr>
              <a:t>to improve packaging and reduce packaging waste</a:t>
            </a:r>
            <a:endParaRPr sz="1900">
              <a:solidFill>
                <a:srgbClr val="888888"/>
              </a:solidFill>
            </a:endParaRPr>
          </a:p>
          <a:p>
            <a:pPr marL="457200" lvl="0" indent="-349250" algn="l" rtl="0">
              <a:lnSpc>
                <a:spcPct val="100000"/>
              </a:lnSpc>
              <a:spcBef>
                <a:spcPts val="800"/>
              </a:spcBef>
              <a:spcAft>
                <a:spcPts val="0"/>
              </a:spcAft>
              <a:buClr>
                <a:srgbClr val="888888"/>
              </a:buClr>
              <a:buSzPts val="1900"/>
              <a:buChar char="•"/>
            </a:pPr>
            <a:r>
              <a:rPr lang="en" sz="1900" b="1">
                <a:solidFill>
                  <a:srgbClr val="888888"/>
                </a:solidFill>
              </a:rPr>
              <a:t>Lack of coordination -</a:t>
            </a:r>
            <a:r>
              <a:rPr lang="en" sz="1900">
                <a:solidFill>
                  <a:srgbClr val="888888"/>
                </a:solidFill>
              </a:rPr>
              <a:t> opportunity to increase impact and find collective solutions </a:t>
            </a:r>
            <a:endParaRPr sz="1900">
              <a:solidFill>
                <a:srgbClr val="999999"/>
              </a:solidFill>
            </a:endParaRPr>
          </a:p>
          <a:p>
            <a:pPr marL="230187" lvl="0" indent="0" algn="l" rtl="0">
              <a:lnSpc>
                <a:spcPct val="100000"/>
              </a:lnSpc>
              <a:spcBef>
                <a:spcPts val="800"/>
              </a:spcBef>
              <a:spcAft>
                <a:spcPts val="0"/>
              </a:spcAft>
              <a:buNone/>
            </a:pPr>
            <a:endParaRPr sz="1200" b="1">
              <a:solidFill>
                <a:srgbClr val="888888"/>
              </a:solidFill>
            </a:endParaRPr>
          </a:p>
          <a:p>
            <a:pPr marL="457200" lvl="0" indent="-349250" algn="l" rtl="0">
              <a:lnSpc>
                <a:spcPct val="100000"/>
              </a:lnSpc>
              <a:spcBef>
                <a:spcPts val="800"/>
              </a:spcBef>
              <a:spcAft>
                <a:spcPts val="0"/>
              </a:spcAft>
              <a:buClr>
                <a:srgbClr val="888888"/>
              </a:buClr>
              <a:buSzPts val="1900"/>
              <a:buChar char="•"/>
            </a:pPr>
            <a:r>
              <a:rPr lang="en" sz="1900" b="1">
                <a:solidFill>
                  <a:srgbClr val="888888"/>
                </a:solidFill>
              </a:rPr>
              <a:t>Steering Committee:</a:t>
            </a:r>
            <a:r>
              <a:rPr lang="en" sz="1900">
                <a:solidFill>
                  <a:srgbClr val="888888"/>
                </a:solidFill>
              </a:rPr>
              <a:t> USAID, ECHO, WFP, UNEP/OCHA Joint Environment Unit, IOM, Global Logistics Cluster, ICRC,  Danish Refugee Council, Save the Children, CRS</a:t>
            </a:r>
            <a:endParaRPr sz="1900">
              <a:solidFill>
                <a:srgbClr val="888888"/>
              </a:solidFill>
            </a:endParaRPr>
          </a:p>
          <a:p>
            <a:pPr marL="457200" lvl="0" indent="-349250" algn="l" rtl="0">
              <a:lnSpc>
                <a:spcPct val="100000"/>
              </a:lnSpc>
              <a:spcBef>
                <a:spcPts val="800"/>
              </a:spcBef>
              <a:spcAft>
                <a:spcPts val="0"/>
              </a:spcAft>
              <a:buClr>
                <a:srgbClr val="888888"/>
              </a:buClr>
              <a:buSzPts val="1900"/>
              <a:buChar char="•"/>
            </a:pPr>
            <a:r>
              <a:rPr lang="en" sz="1900" b="1">
                <a:solidFill>
                  <a:srgbClr val="888888"/>
                </a:solidFill>
              </a:rPr>
              <a:t>Technical Coordination Working Group:</a:t>
            </a:r>
            <a:r>
              <a:rPr lang="en" sz="1900">
                <a:solidFill>
                  <a:srgbClr val="888888"/>
                </a:solidFill>
              </a:rPr>
              <a:t> all of the above plus the Global Shelter Cluster, UNHCR, IFRC, FCDO, RISE, UNHRD Lab, MIT Lincoln Labs</a:t>
            </a:r>
            <a:endParaRPr sz="1800"/>
          </a:p>
        </p:txBody>
      </p:sp>
      <p:sp>
        <p:nvSpPr>
          <p:cNvPr id="799" name="Google Shape;799;p113"/>
          <p:cNvSpPr txBox="1">
            <a:spLocks noGrp="1"/>
          </p:cNvSpPr>
          <p:nvPr>
            <p:ph type="sldNum" idx="12"/>
          </p:nvPr>
        </p:nvSpPr>
        <p:spPr>
          <a:xfrm>
            <a:off x="6858000" y="4767812"/>
            <a:ext cx="2133600" cy="183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800" name="Google Shape;800;p113"/>
          <p:cNvSpPr txBox="1">
            <a:spLocks noGrp="1"/>
          </p:cNvSpPr>
          <p:nvPr>
            <p:ph type="title"/>
          </p:nvPr>
        </p:nvSpPr>
        <p:spPr>
          <a:xfrm>
            <a:off x="549325" y="244675"/>
            <a:ext cx="7772400" cy="588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1400"/>
              <a:buFont typeface="Cabin"/>
              <a:buNone/>
            </a:pPr>
            <a:r>
              <a:rPr lang="en">
                <a:solidFill>
                  <a:srgbClr val="A72A1E"/>
                </a:solidFill>
                <a:latin typeface="Cabin"/>
                <a:ea typeface="Cabin"/>
                <a:cs typeface="Cabin"/>
                <a:sym typeface="Cabin"/>
              </a:rPr>
              <a:t>COLLABORATIVE EFFORT</a:t>
            </a:r>
            <a:r>
              <a:rPr lang="en">
                <a:solidFill>
                  <a:srgbClr val="651D32"/>
                </a:solidFill>
                <a:latin typeface="Cabin"/>
                <a:ea typeface="Cabin"/>
                <a:cs typeface="Cabin"/>
                <a:sym typeface="Cabin"/>
              </a:rPr>
              <a:t>: </a:t>
            </a:r>
            <a:r>
              <a:rPr lang="en">
                <a:solidFill>
                  <a:srgbClr val="000000"/>
                </a:solidFill>
                <a:latin typeface="Cabin"/>
                <a:ea typeface="Cabin"/>
                <a:cs typeface="Cabin"/>
                <a:sym typeface="Cabin"/>
              </a:rPr>
              <a:t>16 partners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14"/>
          <p:cNvSpPr txBox="1">
            <a:spLocks noGrp="1"/>
          </p:cNvSpPr>
          <p:nvPr>
            <p:ph type="body" idx="1"/>
          </p:nvPr>
        </p:nvSpPr>
        <p:spPr>
          <a:xfrm>
            <a:off x="236225" y="855150"/>
            <a:ext cx="5693100" cy="34332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 b="1"/>
              <a:t>2019 - Co-conceived </a:t>
            </a:r>
            <a:r>
              <a:rPr lang="en"/>
              <a:t>with USAID &amp; WFP/GLC</a:t>
            </a:r>
            <a:endParaRPr/>
          </a:p>
          <a:p>
            <a:pPr marL="457200" lvl="0" indent="-330200" algn="l" rtl="0">
              <a:lnSpc>
                <a:spcPct val="115000"/>
              </a:lnSpc>
              <a:spcBef>
                <a:spcPts val="0"/>
              </a:spcBef>
              <a:spcAft>
                <a:spcPts val="0"/>
              </a:spcAft>
              <a:buSzPts val="1600"/>
              <a:buChar char="•"/>
            </a:pPr>
            <a:r>
              <a:rPr lang="en" b="1"/>
              <a:t>July 2020 - Scoping </a:t>
            </a:r>
            <a:r>
              <a:rPr lang="en" b="1">
                <a:solidFill>
                  <a:srgbClr val="666666"/>
                </a:solidFill>
              </a:rPr>
              <a:t>Published</a:t>
            </a:r>
            <a:r>
              <a:rPr lang="en">
                <a:solidFill>
                  <a:srgbClr val="666666"/>
                </a:solidFill>
              </a:rPr>
              <a:t>: informed planning of the JI  </a:t>
            </a:r>
            <a:endParaRPr>
              <a:solidFill>
                <a:srgbClr val="666666"/>
              </a:solidFill>
            </a:endParaRPr>
          </a:p>
          <a:p>
            <a:pPr marL="457200" lvl="0" indent="-330200" algn="l" rtl="0">
              <a:lnSpc>
                <a:spcPct val="115000"/>
              </a:lnSpc>
              <a:spcBef>
                <a:spcPts val="0"/>
              </a:spcBef>
              <a:spcAft>
                <a:spcPts val="0"/>
              </a:spcAft>
              <a:buSzPts val="1600"/>
              <a:buChar char="•"/>
            </a:pPr>
            <a:r>
              <a:rPr lang="en" b="1"/>
              <a:t>Nov 2020 - Collaborative Roadmapping </a:t>
            </a:r>
            <a:r>
              <a:rPr lang="en"/>
              <a:t>(joint planning process)</a:t>
            </a:r>
            <a:endParaRPr/>
          </a:p>
          <a:p>
            <a:pPr marL="457200" lvl="0" indent="-330200" algn="l" rtl="0">
              <a:lnSpc>
                <a:spcPct val="115000"/>
              </a:lnSpc>
              <a:spcBef>
                <a:spcPts val="0"/>
              </a:spcBef>
              <a:spcAft>
                <a:spcPts val="0"/>
              </a:spcAft>
              <a:buSzPts val="1600"/>
              <a:buChar char="•"/>
            </a:pPr>
            <a:r>
              <a:rPr lang="en" b="1"/>
              <a:t>January 2021 - 4 year Logframe &amp; Activity Plan </a:t>
            </a:r>
            <a:r>
              <a:rPr lang="en"/>
              <a:t>published (scoping + partner priorities + joint planning)</a:t>
            </a:r>
            <a:endParaRPr/>
          </a:p>
          <a:p>
            <a:pPr marL="457200" lvl="0" indent="-330200" algn="l" rtl="0">
              <a:lnSpc>
                <a:spcPct val="115000"/>
              </a:lnSpc>
              <a:spcBef>
                <a:spcPts val="0"/>
              </a:spcBef>
              <a:spcAft>
                <a:spcPts val="0"/>
              </a:spcAft>
              <a:buSzPts val="1600"/>
              <a:buChar char="•"/>
            </a:pPr>
            <a:r>
              <a:rPr lang="en" b="1"/>
              <a:t>Feb 2021 - </a:t>
            </a:r>
            <a:r>
              <a:rPr lang="en"/>
              <a:t>meeting to approve activity plan</a:t>
            </a:r>
            <a:endParaRPr/>
          </a:p>
          <a:p>
            <a:pPr marL="457200" lvl="0" indent="-330200" algn="l" rtl="0">
              <a:lnSpc>
                <a:spcPct val="115000"/>
              </a:lnSpc>
              <a:spcBef>
                <a:spcPts val="0"/>
              </a:spcBef>
              <a:spcAft>
                <a:spcPts val="0"/>
              </a:spcAft>
              <a:buSzPts val="1600"/>
              <a:buChar char="•"/>
            </a:pPr>
            <a:r>
              <a:rPr lang="en" b="1"/>
              <a:t>March 2021 - Activity kick off,</a:t>
            </a:r>
            <a:r>
              <a:rPr lang="en"/>
              <a:t> with different orgs leading &amp; multiple orgs participating in each activity </a:t>
            </a:r>
            <a:endParaRPr/>
          </a:p>
          <a:p>
            <a:pPr marL="457200" lvl="0" indent="-330200" algn="l" rtl="0">
              <a:lnSpc>
                <a:spcPct val="115000"/>
              </a:lnSpc>
              <a:spcBef>
                <a:spcPts val="0"/>
              </a:spcBef>
              <a:spcAft>
                <a:spcPts val="0"/>
              </a:spcAft>
              <a:buSzPts val="1600"/>
              <a:buChar char="•"/>
            </a:pPr>
            <a:r>
              <a:rPr lang="en" b="1"/>
              <a:t>April</a:t>
            </a:r>
            <a:r>
              <a:rPr lang="en"/>
              <a:t> 2021 - </a:t>
            </a:r>
            <a:r>
              <a:rPr lang="en" b="1"/>
              <a:t>USAID/ECOS funding for implementation </a:t>
            </a:r>
            <a:r>
              <a:rPr lang="en"/>
              <a:t>phase (coordination; communications, policy &amp; learning; support services; lead on some technical activities)</a:t>
            </a:r>
            <a:endParaRPr/>
          </a:p>
          <a:p>
            <a:pPr marL="457200" lvl="0" indent="-330200" algn="l" rtl="0">
              <a:lnSpc>
                <a:spcPct val="115000"/>
              </a:lnSpc>
              <a:spcBef>
                <a:spcPts val="0"/>
              </a:spcBef>
              <a:spcAft>
                <a:spcPts val="0"/>
              </a:spcAft>
              <a:buSzPts val="1600"/>
              <a:buChar char="•"/>
            </a:pPr>
            <a:r>
              <a:rPr lang="en" b="1"/>
              <a:t>April 2021 </a:t>
            </a:r>
            <a:r>
              <a:rPr lang="en"/>
              <a:t>- first </a:t>
            </a:r>
            <a:r>
              <a:rPr lang="en" b="1"/>
              <a:t>Technical Coordination Working Group </a:t>
            </a:r>
            <a:r>
              <a:rPr lang="en"/>
              <a:t>meeting</a:t>
            </a:r>
            <a:endParaRPr/>
          </a:p>
          <a:p>
            <a:pPr marL="914400" lvl="0" indent="0" algn="l" rtl="0">
              <a:spcBef>
                <a:spcPts val="800"/>
              </a:spcBef>
              <a:spcAft>
                <a:spcPts val="800"/>
              </a:spcAft>
              <a:buNone/>
            </a:pPr>
            <a:endParaRPr/>
          </a:p>
        </p:txBody>
      </p:sp>
      <p:sp>
        <p:nvSpPr>
          <p:cNvPr id="807" name="Google Shape;807;p114"/>
          <p:cNvSpPr txBox="1">
            <a:spLocks noGrp="1"/>
          </p:cNvSpPr>
          <p:nvPr>
            <p:ph type="title"/>
          </p:nvPr>
        </p:nvSpPr>
        <p:spPr>
          <a:xfrm>
            <a:off x="567400" y="542944"/>
            <a:ext cx="5564700" cy="16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solidFill>
                  <a:srgbClr val="A72A1E"/>
                </a:solidFill>
              </a:rPr>
              <a:t>JOINT INITIATIVE KEY STEPS TO DATE</a:t>
            </a:r>
            <a:endParaRPr>
              <a:solidFill>
                <a:srgbClr val="A72A1E"/>
              </a:solidFill>
            </a:endParaRPr>
          </a:p>
        </p:txBody>
      </p:sp>
      <p:pic>
        <p:nvPicPr>
          <p:cNvPr id="808" name="Google Shape;808;p114"/>
          <p:cNvPicPr preferRelativeResize="0"/>
          <p:nvPr/>
        </p:nvPicPr>
        <p:blipFill>
          <a:blip r:embed="rId3">
            <a:alphaModFix/>
          </a:blip>
          <a:stretch>
            <a:fillRect/>
          </a:stretch>
        </p:blipFill>
        <p:spPr>
          <a:xfrm>
            <a:off x="6267775" y="855969"/>
            <a:ext cx="2749144" cy="36655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115"/>
          <p:cNvPicPr preferRelativeResize="0"/>
          <p:nvPr/>
        </p:nvPicPr>
        <p:blipFill>
          <a:blip r:embed="rId3">
            <a:alphaModFix/>
          </a:blip>
          <a:stretch>
            <a:fillRect/>
          </a:stretch>
        </p:blipFill>
        <p:spPr>
          <a:xfrm>
            <a:off x="1101875" y="0"/>
            <a:ext cx="6940249"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7"/>
        <p:cNvGrpSpPr/>
        <p:nvPr/>
      </p:nvGrpSpPr>
      <p:grpSpPr>
        <a:xfrm>
          <a:off x="0" y="0"/>
          <a:ext cx="0" cy="0"/>
          <a:chOff x="0" y="0"/>
          <a:chExt cx="0" cy="0"/>
        </a:xfrm>
      </p:grpSpPr>
      <p:sp>
        <p:nvSpPr>
          <p:cNvPr id="818" name="Google Shape;818;p116"/>
          <p:cNvSpPr txBox="1">
            <a:spLocks noGrp="1"/>
          </p:cNvSpPr>
          <p:nvPr>
            <p:ph type="title"/>
          </p:nvPr>
        </p:nvSpPr>
        <p:spPr>
          <a:xfrm>
            <a:off x="438150" y="160147"/>
            <a:ext cx="7772400" cy="447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2400"/>
              <a:buFont typeface="Gill Sans"/>
              <a:buNone/>
            </a:pPr>
            <a:r>
              <a:rPr lang="en">
                <a:solidFill>
                  <a:srgbClr val="651D32"/>
                </a:solidFill>
              </a:rPr>
              <a:t>OPPORTUNITIES FOR COLLABORATION </a:t>
            </a:r>
            <a:endParaRPr/>
          </a:p>
        </p:txBody>
      </p:sp>
      <p:grpSp>
        <p:nvGrpSpPr>
          <p:cNvPr id="819" name="Google Shape;819;p116"/>
          <p:cNvGrpSpPr/>
          <p:nvPr/>
        </p:nvGrpSpPr>
        <p:grpSpPr>
          <a:xfrm>
            <a:off x="479290" y="1066607"/>
            <a:ext cx="8309099" cy="885070"/>
            <a:chOff x="1593000" y="2322568"/>
            <a:chExt cx="5958052" cy="643500"/>
          </a:xfrm>
        </p:grpSpPr>
        <p:sp>
          <p:nvSpPr>
            <p:cNvPr id="820" name="Google Shape;820;p116"/>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6"/>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6"/>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000">
                  <a:solidFill>
                    <a:srgbClr val="FFFFFF"/>
                  </a:solidFill>
                  <a:latin typeface="Roboto"/>
                  <a:ea typeface="Roboto"/>
                  <a:cs typeface="Roboto"/>
                  <a:sym typeface="Roboto"/>
                </a:rPr>
                <a:t>Guidance note on international &amp; national policies governing plastic use</a:t>
              </a:r>
              <a:endParaRPr sz="900">
                <a:solidFill>
                  <a:srgbClr val="FFFFFF"/>
                </a:solidFill>
                <a:latin typeface="Roboto"/>
                <a:ea typeface="Roboto"/>
                <a:cs typeface="Roboto"/>
                <a:sym typeface="Roboto"/>
              </a:endParaRPr>
            </a:p>
          </p:txBody>
        </p:sp>
        <p:sp>
          <p:nvSpPr>
            <p:cNvPr id="824" name="Google Shape;824;p11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1.1.4</a:t>
              </a:r>
              <a:endParaRPr sz="2600">
                <a:solidFill>
                  <a:srgbClr val="FFFFFF"/>
                </a:solidFill>
                <a:latin typeface="Roboto Thin"/>
                <a:ea typeface="Roboto Thin"/>
                <a:cs typeface="Roboto Thin"/>
                <a:sym typeface="Roboto Thin"/>
              </a:endParaRPr>
            </a:p>
          </p:txBody>
        </p:sp>
        <p:sp>
          <p:nvSpPr>
            <p:cNvPr id="826" name="Google Shape;826;p116"/>
            <p:cNvSpPr/>
            <p:nvPr/>
          </p:nvSpPr>
          <p:spPr>
            <a:xfrm>
              <a:off x="4387852" y="2323745"/>
              <a:ext cx="3163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Short guidance note “cheat sheet” for main HA contexts, including plastic bans, relevant Basel convention regulations, transboundary movements etc.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Led by the UNEP/OCHA Joint Environment Unit with consultant support from USAID inputs from BRS and operational partners with experience of working with new regulations.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Starting May 2021- when consultant on board sub-working group will be set up</a:t>
              </a:r>
              <a:endParaRPr sz="800">
                <a:solidFill>
                  <a:srgbClr val="A72A1E"/>
                </a:solidFill>
                <a:latin typeface="Roboto"/>
                <a:ea typeface="Roboto"/>
                <a:cs typeface="Roboto"/>
                <a:sym typeface="Roboto"/>
              </a:endParaRPr>
            </a:p>
          </p:txBody>
        </p:sp>
      </p:grpSp>
      <p:grpSp>
        <p:nvGrpSpPr>
          <p:cNvPr id="827" name="Google Shape;827;p116"/>
          <p:cNvGrpSpPr/>
          <p:nvPr/>
        </p:nvGrpSpPr>
        <p:grpSpPr>
          <a:xfrm>
            <a:off x="479318" y="2360575"/>
            <a:ext cx="8309095" cy="885070"/>
            <a:chOff x="1593000" y="2322563"/>
            <a:chExt cx="6092158" cy="643500"/>
          </a:xfrm>
        </p:grpSpPr>
        <p:sp>
          <p:nvSpPr>
            <p:cNvPr id="828" name="Google Shape;828;p116"/>
            <p:cNvSpPr/>
            <p:nvPr/>
          </p:nvSpPr>
          <p:spPr>
            <a:xfrm>
              <a:off x="3728371" y="2322563"/>
              <a:ext cx="39567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6"/>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6"/>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solidFill>
                    <a:srgbClr val="FFFFFF"/>
                  </a:solidFill>
                  <a:latin typeface="Roboto"/>
                  <a:ea typeface="Roboto"/>
                  <a:cs typeface="Roboto"/>
                  <a:sym typeface="Roboto"/>
                </a:rPr>
                <a:t>Technical coordination and information dissemination platform set up and used to share technical information</a:t>
              </a:r>
              <a:endParaRPr sz="1000">
                <a:solidFill>
                  <a:srgbClr val="FFFFFF"/>
                </a:solidFill>
                <a:latin typeface="Roboto Medium"/>
                <a:ea typeface="Roboto Medium"/>
                <a:cs typeface="Roboto Medium"/>
                <a:sym typeface="Roboto Medium"/>
              </a:endParaRPr>
            </a:p>
          </p:txBody>
        </p:sp>
        <p:sp>
          <p:nvSpPr>
            <p:cNvPr id="832" name="Google Shape;832;p11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1.3.1</a:t>
              </a:r>
              <a:endParaRPr sz="2600">
                <a:solidFill>
                  <a:srgbClr val="FFFFFF"/>
                </a:solidFill>
                <a:latin typeface="Roboto Thin"/>
                <a:ea typeface="Roboto Thin"/>
                <a:cs typeface="Roboto Thin"/>
                <a:sym typeface="Roboto Thin"/>
              </a:endParaRPr>
            </a:p>
          </p:txBody>
        </p:sp>
        <p:sp>
          <p:nvSpPr>
            <p:cNvPr id="834" name="Google Shape;834;p116"/>
            <p:cNvSpPr/>
            <p:nvPr/>
          </p:nvSpPr>
          <p:spPr>
            <a:xfrm>
              <a:off x="4387858" y="2323745"/>
              <a:ext cx="32973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Need to coordinate across organisations and sectors to share information and coordinate on technical activities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Similar initiatives spanning shelter, logs and all sectors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Set up in Q2 2021; use throughout and beyond the Joint Initiative. GLC can provide this platform, pending funding to update it </a:t>
              </a:r>
              <a:endParaRPr sz="800">
                <a:solidFill>
                  <a:srgbClr val="A72A1E"/>
                </a:solidFill>
                <a:latin typeface="Roboto"/>
                <a:ea typeface="Roboto"/>
                <a:cs typeface="Roboto"/>
                <a:sym typeface="Roboto"/>
              </a:endParaRPr>
            </a:p>
          </p:txBody>
        </p:sp>
      </p:grpSp>
      <p:grpSp>
        <p:nvGrpSpPr>
          <p:cNvPr id="835" name="Google Shape;835;p116"/>
          <p:cNvGrpSpPr/>
          <p:nvPr/>
        </p:nvGrpSpPr>
        <p:grpSpPr>
          <a:xfrm>
            <a:off x="479289" y="3760750"/>
            <a:ext cx="8309098" cy="1122908"/>
            <a:chOff x="1593000" y="2322566"/>
            <a:chExt cx="6092161" cy="643500"/>
          </a:xfrm>
        </p:grpSpPr>
        <p:sp>
          <p:nvSpPr>
            <p:cNvPr id="836" name="Google Shape;836;p116"/>
            <p:cNvSpPr/>
            <p:nvPr/>
          </p:nvSpPr>
          <p:spPr>
            <a:xfrm>
              <a:off x="3728373" y="2322566"/>
              <a:ext cx="39567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6"/>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6"/>
            <p:cNvSpPr/>
            <p:nvPr/>
          </p:nvSpPr>
          <p:spPr>
            <a:xfrm rot="-5400000">
              <a:off x="3507529" y="1928716"/>
              <a:ext cx="643352" cy="1431062"/>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6"/>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LCAs of highest volume packaging items / most commonly delivered items per country/region</a:t>
              </a:r>
              <a:endParaRPr sz="1100">
                <a:solidFill>
                  <a:srgbClr val="FFFFFF"/>
                </a:solidFill>
                <a:latin typeface="Roboto"/>
                <a:ea typeface="Roboto"/>
                <a:cs typeface="Roboto"/>
                <a:sym typeface="Roboto"/>
              </a:endParaRPr>
            </a:p>
          </p:txBody>
        </p:sp>
        <p:sp>
          <p:nvSpPr>
            <p:cNvPr id="840" name="Google Shape;840;p116"/>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6"/>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2.1.2</a:t>
              </a:r>
              <a:endParaRPr sz="2600">
                <a:solidFill>
                  <a:srgbClr val="FFFFFF"/>
                </a:solidFill>
                <a:latin typeface="Roboto Thin"/>
                <a:ea typeface="Roboto Thin"/>
                <a:cs typeface="Roboto Thin"/>
                <a:sym typeface="Roboto Thin"/>
              </a:endParaRPr>
            </a:p>
          </p:txBody>
        </p:sp>
        <p:sp>
          <p:nvSpPr>
            <p:cNvPr id="842" name="Google Shape;842;p116"/>
            <p:cNvSpPr/>
            <p:nvPr/>
          </p:nvSpPr>
          <p:spPr>
            <a:xfrm>
              <a:off x="4387861" y="2323741"/>
              <a:ext cx="3297300" cy="642300"/>
            </a:xfrm>
            <a:prstGeom prst="rect">
              <a:avLst/>
            </a:prstGeom>
            <a:noFill/>
            <a:ln>
              <a:noFill/>
            </a:ln>
          </p:spPr>
          <p:txBody>
            <a:bodyPr spcFirstLastPara="1" wrap="square" lIns="91425" tIns="91425" rIns="91425" bIns="91425" anchor="ctr" anchorCtr="0">
              <a:noAutofit/>
            </a:bodyPr>
            <a:lstStyle/>
            <a:p>
              <a:pPr marL="485775" lvl="0" indent="-250825"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Started by WFP with existing LCA initiative for one food packaging item</a:t>
              </a:r>
              <a:endParaRPr sz="800">
                <a:solidFill>
                  <a:srgbClr val="A72A1E"/>
                </a:solidFill>
                <a:latin typeface="Roboto"/>
                <a:ea typeface="Roboto"/>
                <a:cs typeface="Roboto"/>
                <a:sym typeface="Roboto"/>
              </a:endParaRPr>
            </a:p>
            <a:p>
              <a:pPr marL="485775" lvl="0" indent="-250825"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Opportunities for funding further LCAs being explored by USAID </a:t>
              </a:r>
              <a:endParaRPr sz="800">
                <a:solidFill>
                  <a:srgbClr val="A72A1E"/>
                </a:solidFill>
                <a:latin typeface="Roboto"/>
                <a:ea typeface="Roboto"/>
                <a:cs typeface="Roboto"/>
                <a:sym typeface="Roboto"/>
              </a:endParaRPr>
            </a:p>
            <a:p>
              <a:pPr marL="485775" lvl="0" indent="-250825"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ECHO funding for LCAs may be available via ERC HIP 2021 (interest in joint application?)</a:t>
              </a:r>
              <a:endParaRPr sz="800">
                <a:solidFill>
                  <a:srgbClr val="A72A1E"/>
                </a:solidFill>
                <a:latin typeface="Roboto"/>
                <a:ea typeface="Roboto"/>
                <a:cs typeface="Roboto"/>
                <a:sym typeface="Roboto"/>
              </a:endParaRPr>
            </a:p>
            <a:p>
              <a:pPr marL="485775" lvl="0" indent="-250825" algn="l" rtl="0">
                <a:lnSpc>
                  <a:spcPct val="115000"/>
                </a:lnSpc>
                <a:spcBef>
                  <a:spcPts val="0"/>
                </a:spcBef>
                <a:spcAft>
                  <a:spcPts val="0"/>
                </a:spcAft>
                <a:buClr>
                  <a:srgbClr val="A72A1E"/>
                </a:buClr>
                <a:buSzPts val="800"/>
                <a:buFont typeface="Roboto"/>
                <a:buChar char="●"/>
              </a:pPr>
              <a:r>
                <a:rPr lang="en" sz="800">
                  <a:solidFill>
                    <a:srgbClr val="A72A1E"/>
                  </a:solidFill>
                </a:rPr>
                <a:t>Link to BRE/GSC ECOP shelter materials LCA tool which incorporates some packaging and in discussion on inclusion of additional types of packaging </a:t>
              </a:r>
              <a:endParaRPr sz="800">
                <a:solidFill>
                  <a:srgbClr val="A72A1E"/>
                </a:solidFill>
                <a:latin typeface="Roboto"/>
                <a:ea typeface="Roboto"/>
                <a:cs typeface="Roboto"/>
                <a:sym typeface="Roboto"/>
              </a:endParaRPr>
            </a:p>
          </p:txBody>
        </p:sp>
      </p:grpSp>
      <p:sp>
        <p:nvSpPr>
          <p:cNvPr id="843" name="Google Shape;843;p116"/>
          <p:cNvSpPr txBox="1"/>
          <p:nvPr/>
        </p:nvSpPr>
        <p:spPr>
          <a:xfrm>
            <a:off x="441600" y="775450"/>
            <a:ext cx="7765500" cy="436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300">
                <a:solidFill>
                  <a:srgbClr val="6C6463"/>
                </a:solidFill>
                <a:latin typeface="Gill Sans"/>
                <a:ea typeface="Gill Sans"/>
                <a:cs typeface="Gill Sans"/>
                <a:sym typeface="Gill Sans"/>
              </a:rPr>
              <a:t>POLICY and ADVOCACY</a:t>
            </a:r>
            <a:endParaRPr sz="1300">
              <a:solidFill>
                <a:srgbClr val="6C6463"/>
              </a:solidFill>
              <a:latin typeface="Gill Sans"/>
              <a:ea typeface="Gill Sans"/>
              <a:cs typeface="Gill Sans"/>
              <a:sym typeface="Gill Sans"/>
            </a:endParaRPr>
          </a:p>
        </p:txBody>
      </p:sp>
      <p:sp>
        <p:nvSpPr>
          <p:cNvPr id="844" name="Google Shape;844;p116"/>
          <p:cNvSpPr txBox="1"/>
          <p:nvPr/>
        </p:nvSpPr>
        <p:spPr>
          <a:xfrm>
            <a:off x="441600" y="2030300"/>
            <a:ext cx="7765500" cy="30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300">
                <a:solidFill>
                  <a:srgbClr val="6C6463"/>
                </a:solidFill>
                <a:latin typeface="Gill Sans"/>
                <a:ea typeface="Gill Sans"/>
                <a:cs typeface="Gill Sans"/>
                <a:sym typeface="Gill Sans"/>
              </a:rPr>
              <a:t>TECHNICAL STAKEHOLDER ENGAGEMENT</a:t>
            </a:r>
            <a:r>
              <a:rPr lang="en" sz="1600">
                <a:solidFill>
                  <a:srgbClr val="6C6463"/>
                </a:solidFill>
                <a:latin typeface="Gill Sans"/>
                <a:ea typeface="Gill Sans"/>
                <a:cs typeface="Gill Sans"/>
                <a:sym typeface="Gill Sans"/>
              </a:rPr>
              <a:t> </a:t>
            </a:r>
            <a:endParaRPr sz="1600">
              <a:solidFill>
                <a:srgbClr val="6C6463"/>
              </a:solidFill>
              <a:latin typeface="Gill Sans"/>
              <a:ea typeface="Gill Sans"/>
              <a:cs typeface="Gill Sans"/>
              <a:sym typeface="Gill Sans"/>
            </a:endParaRPr>
          </a:p>
        </p:txBody>
      </p:sp>
      <p:sp>
        <p:nvSpPr>
          <p:cNvPr id="845" name="Google Shape;845;p116"/>
          <p:cNvSpPr txBox="1"/>
          <p:nvPr/>
        </p:nvSpPr>
        <p:spPr>
          <a:xfrm>
            <a:off x="479300" y="3434975"/>
            <a:ext cx="7765500" cy="436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300">
                <a:solidFill>
                  <a:srgbClr val="6C6463"/>
                </a:solidFill>
                <a:latin typeface="Gill Sans"/>
                <a:ea typeface="Gill Sans"/>
                <a:cs typeface="Gill Sans"/>
                <a:sym typeface="Gill Sans"/>
              </a:rPr>
              <a:t>PACKAGING DATA &amp; EVIDENCE</a:t>
            </a:r>
            <a:endParaRPr sz="1600">
              <a:solidFill>
                <a:srgbClr val="6C6463"/>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3"/>
                                        </p:tgtEl>
                                        <p:attrNameLst>
                                          <p:attrName>style.visibility</p:attrName>
                                        </p:attrNameLst>
                                      </p:cBhvr>
                                      <p:to>
                                        <p:strVal val="visible"/>
                                      </p:to>
                                    </p:set>
                                    <p:animEffect transition="in" filter="fade">
                                      <p:cBhvr>
                                        <p:cTn id="7" dur="1000"/>
                                        <p:tgtEl>
                                          <p:spTgt spid="843"/>
                                        </p:tgtEl>
                                      </p:cBhvr>
                                    </p:animEffect>
                                  </p:childTnLst>
                                </p:cTn>
                              </p:par>
                              <p:par>
                                <p:cTn id="8" presetID="10" presetClass="entr" presetSubtype="0" fill="hold" nodeType="withEffect">
                                  <p:stCondLst>
                                    <p:cond delay="0"/>
                                  </p:stCondLst>
                                  <p:childTnLst>
                                    <p:set>
                                      <p:cBhvr>
                                        <p:cTn id="9" dur="1" fill="hold">
                                          <p:stCondLst>
                                            <p:cond delay="0"/>
                                          </p:stCondLst>
                                        </p:cTn>
                                        <p:tgtEl>
                                          <p:spTgt spid="819"/>
                                        </p:tgtEl>
                                        <p:attrNameLst>
                                          <p:attrName>style.visibility</p:attrName>
                                        </p:attrNameLst>
                                      </p:cBhvr>
                                      <p:to>
                                        <p:strVal val="visible"/>
                                      </p:to>
                                    </p:set>
                                    <p:animEffect transition="in" filter="fade">
                                      <p:cBhvr>
                                        <p:cTn id="10" dur="1000"/>
                                        <p:tgtEl>
                                          <p:spTgt spid="8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4"/>
                                        </p:tgtEl>
                                        <p:attrNameLst>
                                          <p:attrName>style.visibility</p:attrName>
                                        </p:attrNameLst>
                                      </p:cBhvr>
                                      <p:to>
                                        <p:strVal val="visible"/>
                                      </p:to>
                                    </p:set>
                                    <p:animEffect transition="in" filter="fade">
                                      <p:cBhvr>
                                        <p:cTn id="15" dur="1000"/>
                                        <p:tgtEl>
                                          <p:spTgt spid="844"/>
                                        </p:tgtEl>
                                      </p:cBhvr>
                                    </p:animEffect>
                                  </p:childTnLst>
                                </p:cTn>
                              </p:par>
                              <p:par>
                                <p:cTn id="16" presetID="10" presetClass="entr" presetSubtype="0" fill="hold" nodeType="withEffect">
                                  <p:stCondLst>
                                    <p:cond delay="0"/>
                                  </p:stCondLst>
                                  <p:childTnLst>
                                    <p:set>
                                      <p:cBhvr>
                                        <p:cTn id="17" dur="1" fill="hold">
                                          <p:stCondLst>
                                            <p:cond delay="0"/>
                                          </p:stCondLst>
                                        </p:cTn>
                                        <p:tgtEl>
                                          <p:spTgt spid="827"/>
                                        </p:tgtEl>
                                        <p:attrNameLst>
                                          <p:attrName>style.visibility</p:attrName>
                                        </p:attrNameLst>
                                      </p:cBhvr>
                                      <p:to>
                                        <p:strVal val="visible"/>
                                      </p:to>
                                    </p:set>
                                    <p:animEffect transition="in" filter="fade">
                                      <p:cBhvr>
                                        <p:cTn id="18" dur="1000"/>
                                        <p:tgtEl>
                                          <p:spTgt spid="8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45"/>
                                        </p:tgtEl>
                                        <p:attrNameLst>
                                          <p:attrName>style.visibility</p:attrName>
                                        </p:attrNameLst>
                                      </p:cBhvr>
                                      <p:to>
                                        <p:strVal val="visible"/>
                                      </p:to>
                                    </p:set>
                                    <p:animEffect transition="in" filter="fade">
                                      <p:cBhvr>
                                        <p:cTn id="23" dur="1000"/>
                                        <p:tgtEl>
                                          <p:spTgt spid="845"/>
                                        </p:tgtEl>
                                      </p:cBhvr>
                                    </p:animEffect>
                                  </p:childTnLst>
                                </p:cTn>
                              </p:par>
                              <p:par>
                                <p:cTn id="24" presetID="10" presetClass="entr" presetSubtype="0" fill="hold" nodeType="withEffect">
                                  <p:stCondLst>
                                    <p:cond delay="0"/>
                                  </p:stCondLst>
                                  <p:childTnLst>
                                    <p:set>
                                      <p:cBhvr>
                                        <p:cTn id="25" dur="1" fill="hold">
                                          <p:stCondLst>
                                            <p:cond delay="0"/>
                                          </p:stCondLst>
                                        </p:cTn>
                                        <p:tgtEl>
                                          <p:spTgt spid="835"/>
                                        </p:tgtEl>
                                        <p:attrNameLst>
                                          <p:attrName>style.visibility</p:attrName>
                                        </p:attrNameLst>
                                      </p:cBhvr>
                                      <p:to>
                                        <p:strVal val="visible"/>
                                      </p:to>
                                    </p:set>
                                    <p:animEffect transition="in" filter="fade">
                                      <p:cBhvr>
                                        <p:cTn id="26" dur="1000"/>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9"/>
        <p:cNvGrpSpPr/>
        <p:nvPr/>
      </p:nvGrpSpPr>
      <p:grpSpPr>
        <a:xfrm>
          <a:off x="0" y="0"/>
          <a:ext cx="0" cy="0"/>
          <a:chOff x="0" y="0"/>
          <a:chExt cx="0" cy="0"/>
        </a:xfrm>
      </p:grpSpPr>
      <p:sp>
        <p:nvSpPr>
          <p:cNvPr id="850" name="Google Shape;850;p117"/>
          <p:cNvSpPr txBox="1">
            <a:spLocks noGrp="1"/>
          </p:cNvSpPr>
          <p:nvPr>
            <p:ph type="title"/>
          </p:nvPr>
        </p:nvSpPr>
        <p:spPr>
          <a:xfrm>
            <a:off x="598750" y="217397"/>
            <a:ext cx="7772400" cy="447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2400"/>
              <a:buFont typeface="Gill Sans"/>
              <a:buNone/>
            </a:pPr>
            <a:r>
              <a:rPr lang="en">
                <a:solidFill>
                  <a:srgbClr val="651D32"/>
                </a:solidFill>
              </a:rPr>
              <a:t>OPPORTUNITIES FOR COLLABORATION </a:t>
            </a:r>
            <a:endParaRPr/>
          </a:p>
        </p:txBody>
      </p:sp>
      <p:grpSp>
        <p:nvGrpSpPr>
          <p:cNvPr id="851" name="Google Shape;851;p117"/>
          <p:cNvGrpSpPr/>
          <p:nvPr/>
        </p:nvGrpSpPr>
        <p:grpSpPr>
          <a:xfrm>
            <a:off x="660203" y="3758838"/>
            <a:ext cx="7924458" cy="1129729"/>
            <a:chOff x="1593000" y="2322568"/>
            <a:chExt cx="5967662" cy="643500"/>
          </a:xfrm>
        </p:grpSpPr>
        <p:sp>
          <p:nvSpPr>
            <p:cNvPr id="852" name="Google Shape;852;p11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7"/>
            <p:cNvSpPr/>
            <p:nvPr/>
          </p:nvSpPr>
          <p:spPr>
            <a:xfrm flipH="1">
              <a:off x="2283006"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7"/>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R&amp;D to reevaluate the design of most common packaging products to increase sustainability</a:t>
              </a:r>
              <a:endParaRPr sz="1100">
                <a:solidFill>
                  <a:srgbClr val="FFFFFF"/>
                </a:solidFill>
                <a:latin typeface="Roboto"/>
                <a:ea typeface="Roboto"/>
                <a:cs typeface="Roboto"/>
                <a:sym typeface="Roboto"/>
              </a:endParaRPr>
            </a:p>
          </p:txBody>
        </p:sp>
        <p:sp>
          <p:nvSpPr>
            <p:cNvPr id="856" name="Google Shape;856;p11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7"/>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2.3.2</a:t>
              </a:r>
              <a:endParaRPr sz="2600">
                <a:solidFill>
                  <a:srgbClr val="FFFFFF"/>
                </a:solidFill>
                <a:latin typeface="Roboto Thin"/>
                <a:ea typeface="Roboto Thin"/>
                <a:cs typeface="Roboto Thin"/>
                <a:sym typeface="Roboto Thin"/>
              </a:endParaRPr>
            </a:p>
          </p:txBody>
        </p:sp>
        <p:sp>
          <p:nvSpPr>
            <p:cNvPr id="858" name="Google Shape;858;p117"/>
            <p:cNvSpPr/>
            <p:nvPr/>
          </p:nvSpPr>
          <p:spPr>
            <a:xfrm>
              <a:off x="4387862" y="2323757"/>
              <a:ext cx="3172800" cy="642300"/>
            </a:xfrm>
            <a:prstGeom prst="rect">
              <a:avLst/>
            </a:prstGeom>
            <a:noFill/>
            <a:ln>
              <a:noFill/>
            </a:ln>
          </p:spPr>
          <p:txBody>
            <a:bodyPr spcFirstLastPara="1" wrap="square" lIns="91425" tIns="91425" rIns="91425" bIns="91425" anchor="ctr" anchorCtr="0">
              <a:noAutofit/>
            </a:bodyPr>
            <a:lstStyle/>
            <a:p>
              <a:pPr marL="457200" lvl="0" indent="-279400" algn="l" rtl="0">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GSC NFI working group looking at environmental impact of NFIs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Number and type of products will dependent on stakeholder priority &amp; interest, ideally covering food, non-food and kits.</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Existing initiatives: PP bags via Innovation Norway funding (ICRC, WFP, UNHCR); UNHRD re-designed items (e.g. hygiene kit). </a:t>
              </a:r>
              <a:endParaRPr sz="800">
                <a:solidFill>
                  <a:srgbClr val="A72A1E"/>
                </a:solidFill>
                <a:latin typeface="Roboto"/>
                <a:ea typeface="Roboto"/>
                <a:cs typeface="Roboto"/>
                <a:sym typeface="Roboto"/>
              </a:endParaRPr>
            </a:p>
            <a:p>
              <a:pPr marL="457200" lvl="0" indent="-279400" algn="l" rtl="0">
                <a:lnSpc>
                  <a:spcPct val="115000"/>
                </a:lnSpc>
                <a:spcBef>
                  <a:spcPts val="0"/>
                </a:spcBef>
                <a:spcAft>
                  <a:spcPts val="0"/>
                </a:spcAft>
                <a:buClr>
                  <a:srgbClr val="A72A1E"/>
                </a:buClr>
                <a:buSzPts val="800"/>
                <a:buFont typeface="Roboto"/>
                <a:buChar char="●"/>
              </a:pPr>
              <a:r>
                <a:rPr lang="en" sz="800">
                  <a:solidFill>
                    <a:srgbClr val="A72A1E"/>
                  </a:solidFill>
                  <a:latin typeface="Roboto"/>
                  <a:ea typeface="Roboto"/>
                  <a:cs typeface="Roboto"/>
                  <a:sym typeface="Roboto"/>
                </a:rPr>
                <a:t>Late 2021/early 2022: could leverage EU's R&amp;D funding, and could focus on specific priorities of partners</a:t>
              </a:r>
              <a:endParaRPr sz="800">
                <a:solidFill>
                  <a:srgbClr val="A72A1E"/>
                </a:solidFill>
                <a:latin typeface="Roboto"/>
                <a:ea typeface="Roboto"/>
                <a:cs typeface="Roboto"/>
                <a:sym typeface="Roboto"/>
              </a:endParaRPr>
            </a:p>
          </p:txBody>
        </p:sp>
      </p:grpSp>
      <p:grpSp>
        <p:nvGrpSpPr>
          <p:cNvPr id="859" name="Google Shape;859;p117"/>
          <p:cNvGrpSpPr/>
          <p:nvPr/>
        </p:nvGrpSpPr>
        <p:grpSpPr>
          <a:xfrm>
            <a:off x="647360" y="2138988"/>
            <a:ext cx="7937214" cy="1129729"/>
            <a:chOff x="1593000" y="2322568"/>
            <a:chExt cx="5957975" cy="643500"/>
          </a:xfrm>
        </p:grpSpPr>
        <p:sp>
          <p:nvSpPr>
            <p:cNvPr id="860" name="Google Shape;860;p11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7"/>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7"/>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Packaging sustainability criteria list for tender contracts</a:t>
              </a:r>
              <a:endParaRPr sz="900">
                <a:solidFill>
                  <a:srgbClr val="FFFFFF"/>
                </a:solidFill>
                <a:latin typeface="Roboto"/>
                <a:ea typeface="Roboto"/>
                <a:cs typeface="Roboto"/>
                <a:sym typeface="Roboto"/>
              </a:endParaRPr>
            </a:p>
          </p:txBody>
        </p:sp>
        <p:sp>
          <p:nvSpPr>
            <p:cNvPr id="864" name="Google Shape;864;p11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7"/>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2.2.3</a:t>
              </a:r>
              <a:endParaRPr sz="2600">
                <a:solidFill>
                  <a:srgbClr val="FFFFFF"/>
                </a:solidFill>
                <a:latin typeface="Roboto Thin"/>
                <a:ea typeface="Roboto Thin"/>
                <a:cs typeface="Roboto Thin"/>
                <a:sym typeface="Roboto Thin"/>
              </a:endParaRPr>
            </a:p>
          </p:txBody>
        </p:sp>
        <p:sp>
          <p:nvSpPr>
            <p:cNvPr id="866" name="Google Shape;866;p117"/>
            <p:cNvSpPr/>
            <p:nvPr/>
          </p:nvSpPr>
          <p:spPr>
            <a:xfrm>
              <a:off x="4387857" y="2323745"/>
              <a:ext cx="31629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A72A1E"/>
                </a:buClr>
                <a:buSzPts val="800"/>
                <a:buFont typeface="Roboto"/>
                <a:buChar char="●"/>
              </a:pPr>
              <a:r>
                <a:rPr lang="en" sz="900">
                  <a:solidFill>
                    <a:srgbClr val="A72A1E"/>
                  </a:solidFill>
                  <a:latin typeface="Roboto"/>
                  <a:ea typeface="Roboto"/>
                  <a:cs typeface="Roboto"/>
                  <a:sym typeface="Roboto"/>
                </a:rPr>
                <a:t>Various partners are already working on this and can share sustainability criteria and experience.</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GSC trying to incorporate sustainable procurement in tendering for manufacturers </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Starting April 2021 post TCWG, led by DRC</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6 months for development of criteria list, followed by a piloting phase</a:t>
              </a:r>
              <a:endParaRPr sz="900">
                <a:solidFill>
                  <a:srgbClr val="A72A1E"/>
                </a:solidFill>
                <a:latin typeface="Roboto"/>
                <a:ea typeface="Roboto"/>
                <a:cs typeface="Roboto"/>
                <a:sym typeface="Roboto"/>
              </a:endParaRPr>
            </a:p>
          </p:txBody>
        </p:sp>
      </p:grpSp>
      <p:grpSp>
        <p:nvGrpSpPr>
          <p:cNvPr id="867" name="Google Shape;867;p117"/>
          <p:cNvGrpSpPr/>
          <p:nvPr/>
        </p:nvGrpSpPr>
        <p:grpSpPr>
          <a:xfrm>
            <a:off x="647429" y="989277"/>
            <a:ext cx="7937214" cy="987451"/>
            <a:chOff x="1593000" y="2322568"/>
            <a:chExt cx="5957975" cy="643500"/>
          </a:xfrm>
        </p:grpSpPr>
        <p:sp>
          <p:nvSpPr>
            <p:cNvPr id="868" name="Google Shape;868;p11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7"/>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7"/>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50">
                  <a:solidFill>
                    <a:srgbClr val="FFFFFF"/>
                  </a:solidFill>
                  <a:latin typeface="Roboto"/>
                  <a:ea typeface="Roboto"/>
                  <a:cs typeface="Roboto"/>
                  <a:sym typeface="Roboto"/>
                </a:rPr>
                <a:t>Specification improvements for packaging of main relief items and standard specifications are proposed.</a:t>
              </a:r>
              <a:endParaRPr sz="900">
                <a:solidFill>
                  <a:srgbClr val="FFFFFF"/>
                </a:solidFill>
                <a:latin typeface="Roboto"/>
                <a:ea typeface="Roboto"/>
                <a:cs typeface="Roboto"/>
                <a:sym typeface="Roboto"/>
              </a:endParaRPr>
            </a:p>
          </p:txBody>
        </p:sp>
        <p:sp>
          <p:nvSpPr>
            <p:cNvPr id="872" name="Google Shape;872;p117"/>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7"/>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2.2.1</a:t>
              </a:r>
              <a:endParaRPr sz="2600">
                <a:solidFill>
                  <a:srgbClr val="FFFFFF"/>
                </a:solidFill>
                <a:latin typeface="Roboto Thin"/>
                <a:ea typeface="Roboto Thin"/>
                <a:cs typeface="Roboto Thin"/>
                <a:sym typeface="Roboto Thin"/>
              </a:endParaRPr>
            </a:p>
          </p:txBody>
        </p:sp>
        <p:sp>
          <p:nvSpPr>
            <p:cNvPr id="874" name="Google Shape;874;p117"/>
            <p:cNvSpPr/>
            <p:nvPr/>
          </p:nvSpPr>
          <p:spPr>
            <a:xfrm>
              <a:off x="4387857" y="2323745"/>
              <a:ext cx="3162900" cy="642300"/>
            </a:xfrm>
            <a:prstGeom prst="rect">
              <a:avLst/>
            </a:prstGeom>
            <a:noFill/>
            <a:ln>
              <a:noFill/>
            </a:ln>
          </p:spPr>
          <p:txBody>
            <a:bodyPr spcFirstLastPara="1" wrap="square" lIns="91425" tIns="91425" rIns="91425" bIns="91425" anchor="ctr" anchorCtr="0">
              <a:noAutofit/>
            </a:bodyPr>
            <a:lstStyle/>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Many partners have or are introducing specification improvements that can be shared across the sector. This would be followed by the discussion on standard specifications and how to take this forward. </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GSC work on specification improvements (packaging &amp; commodities) </a:t>
              </a:r>
              <a:endParaRPr sz="900">
                <a:solidFill>
                  <a:srgbClr val="A72A1E"/>
                </a:solidFill>
                <a:latin typeface="Roboto"/>
                <a:ea typeface="Roboto"/>
                <a:cs typeface="Roboto"/>
                <a:sym typeface="Roboto"/>
              </a:endParaRPr>
            </a:p>
          </p:txBody>
        </p:sp>
      </p:grpSp>
      <p:sp>
        <p:nvSpPr>
          <p:cNvPr id="875" name="Google Shape;875;p117"/>
          <p:cNvSpPr txBox="1"/>
          <p:nvPr/>
        </p:nvSpPr>
        <p:spPr>
          <a:xfrm>
            <a:off x="647350" y="665300"/>
            <a:ext cx="7765500" cy="436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300">
                <a:solidFill>
                  <a:srgbClr val="6C6463"/>
                </a:solidFill>
                <a:latin typeface="Gill Sans"/>
                <a:ea typeface="Gill Sans"/>
                <a:cs typeface="Gill Sans"/>
                <a:sym typeface="Gill Sans"/>
              </a:rPr>
              <a:t>PROCUREMENT</a:t>
            </a:r>
            <a:endParaRPr sz="1600">
              <a:solidFill>
                <a:srgbClr val="6C6463"/>
              </a:solidFill>
              <a:latin typeface="Gill Sans"/>
              <a:ea typeface="Gill Sans"/>
              <a:cs typeface="Gill Sans"/>
              <a:sym typeface="Gill Sans"/>
            </a:endParaRPr>
          </a:p>
        </p:txBody>
      </p:sp>
      <p:sp>
        <p:nvSpPr>
          <p:cNvPr id="876" name="Google Shape;876;p117"/>
          <p:cNvSpPr txBox="1"/>
          <p:nvPr/>
        </p:nvSpPr>
        <p:spPr>
          <a:xfrm>
            <a:off x="602200" y="3431000"/>
            <a:ext cx="7765500" cy="32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300">
                <a:solidFill>
                  <a:srgbClr val="6C6463"/>
                </a:solidFill>
                <a:latin typeface="Gill Sans"/>
                <a:ea typeface="Gill Sans"/>
                <a:cs typeface="Gill Sans"/>
                <a:sym typeface="Gill Sans"/>
              </a:rPr>
              <a:t>DESIGN, PRODUCTION &amp; DISTRIBUTION</a:t>
            </a:r>
            <a:endParaRPr sz="1600">
              <a:solidFill>
                <a:srgbClr val="6C6463"/>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1000"/>
                                        <p:tgtEl>
                                          <p:spTgt spid="867"/>
                                        </p:tgtEl>
                                      </p:cBhvr>
                                    </p:animEffect>
                                  </p:childTnLst>
                                </p:cTn>
                              </p:par>
                              <p:par>
                                <p:cTn id="8" presetID="10" presetClass="entr" presetSubtype="0" fill="hold" nodeType="withEffect">
                                  <p:stCondLst>
                                    <p:cond delay="0"/>
                                  </p:stCondLst>
                                  <p:childTnLst>
                                    <p:set>
                                      <p:cBhvr>
                                        <p:cTn id="9" dur="1" fill="hold">
                                          <p:stCondLst>
                                            <p:cond delay="0"/>
                                          </p:stCondLst>
                                        </p:cTn>
                                        <p:tgtEl>
                                          <p:spTgt spid="875"/>
                                        </p:tgtEl>
                                        <p:attrNameLst>
                                          <p:attrName>style.visibility</p:attrName>
                                        </p:attrNameLst>
                                      </p:cBhvr>
                                      <p:to>
                                        <p:strVal val="visible"/>
                                      </p:to>
                                    </p:set>
                                    <p:animEffect transition="in" filter="fade">
                                      <p:cBhvr>
                                        <p:cTn id="10" dur="1000"/>
                                        <p:tgtEl>
                                          <p:spTgt spid="875"/>
                                        </p:tgtEl>
                                      </p:cBhvr>
                                    </p:animEffect>
                                  </p:childTnLst>
                                </p:cTn>
                              </p:par>
                              <p:par>
                                <p:cTn id="11" presetID="10" presetClass="entr" presetSubtype="0" fill="hold" nodeType="withEffect">
                                  <p:stCondLst>
                                    <p:cond delay="0"/>
                                  </p:stCondLst>
                                  <p:childTnLst>
                                    <p:set>
                                      <p:cBhvr>
                                        <p:cTn id="12" dur="1" fill="hold">
                                          <p:stCondLst>
                                            <p:cond delay="0"/>
                                          </p:stCondLst>
                                        </p:cTn>
                                        <p:tgtEl>
                                          <p:spTgt spid="859"/>
                                        </p:tgtEl>
                                        <p:attrNameLst>
                                          <p:attrName>style.visibility</p:attrName>
                                        </p:attrNameLst>
                                      </p:cBhvr>
                                      <p:to>
                                        <p:strVal val="visible"/>
                                      </p:to>
                                    </p:set>
                                    <p:animEffect transition="in" filter="fade">
                                      <p:cBhvr>
                                        <p:cTn id="13" dur="1000"/>
                                        <p:tgtEl>
                                          <p:spTgt spid="8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76"/>
                                        </p:tgtEl>
                                        <p:attrNameLst>
                                          <p:attrName>style.visibility</p:attrName>
                                        </p:attrNameLst>
                                      </p:cBhvr>
                                      <p:to>
                                        <p:strVal val="visible"/>
                                      </p:to>
                                    </p:set>
                                    <p:animEffect transition="in" filter="fade">
                                      <p:cBhvr>
                                        <p:cTn id="18" dur="1000"/>
                                        <p:tgtEl>
                                          <p:spTgt spid="876"/>
                                        </p:tgtEl>
                                      </p:cBhvr>
                                    </p:animEffect>
                                  </p:childTnLst>
                                </p:cTn>
                              </p:par>
                              <p:par>
                                <p:cTn id="19" presetID="10" presetClass="entr" presetSubtype="0" fill="hold" nodeType="withEffect">
                                  <p:stCondLst>
                                    <p:cond delay="0"/>
                                  </p:stCondLst>
                                  <p:childTnLst>
                                    <p:set>
                                      <p:cBhvr>
                                        <p:cTn id="20" dur="1" fill="hold">
                                          <p:stCondLst>
                                            <p:cond delay="0"/>
                                          </p:stCondLst>
                                        </p:cTn>
                                        <p:tgtEl>
                                          <p:spTgt spid="851"/>
                                        </p:tgtEl>
                                        <p:attrNameLst>
                                          <p:attrName>style.visibility</p:attrName>
                                        </p:attrNameLst>
                                      </p:cBhvr>
                                      <p:to>
                                        <p:strVal val="visible"/>
                                      </p:to>
                                    </p:set>
                                    <p:animEffect transition="in" filter="fade">
                                      <p:cBhvr>
                                        <p:cTn id="21" dur="1000"/>
                                        <p:tgtEl>
                                          <p:spTgt spid="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0"/>
        <p:cNvGrpSpPr/>
        <p:nvPr/>
      </p:nvGrpSpPr>
      <p:grpSpPr>
        <a:xfrm>
          <a:off x="0" y="0"/>
          <a:ext cx="0" cy="0"/>
          <a:chOff x="0" y="0"/>
          <a:chExt cx="0" cy="0"/>
        </a:xfrm>
      </p:grpSpPr>
      <p:sp>
        <p:nvSpPr>
          <p:cNvPr id="881" name="Google Shape;881;p118"/>
          <p:cNvSpPr txBox="1">
            <a:spLocks noGrp="1"/>
          </p:cNvSpPr>
          <p:nvPr>
            <p:ph type="title"/>
          </p:nvPr>
        </p:nvSpPr>
        <p:spPr>
          <a:xfrm>
            <a:off x="572800" y="266322"/>
            <a:ext cx="7772400" cy="447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51D32"/>
              </a:buClr>
              <a:buSzPts val="2400"/>
              <a:buFont typeface="Gill Sans"/>
              <a:buNone/>
            </a:pPr>
            <a:r>
              <a:rPr lang="en">
                <a:solidFill>
                  <a:srgbClr val="651D32"/>
                </a:solidFill>
              </a:rPr>
              <a:t>OPPORTUNITIES FOR COLLABORATION </a:t>
            </a:r>
            <a:endParaRPr/>
          </a:p>
        </p:txBody>
      </p:sp>
      <p:grpSp>
        <p:nvGrpSpPr>
          <p:cNvPr id="882" name="Google Shape;882;p118"/>
          <p:cNvGrpSpPr/>
          <p:nvPr/>
        </p:nvGrpSpPr>
        <p:grpSpPr>
          <a:xfrm>
            <a:off x="622000" y="3641132"/>
            <a:ext cx="8040976" cy="971299"/>
            <a:chOff x="1593000" y="2322568"/>
            <a:chExt cx="5958044" cy="643500"/>
          </a:xfrm>
        </p:grpSpPr>
        <p:sp>
          <p:nvSpPr>
            <p:cNvPr id="883" name="Google Shape;883;p1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18"/>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18"/>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rPr>
                <a:t>Catalogue of packaging management tools and methods for field use</a:t>
              </a:r>
              <a:endParaRPr sz="1100">
                <a:solidFill>
                  <a:srgbClr val="FFFFFF"/>
                </a:solidFill>
                <a:latin typeface="Roboto"/>
                <a:ea typeface="Roboto"/>
                <a:cs typeface="Roboto"/>
                <a:sym typeface="Roboto"/>
              </a:endParaRPr>
            </a:p>
          </p:txBody>
        </p:sp>
        <p:sp>
          <p:nvSpPr>
            <p:cNvPr id="887" name="Google Shape;887;p11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18"/>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2.4.5</a:t>
              </a:r>
              <a:endParaRPr sz="2600">
                <a:solidFill>
                  <a:srgbClr val="FFFFFF"/>
                </a:solidFill>
                <a:latin typeface="Roboto Thin"/>
                <a:ea typeface="Roboto Thin"/>
                <a:cs typeface="Roboto Thin"/>
                <a:sym typeface="Roboto Thin"/>
              </a:endParaRPr>
            </a:p>
          </p:txBody>
        </p:sp>
        <p:sp>
          <p:nvSpPr>
            <p:cNvPr id="889" name="Google Shape;889;p118"/>
            <p:cNvSpPr/>
            <p:nvPr/>
          </p:nvSpPr>
          <p:spPr>
            <a:xfrm>
              <a:off x="4387844" y="2323745"/>
              <a:ext cx="3163200" cy="642300"/>
            </a:xfrm>
            <a:prstGeom prst="rect">
              <a:avLst/>
            </a:prstGeom>
            <a:noFill/>
            <a:ln>
              <a:noFill/>
            </a:ln>
          </p:spPr>
          <p:txBody>
            <a:bodyPr spcFirstLastPara="1" wrap="square" lIns="91425" tIns="91425" rIns="91425" bIns="91425" anchor="ctr" anchorCtr="0">
              <a:noAutofit/>
            </a:bodyPr>
            <a:lstStyle/>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rPr>
                <a:t>To engage the field and match field needs to technological options and allow field practitioners to more easily incorporate into response. </a:t>
              </a:r>
              <a:endParaRPr sz="900">
                <a:solidFill>
                  <a:srgbClr val="A72A1E"/>
                </a:solidFill>
              </a:endParaRPr>
            </a:p>
            <a:p>
              <a:pPr marL="457200" lvl="0" indent="-285750" algn="l" rtl="0">
                <a:lnSpc>
                  <a:spcPct val="115000"/>
                </a:lnSpc>
                <a:spcBef>
                  <a:spcPts val="0"/>
                </a:spcBef>
                <a:spcAft>
                  <a:spcPts val="0"/>
                </a:spcAft>
                <a:buClr>
                  <a:srgbClr val="A72A1E"/>
                </a:buClr>
                <a:buSzPts val="900"/>
                <a:buChar char="●"/>
              </a:pPr>
              <a:r>
                <a:rPr lang="en" sz="900">
                  <a:solidFill>
                    <a:srgbClr val="A72A1E"/>
                  </a:solidFill>
                </a:rPr>
                <a:t>Raised as a priority by the ECOP</a:t>
              </a:r>
              <a:endParaRPr sz="900">
                <a:solidFill>
                  <a:srgbClr val="A72A1E"/>
                </a:solidFill>
              </a:endParaRPr>
            </a:p>
          </p:txBody>
        </p:sp>
      </p:grpSp>
      <p:grpSp>
        <p:nvGrpSpPr>
          <p:cNvPr id="890" name="Google Shape;890;p118"/>
          <p:cNvGrpSpPr/>
          <p:nvPr/>
        </p:nvGrpSpPr>
        <p:grpSpPr>
          <a:xfrm>
            <a:off x="621874" y="2472531"/>
            <a:ext cx="8041021" cy="1074912"/>
            <a:chOff x="1593000" y="2322568"/>
            <a:chExt cx="6169266" cy="643506"/>
          </a:xfrm>
        </p:grpSpPr>
        <p:sp>
          <p:nvSpPr>
            <p:cNvPr id="891" name="Google Shape;891;p118"/>
            <p:cNvSpPr/>
            <p:nvPr/>
          </p:nvSpPr>
          <p:spPr>
            <a:xfrm>
              <a:off x="3728378" y="2322573"/>
              <a:ext cx="4033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18"/>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18"/>
            <p:cNvSpPr/>
            <p:nvPr/>
          </p:nvSpPr>
          <p:spPr>
            <a:xfrm rot="-5400000">
              <a:off x="3550882" y="1885368"/>
              <a:ext cx="643353" cy="1517761"/>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Roboto"/>
                  <a:ea typeface="Roboto"/>
                  <a:cs typeface="Roboto"/>
                  <a:sym typeface="Roboto"/>
                </a:rPr>
                <a:t>Guidance on market-based opportunities for secondary use of packaging (Reuse, recycling and repurposing in key crisis locations)</a:t>
              </a:r>
              <a:endParaRPr sz="1100">
                <a:solidFill>
                  <a:srgbClr val="FFFFFF"/>
                </a:solidFill>
                <a:latin typeface="Roboto"/>
                <a:ea typeface="Roboto"/>
                <a:cs typeface="Roboto"/>
                <a:sym typeface="Roboto"/>
              </a:endParaRPr>
            </a:p>
          </p:txBody>
        </p:sp>
        <p:sp>
          <p:nvSpPr>
            <p:cNvPr id="895" name="Google Shape;895;p11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18"/>
            <p:cNvSpPr/>
            <p:nvPr/>
          </p:nvSpPr>
          <p:spPr>
            <a:xfrm>
              <a:off x="1593001" y="2322573"/>
              <a:ext cx="7182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2.4.4</a:t>
              </a:r>
              <a:endParaRPr sz="2600">
                <a:solidFill>
                  <a:srgbClr val="FFFFFF"/>
                </a:solidFill>
                <a:latin typeface="Roboto Thin"/>
                <a:ea typeface="Roboto Thin"/>
                <a:cs typeface="Roboto Thin"/>
                <a:sym typeface="Roboto Thin"/>
              </a:endParaRPr>
            </a:p>
          </p:txBody>
        </p:sp>
        <p:sp>
          <p:nvSpPr>
            <p:cNvPr id="897" name="Google Shape;897;p118"/>
            <p:cNvSpPr/>
            <p:nvPr/>
          </p:nvSpPr>
          <p:spPr>
            <a:xfrm>
              <a:off x="4387866" y="2323751"/>
              <a:ext cx="3374400" cy="642300"/>
            </a:xfrm>
            <a:prstGeom prst="rect">
              <a:avLst/>
            </a:prstGeom>
            <a:noFill/>
            <a:ln>
              <a:noFill/>
            </a:ln>
          </p:spPr>
          <p:txBody>
            <a:bodyPr spcFirstLastPara="1" wrap="square" lIns="91425" tIns="91425" rIns="91425" bIns="91425" anchor="ctr" anchorCtr="0">
              <a:noAutofit/>
            </a:bodyPr>
            <a:lstStyle/>
            <a:p>
              <a:pPr marL="542925" lvl="0" indent="-257175"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Leads tbc based on locations &amp; partners' priorities</a:t>
              </a:r>
              <a:endParaRPr sz="900">
                <a:solidFill>
                  <a:srgbClr val="A72A1E"/>
                </a:solidFill>
                <a:latin typeface="Roboto"/>
                <a:ea typeface="Roboto"/>
                <a:cs typeface="Roboto"/>
                <a:sym typeface="Roboto"/>
              </a:endParaRPr>
            </a:p>
            <a:p>
              <a:pPr marL="542925" lvl="0" indent="-257175"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Work with private sector and local actors</a:t>
              </a:r>
              <a:endParaRPr sz="900">
                <a:solidFill>
                  <a:srgbClr val="A72A1E"/>
                </a:solidFill>
                <a:latin typeface="Roboto"/>
                <a:ea typeface="Roboto"/>
                <a:cs typeface="Roboto"/>
                <a:sym typeface="Roboto"/>
              </a:endParaRPr>
            </a:p>
            <a:p>
              <a:pPr marL="542925" lvl="0" indent="-257175"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Design a methodology that can then be applied in other locations. Pilot solutions. </a:t>
              </a:r>
              <a:endParaRPr sz="900">
                <a:solidFill>
                  <a:srgbClr val="A72A1E"/>
                </a:solidFill>
                <a:latin typeface="Roboto"/>
                <a:ea typeface="Roboto"/>
                <a:cs typeface="Roboto"/>
                <a:sym typeface="Roboto"/>
              </a:endParaRPr>
            </a:p>
            <a:p>
              <a:pPr marL="542925" lvl="0" indent="-257175"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Could include a fact sheet on waste types and market based solutions for types waste (global solutions)</a:t>
              </a:r>
              <a:endParaRPr sz="900">
                <a:solidFill>
                  <a:srgbClr val="A72A1E"/>
                </a:solidFill>
                <a:latin typeface="Roboto"/>
                <a:ea typeface="Roboto"/>
                <a:cs typeface="Roboto"/>
                <a:sym typeface="Roboto"/>
              </a:endParaRPr>
            </a:p>
          </p:txBody>
        </p:sp>
      </p:grpSp>
      <p:grpSp>
        <p:nvGrpSpPr>
          <p:cNvPr id="898" name="Google Shape;898;p118"/>
          <p:cNvGrpSpPr/>
          <p:nvPr/>
        </p:nvGrpSpPr>
        <p:grpSpPr>
          <a:xfrm>
            <a:off x="621946" y="1303950"/>
            <a:ext cx="8040883" cy="1074902"/>
            <a:chOff x="1593000" y="2322568"/>
            <a:chExt cx="5957975" cy="643500"/>
          </a:xfrm>
        </p:grpSpPr>
        <p:sp>
          <p:nvSpPr>
            <p:cNvPr id="899" name="Google Shape;899;p11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8"/>
            <p:cNvSpPr/>
            <p:nvPr/>
          </p:nvSpPr>
          <p:spPr>
            <a:xfrm flipH="1">
              <a:off x="2283025" y="2322575"/>
              <a:ext cx="1844400" cy="642600"/>
            </a:xfrm>
            <a:prstGeom prst="rect">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8"/>
            <p:cNvSpPr/>
            <p:nvPr/>
          </p:nvSpPr>
          <p:spPr>
            <a:xfrm rot="-5400000">
              <a:off x="3501574" y="1934671"/>
              <a:ext cx="643356" cy="1419149"/>
            </a:xfrm>
            <a:prstGeom prst="flowChartOffpageConnector">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FFFFFF"/>
                  </a:solidFill>
                  <a:latin typeface="Roboto"/>
                  <a:ea typeface="Roboto"/>
                  <a:cs typeface="Roboto"/>
                  <a:sym typeface="Roboto"/>
                </a:rPr>
                <a:t>Mapping of available waste management infrastructure in operating countries</a:t>
              </a:r>
              <a:endParaRPr sz="900">
                <a:solidFill>
                  <a:srgbClr val="FFFFFF"/>
                </a:solidFill>
                <a:latin typeface="Roboto Medium"/>
                <a:ea typeface="Roboto Medium"/>
                <a:cs typeface="Roboto Medium"/>
                <a:sym typeface="Roboto Medium"/>
              </a:endParaRPr>
            </a:p>
          </p:txBody>
        </p:sp>
        <p:sp>
          <p:nvSpPr>
            <p:cNvPr id="903" name="Google Shape;903;p11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8"/>
            <p:cNvSpPr/>
            <p:nvPr/>
          </p:nvSpPr>
          <p:spPr>
            <a:xfrm>
              <a:off x="1593000" y="2322575"/>
              <a:ext cx="690000" cy="642600"/>
            </a:xfrm>
            <a:prstGeom prst="rect">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a:solidFill>
                    <a:srgbClr val="FFFFFF"/>
                  </a:solidFill>
                  <a:latin typeface="Roboto Thin"/>
                  <a:ea typeface="Roboto Thin"/>
                  <a:cs typeface="Roboto Thin"/>
                  <a:sym typeface="Roboto Thin"/>
                </a:rPr>
                <a:t>2.4.1</a:t>
              </a:r>
              <a:endParaRPr sz="2600">
                <a:solidFill>
                  <a:srgbClr val="FFFFFF"/>
                </a:solidFill>
                <a:latin typeface="Roboto Thin"/>
                <a:ea typeface="Roboto Thin"/>
                <a:cs typeface="Roboto Thin"/>
                <a:sym typeface="Roboto Thin"/>
              </a:endParaRPr>
            </a:p>
          </p:txBody>
        </p:sp>
        <p:sp>
          <p:nvSpPr>
            <p:cNvPr id="905" name="Google Shape;905;p118"/>
            <p:cNvSpPr/>
            <p:nvPr/>
          </p:nvSpPr>
          <p:spPr>
            <a:xfrm>
              <a:off x="4387857" y="2323745"/>
              <a:ext cx="3162900" cy="642300"/>
            </a:xfrm>
            <a:prstGeom prst="rect">
              <a:avLst/>
            </a:prstGeom>
            <a:noFill/>
            <a:ln>
              <a:noFill/>
            </a:ln>
          </p:spPr>
          <p:txBody>
            <a:bodyPr spcFirstLastPara="1" wrap="square" lIns="91425" tIns="91425" rIns="91425" bIns="91425" anchor="ctr" anchorCtr="0">
              <a:noAutofit/>
            </a:bodyPr>
            <a:lstStyle/>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GSC interest in recycling/repurposing of specific items</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In discussions with WFP re leading with support from USAID</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Partners can influence locations / methodology </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A first step could be sharing tools, processes and data already being used to map this type of info</a:t>
              </a:r>
              <a:endParaRPr sz="900">
                <a:solidFill>
                  <a:srgbClr val="A72A1E"/>
                </a:solidFill>
                <a:latin typeface="Roboto"/>
                <a:ea typeface="Roboto"/>
                <a:cs typeface="Roboto"/>
                <a:sym typeface="Roboto"/>
              </a:endParaRPr>
            </a:p>
            <a:p>
              <a:pPr marL="457200" lvl="0" indent="-285750" algn="l" rtl="0">
                <a:lnSpc>
                  <a:spcPct val="115000"/>
                </a:lnSpc>
                <a:spcBef>
                  <a:spcPts val="0"/>
                </a:spcBef>
                <a:spcAft>
                  <a:spcPts val="0"/>
                </a:spcAft>
                <a:buClr>
                  <a:srgbClr val="A72A1E"/>
                </a:buClr>
                <a:buSzPts val="900"/>
                <a:buFont typeface="Roboto"/>
                <a:buChar char="●"/>
              </a:pPr>
              <a:r>
                <a:rPr lang="en" sz="900">
                  <a:solidFill>
                    <a:srgbClr val="A72A1E"/>
                  </a:solidFill>
                  <a:latin typeface="Roboto"/>
                  <a:ea typeface="Roboto"/>
                  <a:cs typeface="Roboto"/>
                  <a:sym typeface="Roboto"/>
                </a:rPr>
                <a:t>Results can be integrated into the GLC Logs Capacity Assessments. </a:t>
              </a:r>
              <a:endParaRPr sz="900">
                <a:solidFill>
                  <a:srgbClr val="A72A1E"/>
                </a:solidFill>
                <a:latin typeface="Roboto"/>
                <a:ea typeface="Roboto"/>
                <a:cs typeface="Roboto"/>
                <a:sym typeface="Roboto"/>
              </a:endParaRPr>
            </a:p>
          </p:txBody>
        </p:sp>
      </p:grpSp>
      <p:sp>
        <p:nvSpPr>
          <p:cNvPr id="906" name="Google Shape;906;p118"/>
          <p:cNvSpPr txBox="1"/>
          <p:nvPr/>
        </p:nvSpPr>
        <p:spPr>
          <a:xfrm>
            <a:off x="576250" y="931900"/>
            <a:ext cx="7765500" cy="322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800"/>
              </a:spcAft>
              <a:buNone/>
            </a:pPr>
            <a:r>
              <a:rPr lang="en" sz="1500">
                <a:solidFill>
                  <a:srgbClr val="6C6463"/>
                </a:solidFill>
                <a:latin typeface="Gill Sans"/>
                <a:ea typeface="Gill Sans"/>
                <a:cs typeface="Gill Sans"/>
                <a:sym typeface="Gill Sans"/>
              </a:rPr>
              <a:t>END OF LIFE MANAGEMENT </a:t>
            </a:r>
            <a:endParaRPr sz="1500">
              <a:solidFill>
                <a:srgbClr val="6C6463"/>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19"/>
          <p:cNvSpPr txBox="1">
            <a:spLocks noGrp="1"/>
          </p:cNvSpPr>
          <p:nvPr>
            <p:ph type="body" idx="1"/>
          </p:nvPr>
        </p:nvSpPr>
        <p:spPr>
          <a:xfrm>
            <a:off x="321075" y="1244050"/>
            <a:ext cx="4471800" cy="1300500"/>
          </a:xfrm>
          <a:prstGeom prst="rect">
            <a:avLst/>
          </a:prstGeom>
        </p:spPr>
        <p:txBody>
          <a:bodyPr spcFirstLastPara="1" wrap="square" lIns="91425" tIns="45700" rIns="91425" bIns="45700" anchor="t" anchorCtr="0">
            <a:noAutofit/>
          </a:bodyPr>
          <a:lstStyle/>
          <a:p>
            <a:pPr marL="457200" lvl="0" indent="-368300" algn="l" rtl="0">
              <a:lnSpc>
                <a:spcPct val="150000"/>
              </a:lnSpc>
              <a:spcBef>
                <a:spcPts val="0"/>
              </a:spcBef>
              <a:spcAft>
                <a:spcPts val="0"/>
              </a:spcAft>
              <a:buSzPts val="2200"/>
              <a:buChar char="•"/>
            </a:pPr>
            <a:r>
              <a:rPr lang="en" sz="2200"/>
              <a:t>Questions/comments?</a:t>
            </a:r>
            <a:endParaRPr sz="2200"/>
          </a:p>
          <a:p>
            <a:pPr marL="457200" lvl="0" indent="-368300" algn="l" rtl="0">
              <a:lnSpc>
                <a:spcPct val="150000"/>
              </a:lnSpc>
              <a:spcBef>
                <a:spcPts val="0"/>
              </a:spcBef>
              <a:spcAft>
                <a:spcPts val="0"/>
              </a:spcAft>
              <a:buSzPts val="2200"/>
              <a:buChar char="•"/>
            </a:pPr>
            <a:r>
              <a:rPr lang="en" sz="2200"/>
              <a:t>Discussion on opportunities for collaboration </a:t>
            </a:r>
            <a:endParaRPr sz="2200"/>
          </a:p>
          <a:p>
            <a:pPr marL="457200" lvl="0" indent="-368300" algn="l" rtl="0">
              <a:lnSpc>
                <a:spcPct val="150000"/>
              </a:lnSpc>
              <a:spcBef>
                <a:spcPts val="0"/>
              </a:spcBef>
              <a:spcAft>
                <a:spcPts val="0"/>
              </a:spcAft>
              <a:buSzPts val="2200"/>
              <a:buChar char="•"/>
            </a:pPr>
            <a:r>
              <a:rPr lang="en" sz="2200"/>
              <a:t>Related activities of the NFI WG?</a:t>
            </a:r>
            <a:endParaRPr sz="2200"/>
          </a:p>
          <a:p>
            <a:pPr marL="457200" lvl="0" indent="-368300" algn="l" rtl="0">
              <a:lnSpc>
                <a:spcPct val="150000"/>
              </a:lnSpc>
              <a:spcBef>
                <a:spcPts val="0"/>
              </a:spcBef>
              <a:spcAft>
                <a:spcPts val="0"/>
              </a:spcAft>
              <a:buSzPts val="2200"/>
              <a:buChar char="•"/>
            </a:pPr>
            <a:r>
              <a:rPr lang="en" sz="2200"/>
              <a:t>Join sub-working groups for certain activities?</a:t>
            </a:r>
            <a:endParaRPr sz="2200"/>
          </a:p>
          <a:p>
            <a:pPr marL="457200" lvl="0" indent="0" algn="l" rtl="0">
              <a:spcBef>
                <a:spcPts val="800"/>
              </a:spcBef>
              <a:spcAft>
                <a:spcPts val="800"/>
              </a:spcAft>
              <a:buNone/>
            </a:pPr>
            <a:endParaRPr sz="1900"/>
          </a:p>
        </p:txBody>
      </p:sp>
      <p:sp>
        <p:nvSpPr>
          <p:cNvPr id="913" name="Google Shape;913;p119"/>
          <p:cNvSpPr txBox="1">
            <a:spLocks noGrp="1"/>
          </p:cNvSpPr>
          <p:nvPr>
            <p:ph type="title"/>
          </p:nvPr>
        </p:nvSpPr>
        <p:spPr>
          <a:xfrm>
            <a:off x="690425" y="793219"/>
            <a:ext cx="5820600" cy="164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sz="3000">
                <a:solidFill>
                  <a:srgbClr val="85200C"/>
                </a:solidFill>
              </a:rPr>
              <a:t>DISCUSSION  </a:t>
            </a:r>
            <a:endParaRPr sz="3000">
              <a:solidFill>
                <a:srgbClr val="434343"/>
              </a:solidFill>
            </a:endParaRPr>
          </a:p>
        </p:txBody>
      </p:sp>
      <p:pic>
        <p:nvPicPr>
          <p:cNvPr id="914" name="Google Shape;914;p119"/>
          <p:cNvPicPr preferRelativeResize="0"/>
          <p:nvPr/>
        </p:nvPicPr>
        <p:blipFill>
          <a:blip r:embed="rId3">
            <a:alphaModFix/>
          </a:blip>
          <a:stretch>
            <a:fillRect/>
          </a:stretch>
        </p:blipFill>
        <p:spPr>
          <a:xfrm>
            <a:off x="5684748" y="2544550"/>
            <a:ext cx="3364152" cy="2523126"/>
          </a:xfrm>
          <a:prstGeom prst="rect">
            <a:avLst/>
          </a:prstGeom>
          <a:noFill/>
          <a:ln>
            <a:noFill/>
          </a:ln>
        </p:spPr>
      </p:pic>
      <p:pic>
        <p:nvPicPr>
          <p:cNvPr id="915" name="Google Shape;915;p119"/>
          <p:cNvPicPr preferRelativeResize="0"/>
          <p:nvPr/>
        </p:nvPicPr>
        <p:blipFill>
          <a:blip r:embed="rId4">
            <a:alphaModFix/>
          </a:blip>
          <a:stretch>
            <a:fillRect/>
          </a:stretch>
        </p:blipFill>
        <p:spPr>
          <a:xfrm>
            <a:off x="5658973" y="139525"/>
            <a:ext cx="3389926" cy="225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Google Shape;921;p120"/>
          <p:cNvPicPr preferRelativeResize="0"/>
          <p:nvPr/>
        </p:nvPicPr>
        <p:blipFill>
          <a:blip r:embed="rId3">
            <a:alphaModFix/>
          </a:blip>
          <a:stretch>
            <a:fillRect/>
          </a:stretch>
        </p:blipFill>
        <p:spPr>
          <a:xfrm>
            <a:off x="4841950" y="278500"/>
            <a:ext cx="3973002" cy="2898649"/>
          </a:xfrm>
          <a:prstGeom prst="rect">
            <a:avLst/>
          </a:prstGeom>
          <a:noFill/>
          <a:ln>
            <a:noFill/>
          </a:ln>
        </p:spPr>
      </p:pic>
      <p:sp>
        <p:nvSpPr>
          <p:cNvPr id="922" name="Google Shape;922;p120"/>
          <p:cNvSpPr txBox="1"/>
          <p:nvPr/>
        </p:nvSpPr>
        <p:spPr>
          <a:xfrm>
            <a:off x="4862175" y="4319450"/>
            <a:ext cx="4013400" cy="444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 sz="1800" b="1">
                <a:solidFill>
                  <a:srgbClr val="666666"/>
                </a:solidFill>
                <a:latin typeface="Gill Sans"/>
                <a:ea typeface="Gill Sans"/>
                <a:cs typeface="Gill Sans"/>
                <a:sym typeface="Gill Sans"/>
              </a:rPr>
              <a:t>Events &amp; Comms </a:t>
            </a:r>
            <a:endParaRPr sz="1800">
              <a:solidFill>
                <a:srgbClr val="666666"/>
              </a:solidFill>
              <a:latin typeface="Gill Sans"/>
              <a:ea typeface="Gill Sans"/>
              <a:cs typeface="Gill Sans"/>
              <a:sym typeface="Gill Sans"/>
            </a:endParaRPr>
          </a:p>
          <a:p>
            <a:pPr marL="457200" lvl="0" indent="-342900" algn="l" rtl="0">
              <a:spcBef>
                <a:spcPts val="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HNPW: April 26 - briefing session on the Initiative &amp; April 30 Technical Session </a:t>
            </a:r>
            <a:endParaRPr sz="1800">
              <a:solidFill>
                <a:srgbClr val="666666"/>
              </a:solidFill>
              <a:latin typeface="Gill Sans"/>
              <a:ea typeface="Gill Sans"/>
              <a:cs typeface="Gill Sans"/>
              <a:sym typeface="Gill Sans"/>
            </a:endParaRPr>
          </a:p>
          <a:p>
            <a:pPr marL="457200" lvl="0" indent="-342900" algn="l" rtl="0">
              <a:spcBef>
                <a:spcPts val="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Newsletter</a:t>
            </a:r>
            <a:r>
              <a:rPr lang="en" sz="1800">
                <a:solidFill>
                  <a:schemeClr val="hlink"/>
                </a:solidFill>
                <a:uFill>
                  <a:noFill/>
                </a:uFill>
                <a:latin typeface="Gill Sans"/>
                <a:ea typeface="Gill Sans"/>
                <a:cs typeface="Gill Sans"/>
                <a:sym typeface="Gill Sans"/>
                <a:hlinkClick r:id="rId4"/>
              </a:rPr>
              <a:t>: </a:t>
            </a:r>
            <a:r>
              <a:rPr lang="en" sz="1800" u="sng">
                <a:solidFill>
                  <a:srgbClr val="0D5DD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Joint.Initiative@icf.com</a:t>
            </a:r>
            <a:r>
              <a:rPr lang="en" sz="1800">
                <a:solidFill>
                  <a:srgbClr val="0D5DDF"/>
                </a:solidFill>
                <a:latin typeface="Gill Sans"/>
                <a:ea typeface="Gill Sans"/>
                <a:cs typeface="Gill Sans"/>
                <a:sym typeface="Gill Sans"/>
              </a:rPr>
              <a:t> </a:t>
            </a:r>
            <a:endParaRPr sz="1800">
              <a:solidFill>
                <a:srgbClr val="0D5DDF"/>
              </a:solidFill>
              <a:latin typeface="Gill Sans"/>
              <a:ea typeface="Gill Sans"/>
              <a:cs typeface="Gill Sans"/>
              <a:sym typeface="Gill Sans"/>
            </a:endParaRPr>
          </a:p>
        </p:txBody>
      </p:sp>
      <p:sp>
        <p:nvSpPr>
          <p:cNvPr id="923" name="Google Shape;923;p120"/>
          <p:cNvSpPr txBox="1"/>
          <p:nvPr/>
        </p:nvSpPr>
        <p:spPr>
          <a:xfrm>
            <a:off x="291225" y="243125"/>
            <a:ext cx="3903600" cy="444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sz="2600">
                <a:solidFill>
                  <a:srgbClr val="651D32"/>
                </a:solidFill>
                <a:latin typeface="Gill Sans"/>
                <a:ea typeface="Gill Sans"/>
                <a:cs typeface="Gill Sans"/>
                <a:sym typeface="Gill Sans"/>
              </a:rPr>
              <a:t>NEXT STEPS</a:t>
            </a:r>
            <a:r>
              <a:rPr lang="en" sz="2400">
                <a:solidFill>
                  <a:srgbClr val="651D32"/>
                </a:solidFill>
                <a:latin typeface="Gill Sans"/>
                <a:ea typeface="Gill Sans"/>
                <a:cs typeface="Gill Sans"/>
                <a:sym typeface="Gill Sans"/>
              </a:rPr>
              <a:t>  </a:t>
            </a:r>
            <a:endParaRPr sz="2400">
              <a:solidFill>
                <a:srgbClr val="BA0C2F"/>
              </a:solidFill>
              <a:latin typeface="Gill Sans"/>
              <a:ea typeface="Gill Sans"/>
              <a:cs typeface="Gill Sans"/>
              <a:sym typeface="Gill Sans"/>
            </a:endParaRPr>
          </a:p>
        </p:txBody>
      </p:sp>
      <p:sp>
        <p:nvSpPr>
          <p:cNvPr id="924" name="Google Shape;924;p120"/>
          <p:cNvSpPr txBox="1">
            <a:spLocks noGrp="1"/>
          </p:cNvSpPr>
          <p:nvPr>
            <p:ph type="body" idx="1"/>
          </p:nvPr>
        </p:nvSpPr>
        <p:spPr>
          <a:xfrm>
            <a:off x="361600" y="688025"/>
            <a:ext cx="4167000" cy="167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sz="1800" b="1">
                <a:solidFill>
                  <a:srgbClr val="666666"/>
                </a:solidFill>
                <a:latin typeface="Gill Sans"/>
                <a:ea typeface="Gill Sans"/>
                <a:cs typeface="Gill Sans"/>
                <a:sym typeface="Gill Sans"/>
              </a:rPr>
              <a:t>Activity planning and implementation  </a:t>
            </a:r>
            <a:endParaRPr sz="1800" b="1">
              <a:solidFill>
                <a:srgbClr val="666666"/>
              </a:solidFill>
              <a:latin typeface="Gill Sans"/>
              <a:ea typeface="Gill Sans"/>
              <a:cs typeface="Gill Sans"/>
              <a:sym typeface="Gill Sans"/>
            </a:endParaRPr>
          </a:p>
          <a:p>
            <a:pPr marL="457200" lvl="0" indent="-342900" algn="l" rtl="0">
              <a:spcBef>
                <a:spcPts val="80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Partners contacted by activity leads to set to sub-working groups and define scope of work for specific activities - a good time to join!</a:t>
            </a:r>
            <a:endParaRPr sz="1000">
              <a:solidFill>
                <a:srgbClr val="666666"/>
              </a:solidFill>
              <a:latin typeface="Gill Sans"/>
              <a:ea typeface="Gill Sans"/>
              <a:cs typeface="Gill Sans"/>
              <a:sym typeface="Gill Sans"/>
            </a:endParaRPr>
          </a:p>
          <a:p>
            <a:pPr marL="0" lvl="0" indent="0" algn="l" rtl="0">
              <a:spcBef>
                <a:spcPts val="800"/>
              </a:spcBef>
              <a:spcAft>
                <a:spcPts val="0"/>
              </a:spcAft>
              <a:buNone/>
            </a:pPr>
            <a:r>
              <a:rPr lang="en" sz="1800" b="1">
                <a:solidFill>
                  <a:srgbClr val="666666"/>
                </a:solidFill>
                <a:latin typeface="Gill Sans"/>
                <a:ea typeface="Gill Sans"/>
                <a:cs typeface="Gill Sans"/>
                <a:sym typeface="Gill Sans"/>
              </a:rPr>
              <a:t>Funding</a:t>
            </a:r>
            <a:endParaRPr sz="1800" b="1">
              <a:solidFill>
                <a:srgbClr val="666666"/>
              </a:solidFill>
              <a:latin typeface="Gill Sans"/>
              <a:ea typeface="Gill Sans"/>
              <a:cs typeface="Gill Sans"/>
              <a:sym typeface="Gill Sans"/>
            </a:endParaRPr>
          </a:p>
          <a:p>
            <a:pPr marL="457200" lvl="0" indent="-342900" algn="l" rtl="0">
              <a:spcBef>
                <a:spcPts val="80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ECHO/EU funding exploration/applications</a:t>
            </a:r>
            <a:endParaRPr sz="1800">
              <a:solidFill>
                <a:srgbClr val="666666"/>
              </a:solidFill>
              <a:latin typeface="Gill Sans"/>
              <a:ea typeface="Gill Sans"/>
              <a:cs typeface="Gill Sans"/>
              <a:sym typeface="Gill Sans"/>
            </a:endParaRPr>
          </a:p>
          <a:p>
            <a:pPr marL="0" lvl="0" indent="0" algn="l" rtl="0">
              <a:spcBef>
                <a:spcPts val="800"/>
              </a:spcBef>
              <a:spcAft>
                <a:spcPts val="0"/>
              </a:spcAft>
              <a:buNone/>
            </a:pPr>
            <a:endParaRPr sz="1800">
              <a:solidFill>
                <a:srgbClr val="666666"/>
              </a:solidFill>
              <a:latin typeface="Gill Sans"/>
              <a:ea typeface="Gill Sans"/>
              <a:cs typeface="Gill Sans"/>
              <a:sym typeface="Gill Sans"/>
            </a:endParaRPr>
          </a:p>
          <a:p>
            <a:pPr marL="0" lvl="0" indent="0" algn="l" rtl="0">
              <a:spcBef>
                <a:spcPts val="800"/>
              </a:spcBef>
              <a:spcAft>
                <a:spcPts val="800"/>
              </a:spcAft>
              <a:buNone/>
            </a:pPr>
            <a:endParaRPr sz="1800">
              <a:solidFill>
                <a:srgbClr val="666666"/>
              </a:solidFill>
              <a:latin typeface="Gill Sans"/>
              <a:ea typeface="Gill Sans"/>
              <a:cs typeface="Gill Sans"/>
              <a:sym typeface="Gill Sans"/>
            </a:endParaRPr>
          </a:p>
        </p:txBody>
      </p:sp>
      <p:sp>
        <p:nvSpPr>
          <p:cNvPr id="925" name="Google Shape;925;p120"/>
          <p:cNvSpPr txBox="1"/>
          <p:nvPr/>
        </p:nvSpPr>
        <p:spPr>
          <a:xfrm>
            <a:off x="469625" y="3649350"/>
            <a:ext cx="3659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800" b="1">
                <a:solidFill>
                  <a:srgbClr val="666666"/>
                </a:solidFill>
                <a:latin typeface="Gill Sans"/>
                <a:ea typeface="Gill Sans"/>
                <a:cs typeface="Gill Sans"/>
                <a:sym typeface="Gill Sans"/>
              </a:rPr>
              <a:t>Coordination</a:t>
            </a:r>
            <a:endParaRPr sz="1800" b="1">
              <a:solidFill>
                <a:srgbClr val="666666"/>
              </a:solidFill>
              <a:latin typeface="Gill Sans"/>
              <a:ea typeface="Gill Sans"/>
              <a:cs typeface="Gill Sans"/>
              <a:sym typeface="Gill Sans"/>
            </a:endParaRPr>
          </a:p>
          <a:p>
            <a:pPr marL="457200" lvl="0" indent="-342900" algn="l" rtl="0">
              <a:spcBef>
                <a:spcPts val="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Next TCWG meeting in June. </a:t>
            </a:r>
            <a:endParaRPr sz="1800">
              <a:solidFill>
                <a:srgbClr val="666666"/>
              </a:solidFill>
              <a:latin typeface="Gill Sans"/>
              <a:ea typeface="Gill Sans"/>
              <a:cs typeface="Gill Sans"/>
              <a:sym typeface="Gill Sans"/>
            </a:endParaRPr>
          </a:p>
          <a:p>
            <a:pPr marL="457200" lvl="0" indent="-342900" algn="l" rtl="0">
              <a:spcBef>
                <a:spcPts val="0"/>
              </a:spcBef>
              <a:spcAft>
                <a:spcPts val="0"/>
              </a:spcAft>
              <a:buClr>
                <a:srgbClr val="666666"/>
              </a:buClr>
              <a:buSzPts val="1800"/>
              <a:buFont typeface="Gill Sans"/>
              <a:buChar char="•"/>
            </a:pPr>
            <a:r>
              <a:rPr lang="en" sz="1800">
                <a:solidFill>
                  <a:srgbClr val="666666"/>
                </a:solidFill>
                <a:latin typeface="Gill Sans"/>
                <a:ea typeface="Gill Sans"/>
                <a:cs typeface="Gill Sans"/>
                <a:sym typeface="Gill Sans"/>
              </a:rPr>
              <a:t>Steering Committee 17 May</a:t>
            </a:r>
            <a:endParaRPr>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On-screen Show (16:9)</PresentationFormat>
  <Paragraphs>132</Paragraphs>
  <Slides>12</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Roboto</vt:lpstr>
      <vt:lpstr>Arial</vt:lpstr>
      <vt:lpstr>Calibri</vt:lpstr>
      <vt:lpstr>Cabin</vt:lpstr>
      <vt:lpstr>Gill Sans</vt:lpstr>
      <vt:lpstr>Roboto Thin</vt:lpstr>
      <vt:lpstr>Roboto Medium</vt:lpstr>
      <vt:lpstr>4.3-Template_12.7.2016</vt:lpstr>
      <vt:lpstr>16.9-Template_12.7.2016</vt:lpstr>
      <vt:lpstr>Office Theme</vt:lpstr>
      <vt:lpstr>16.9-Template_12.7.2016</vt:lpstr>
      <vt:lpstr>JOINT INITIATIVE FOR SUSTAINABLE HUMANITARIAN PACKAGING WASTE MANAGEMENT</vt:lpstr>
      <vt:lpstr>COLLABORATIVE EFFORT: 16 partners </vt:lpstr>
      <vt:lpstr>JOINT INITIATIVE KEY STEPS TO DATE</vt:lpstr>
      <vt:lpstr>PowerPoint Presentation</vt:lpstr>
      <vt:lpstr>OPPORTUNITIES FOR COLLABORATION </vt:lpstr>
      <vt:lpstr>OPPORTUNITIES FOR COLLABORATION </vt:lpstr>
      <vt:lpstr>OPPORTUNITIES FOR COLLABORATION </vt:lpstr>
      <vt:lpstr>DISCUSSION  </vt:lpstr>
      <vt:lpstr>PowerPoint Presentation</vt:lpstr>
      <vt:lpstr>PowerPoint Presentation</vt:lpstr>
      <vt:lpstr>MOST PACKAGING BECOMES WASTE (EVENTUALLY) </vt:lpstr>
      <vt:lpstr>SCOPING: PRIORITIES IDENTIFIED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INITIATIVE FOR SUSTAINABLE HUMANITARIAN PACKAGING WASTE MANAGEMENT</dc:title>
  <cp:lastModifiedBy>Renee Wynveen</cp:lastModifiedBy>
  <cp:revision>1</cp:revision>
  <dcterms:modified xsi:type="dcterms:W3CDTF">2021-04-15T16:15:19Z</dcterms:modified>
</cp:coreProperties>
</file>