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0"/>
  </p:notesMasterIdLst>
  <p:sldIdLst>
    <p:sldId id="256" r:id="rId2"/>
    <p:sldId id="257" r:id="rId3"/>
    <p:sldId id="427" r:id="rId4"/>
    <p:sldId id="433" r:id="rId5"/>
    <p:sldId id="510" r:id="rId6"/>
    <p:sldId id="511" r:id="rId7"/>
    <p:sldId id="432" r:id="rId8"/>
    <p:sldId id="434" r:id="rId9"/>
    <p:sldId id="431" r:id="rId10"/>
    <p:sldId id="435" r:id="rId11"/>
    <p:sldId id="264" r:id="rId12"/>
    <p:sldId id="259" r:id="rId13"/>
    <p:sldId id="496" r:id="rId14"/>
    <p:sldId id="262" r:id="rId15"/>
    <p:sldId id="497" r:id="rId16"/>
    <p:sldId id="500" r:id="rId17"/>
    <p:sldId id="501" r:id="rId18"/>
    <p:sldId id="502" r:id="rId19"/>
    <p:sldId id="503" r:id="rId20"/>
    <p:sldId id="508" r:id="rId21"/>
    <p:sldId id="463" r:id="rId22"/>
    <p:sldId id="505" r:id="rId23"/>
    <p:sldId id="506" r:id="rId24"/>
    <p:sldId id="504" r:id="rId25"/>
    <p:sldId id="509" r:id="rId26"/>
    <p:sldId id="426" r:id="rId27"/>
    <p:sldId id="289"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Mucciarella" initials="MM" lastIdx="3" clrIdx="0">
    <p:extLst>
      <p:ext uri="{19B8F6BF-5375-455C-9EA6-DF929625EA0E}">
        <p15:presenceInfo xmlns:p15="http://schemas.microsoft.com/office/powerpoint/2012/main" userId="S::mucciare@unhcr.org::9639c9e6-ca7f-4f7b-be9a-33fda59c4d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DE0C5-1197-4821-BA8B-479C7DE8C7F4}" v="41" dt="2021-07-13T07:11:53.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62" d="100"/>
          <a:sy n="62" d="100"/>
        </p:scale>
        <p:origin x="80" y="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Evans" userId="8b53c021-89b8-4438-b346-91eadd1b2ee1" providerId="ADAL" clId="{D933525C-E3E9-42DE-9BF4-9EBB615B75CC}"/>
    <pc:docChg chg="undo redo custSel addSld delSld modSld sldOrd">
      <pc:chgData name="Richard Evans" userId="8b53c021-89b8-4438-b346-91eadd1b2ee1" providerId="ADAL" clId="{D933525C-E3E9-42DE-9BF4-9EBB615B75CC}" dt="2021-05-11T13:56:01.875" v="1553" actId="47"/>
      <pc:docMkLst>
        <pc:docMk/>
      </pc:docMkLst>
      <pc:sldChg chg="addSp modSp mod">
        <pc:chgData name="Richard Evans" userId="8b53c021-89b8-4438-b346-91eadd1b2ee1" providerId="ADAL" clId="{D933525C-E3E9-42DE-9BF4-9EBB615B75CC}" dt="2021-05-11T09:46:28.025" v="1397" actId="1076"/>
        <pc:sldMkLst>
          <pc:docMk/>
          <pc:sldMk cId="755378370" sldId="256"/>
        </pc:sldMkLst>
        <pc:spChg chg="mod">
          <ac:chgData name="Richard Evans" userId="8b53c021-89b8-4438-b346-91eadd1b2ee1" providerId="ADAL" clId="{D933525C-E3E9-42DE-9BF4-9EBB615B75CC}" dt="2021-05-11T09:44:50.938" v="1335" actId="1076"/>
          <ac:spMkLst>
            <pc:docMk/>
            <pc:sldMk cId="755378370" sldId="256"/>
            <ac:spMk id="2" creationId="{D9544B6D-3606-41F6-BDEF-44B28ACD4048}"/>
          </ac:spMkLst>
        </pc:spChg>
        <pc:spChg chg="add mod">
          <ac:chgData name="Richard Evans" userId="8b53c021-89b8-4438-b346-91eadd1b2ee1" providerId="ADAL" clId="{D933525C-E3E9-42DE-9BF4-9EBB615B75CC}" dt="2021-05-11T09:46:28.025" v="1397" actId="1076"/>
          <ac:spMkLst>
            <pc:docMk/>
            <pc:sldMk cId="755378370" sldId="256"/>
            <ac:spMk id="7" creationId="{1F7EA768-03E9-4A4E-9647-AA771A0D55DC}"/>
          </ac:spMkLst>
        </pc:spChg>
      </pc:sldChg>
      <pc:sldChg chg="addSp delSp modSp mod">
        <pc:chgData name="Richard Evans" userId="8b53c021-89b8-4438-b346-91eadd1b2ee1" providerId="ADAL" clId="{D933525C-E3E9-42DE-9BF4-9EBB615B75CC}" dt="2021-05-11T09:40:44.666" v="1334" actId="20577"/>
        <pc:sldMkLst>
          <pc:docMk/>
          <pc:sldMk cId="3833417191" sldId="257"/>
        </pc:sldMkLst>
        <pc:spChg chg="mod">
          <ac:chgData name="Richard Evans" userId="8b53c021-89b8-4438-b346-91eadd1b2ee1" providerId="ADAL" clId="{D933525C-E3E9-42DE-9BF4-9EBB615B75CC}" dt="2021-05-11T09:40:44.666" v="1334" actId="20577"/>
          <ac:spMkLst>
            <pc:docMk/>
            <pc:sldMk cId="3833417191" sldId="257"/>
            <ac:spMk id="3" creationId="{1D42F055-CC0F-4DE6-9F71-B48B9BB461B3}"/>
          </ac:spMkLst>
        </pc:spChg>
        <pc:spChg chg="add mod">
          <ac:chgData name="Richard Evans" userId="8b53c021-89b8-4438-b346-91eadd1b2ee1" providerId="ADAL" clId="{D933525C-E3E9-42DE-9BF4-9EBB615B75CC}" dt="2021-05-05T10:30:38.763" v="584"/>
          <ac:spMkLst>
            <pc:docMk/>
            <pc:sldMk cId="3833417191" sldId="257"/>
            <ac:spMk id="5" creationId="{C1265027-CFDB-415F-9471-89CAE50840DB}"/>
          </ac:spMkLst>
        </pc:spChg>
        <pc:spChg chg="mod">
          <ac:chgData name="Richard Evans" userId="8b53c021-89b8-4438-b346-91eadd1b2ee1" providerId="ADAL" clId="{D933525C-E3E9-42DE-9BF4-9EBB615B75CC}" dt="2021-05-05T10:28:29.887" v="560" actId="20577"/>
          <ac:spMkLst>
            <pc:docMk/>
            <pc:sldMk cId="3833417191" sldId="257"/>
            <ac:spMk id="9" creationId="{550E722E-70B6-4873-9DA6-2A29F64EC7A4}"/>
          </ac:spMkLst>
        </pc:spChg>
        <pc:picChg chg="del">
          <ac:chgData name="Richard Evans" userId="8b53c021-89b8-4438-b346-91eadd1b2ee1" providerId="ADAL" clId="{D933525C-E3E9-42DE-9BF4-9EBB615B75CC}" dt="2021-05-05T10:27:39.271" v="535" actId="478"/>
          <ac:picMkLst>
            <pc:docMk/>
            <pc:sldMk cId="3833417191" sldId="257"/>
            <ac:picMk id="4" creationId="{55E23218-009E-46C2-91AB-9D03CCFC98B9}"/>
          </ac:picMkLst>
        </pc:picChg>
        <pc:picChg chg="add mod">
          <ac:chgData name="Richard Evans" userId="8b53c021-89b8-4438-b346-91eadd1b2ee1" providerId="ADAL" clId="{D933525C-E3E9-42DE-9BF4-9EBB615B75CC}" dt="2021-05-05T10:30:38.763" v="584"/>
          <ac:picMkLst>
            <pc:docMk/>
            <pc:sldMk cId="3833417191" sldId="257"/>
            <ac:picMk id="6" creationId="{A77C81ED-9C88-4C63-AE52-4F27DF00F490}"/>
          </ac:picMkLst>
        </pc:picChg>
      </pc:sldChg>
      <pc:sldChg chg="addSp delSp modSp mod ord">
        <pc:chgData name="Richard Evans" userId="8b53c021-89b8-4438-b346-91eadd1b2ee1" providerId="ADAL" clId="{D933525C-E3E9-42DE-9BF4-9EBB615B75CC}" dt="2021-05-05T10:27:30.877" v="534" actId="20577"/>
        <pc:sldMkLst>
          <pc:docMk/>
          <pc:sldMk cId="1637307685" sldId="266"/>
        </pc:sldMkLst>
        <pc:spChg chg="add del mod">
          <ac:chgData name="Richard Evans" userId="8b53c021-89b8-4438-b346-91eadd1b2ee1" providerId="ADAL" clId="{D933525C-E3E9-42DE-9BF4-9EBB615B75CC}" dt="2021-05-05T10:27:22.054" v="528" actId="1076"/>
          <ac:spMkLst>
            <pc:docMk/>
            <pc:sldMk cId="1637307685" sldId="266"/>
            <ac:spMk id="2" creationId="{D9544B6D-3606-41F6-BDEF-44B28ACD4048}"/>
          </ac:spMkLst>
        </pc:spChg>
        <pc:spChg chg="mod">
          <ac:chgData name="Richard Evans" userId="8b53c021-89b8-4438-b346-91eadd1b2ee1" providerId="ADAL" clId="{D933525C-E3E9-42DE-9BF4-9EBB615B75CC}" dt="2021-05-05T10:27:30.877" v="534" actId="20577"/>
          <ac:spMkLst>
            <pc:docMk/>
            <pc:sldMk cId="1637307685" sldId="266"/>
            <ac:spMk id="3" creationId="{1A11EB7E-36C6-4963-B89E-0F584A2D935E}"/>
          </ac:spMkLst>
        </pc:spChg>
        <pc:spChg chg="add del mod">
          <ac:chgData name="Richard Evans" userId="8b53c021-89b8-4438-b346-91eadd1b2ee1" providerId="ADAL" clId="{D933525C-E3E9-42DE-9BF4-9EBB615B75CC}" dt="2021-05-05T10:27:02.098" v="515" actId="478"/>
          <ac:spMkLst>
            <pc:docMk/>
            <pc:sldMk cId="1637307685" sldId="266"/>
            <ac:spMk id="6" creationId="{CE829F8D-9E6E-4641-96E0-761BCFB89DE3}"/>
          </ac:spMkLst>
        </pc:spChg>
        <pc:spChg chg="mod">
          <ac:chgData name="Richard Evans" userId="8b53c021-89b8-4438-b346-91eadd1b2ee1" providerId="ADAL" clId="{D933525C-E3E9-42DE-9BF4-9EBB615B75CC}" dt="2021-05-05T10:26:52.710" v="513" actId="20577"/>
          <ac:spMkLst>
            <pc:docMk/>
            <pc:sldMk cId="1637307685" sldId="266"/>
            <ac:spMk id="8" creationId="{1FECC16A-5F82-4B4E-BD35-186BDB75798D}"/>
          </ac:spMkLst>
        </pc:spChg>
        <pc:spChg chg="add del mod">
          <ac:chgData name="Richard Evans" userId="8b53c021-89b8-4438-b346-91eadd1b2ee1" providerId="ADAL" clId="{D933525C-E3E9-42DE-9BF4-9EBB615B75CC}" dt="2021-05-05T10:27:05.472" v="517" actId="478"/>
          <ac:spMkLst>
            <pc:docMk/>
            <pc:sldMk cId="1637307685" sldId="266"/>
            <ac:spMk id="9" creationId="{6DCBB085-3114-4C47-974A-C7A755FD124D}"/>
          </ac:spMkLst>
        </pc:spChg>
      </pc:sldChg>
      <pc:sldChg chg="del">
        <pc:chgData name="Richard Evans" userId="8b53c021-89b8-4438-b346-91eadd1b2ee1" providerId="ADAL" clId="{D933525C-E3E9-42DE-9BF4-9EBB615B75CC}" dt="2021-05-11T13:56:01.875" v="1553" actId="47"/>
        <pc:sldMkLst>
          <pc:docMk/>
          <pc:sldMk cId="3609630277" sldId="280"/>
        </pc:sldMkLst>
      </pc:sldChg>
      <pc:sldChg chg="del">
        <pc:chgData name="Richard Evans" userId="8b53c021-89b8-4438-b346-91eadd1b2ee1" providerId="ADAL" clId="{D933525C-E3E9-42DE-9BF4-9EBB615B75CC}" dt="2021-05-11T13:56:01.875" v="1553" actId="47"/>
        <pc:sldMkLst>
          <pc:docMk/>
          <pc:sldMk cId="4048584210" sldId="287"/>
        </pc:sldMkLst>
      </pc:sldChg>
      <pc:sldChg chg="addSp delSp modSp mod ord">
        <pc:chgData name="Richard Evans" userId="8b53c021-89b8-4438-b346-91eadd1b2ee1" providerId="ADAL" clId="{D933525C-E3E9-42DE-9BF4-9EBB615B75CC}" dt="2021-05-11T09:58:18.138" v="1443" actId="20577"/>
        <pc:sldMkLst>
          <pc:docMk/>
          <pc:sldMk cId="2162699241" sldId="289"/>
        </pc:sldMkLst>
        <pc:spChg chg="add mod">
          <ac:chgData name="Richard Evans" userId="8b53c021-89b8-4438-b346-91eadd1b2ee1" providerId="ADAL" clId="{D933525C-E3E9-42DE-9BF4-9EBB615B75CC}" dt="2021-05-11T09:29:53.738" v="1220" actId="14100"/>
          <ac:spMkLst>
            <pc:docMk/>
            <pc:sldMk cId="2162699241" sldId="289"/>
            <ac:spMk id="3" creationId="{F6C7D63B-6442-4034-8411-D77F0A130509}"/>
          </ac:spMkLst>
        </pc:spChg>
        <pc:spChg chg="add mod">
          <ac:chgData name="Richard Evans" userId="8b53c021-89b8-4438-b346-91eadd1b2ee1" providerId="ADAL" clId="{D933525C-E3E9-42DE-9BF4-9EBB615B75CC}" dt="2021-05-05T10:26:14.718" v="480" actId="20577"/>
          <ac:spMkLst>
            <pc:docMk/>
            <pc:sldMk cId="2162699241" sldId="289"/>
            <ac:spMk id="5" creationId="{6C8E21A4-BDCF-4301-9145-7C347EA78AAC}"/>
          </ac:spMkLst>
        </pc:spChg>
        <pc:spChg chg="del mod">
          <ac:chgData name="Richard Evans" userId="8b53c021-89b8-4438-b346-91eadd1b2ee1" providerId="ADAL" clId="{D933525C-E3E9-42DE-9BF4-9EBB615B75CC}" dt="2021-05-11T09:24:44.731" v="1168" actId="478"/>
          <ac:spMkLst>
            <pc:docMk/>
            <pc:sldMk cId="2162699241" sldId="289"/>
            <ac:spMk id="8" creationId="{9B07C697-51D7-4126-971D-59441DE4E17B}"/>
          </ac:spMkLst>
        </pc:spChg>
        <pc:spChg chg="mod">
          <ac:chgData name="Richard Evans" userId="8b53c021-89b8-4438-b346-91eadd1b2ee1" providerId="ADAL" clId="{D933525C-E3E9-42DE-9BF4-9EBB615B75CC}" dt="2021-05-11T09:26:57.282" v="1189" actId="1076"/>
          <ac:spMkLst>
            <pc:docMk/>
            <pc:sldMk cId="2162699241" sldId="289"/>
            <ac:spMk id="9" creationId="{550E722E-70B6-4873-9DA6-2A29F64EC7A4}"/>
          </ac:spMkLst>
        </pc:spChg>
        <pc:spChg chg="add mod">
          <ac:chgData name="Richard Evans" userId="8b53c021-89b8-4438-b346-91eadd1b2ee1" providerId="ADAL" clId="{D933525C-E3E9-42DE-9BF4-9EBB615B75CC}" dt="2021-05-11T09:32:42.378" v="1266" actId="14100"/>
          <ac:spMkLst>
            <pc:docMk/>
            <pc:sldMk cId="2162699241" sldId="289"/>
            <ac:spMk id="11" creationId="{717B4F60-1526-45C3-ACE4-4E33919EC896}"/>
          </ac:spMkLst>
        </pc:spChg>
        <pc:graphicFrameChg chg="add mod modGraphic">
          <ac:chgData name="Richard Evans" userId="8b53c021-89b8-4438-b346-91eadd1b2ee1" providerId="ADAL" clId="{D933525C-E3E9-42DE-9BF4-9EBB615B75CC}" dt="2021-05-11T09:57:54.194" v="1441" actId="6549"/>
          <ac:graphicFrameMkLst>
            <pc:docMk/>
            <pc:sldMk cId="2162699241" sldId="289"/>
            <ac:graphicFrameMk id="2" creationId="{0B9F0047-79F0-4F15-AE50-EA692282C829}"/>
          </ac:graphicFrameMkLst>
        </pc:graphicFrameChg>
        <pc:graphicFrameChg chg="add mod modGraphic">
          <ac:chgData name="Richard Evans" userId="8b53c021-89b8-4438-b346-91eadd1b2ee1" providerId="ADAL" clId="{D933525C-E3E9-42DE-9BF4-9EBB615B75CC}" dt="2021-05-11T09:32:13.841" v="1254" actId="1076"/>
          <ac:graphicFrameMkLst>
            <pc:docMk/>
            <pc:sldMk cId="2162699241" sldId="289"/>
            <ac:graphicFrameMk id="4" creationId="{24509F28-AE0A-4E67-8E22-54936051D01B}"/>
          </ac:graphicFrameMkLst>
        </pc:graphicFrameChg>
        <pc:graphicFrameChg chg="add del mod modGraphic">
          <ac:chgData name="Richard Evans" userId="8b53c021-89b8-4438-b346-91eadd1b2ee1" providerId="ADAL" clId="{D933525C-E3E9-42DE-9BF4-9EBB615B75CC}" dt="2021-05-11T09:58:18.138" v="1443" actId="20577"/>
          <ac:graphicFrameMkLst>
            <pc:docMk/>
            <pc:sldMk cId="2162699241" sldId="289"/>
            <ac:graphicFrameMk id="10" creationId="{05BA43E4-1E34-479F-BD9F-2040B2E0E496}"/>
          </ac:graphicFrameMkLst>
        </pc:graphicFrameChg>
        <pc:picChg chg="del mod">
          <ac:chgData name="Richard Evans" userId="8b53c021-89b8-4438-b346-91eadd1b2ee1" providerId="ADAL" clId="{D933525C-E3E9-42DE-9BF4-9EBB615B75CC}" dt="2021-05-05T10:26:23.662" v="482" actId="478"/>
          <ac:picMkLst>
            <pc:docMk/>
            <pc:sldMk cId="2162699241" sldId="289"/>
            <ac:picMk id="4" creationId="{55E23218-009E-46C2-91AB-9D03CCFC98B9}"/>
          </ac:picMkLst>
        </pc:picChg>
        <pc:picChg chg="add mod">
          <ac:chgData name="Richard Evans" userId="8b53c021-89b8-4438-b346-91eadd1b2ee1" providerId="ADAL" clId="{D933525C-E3E9-42DE-9BF4-9EBB615B75CC}" dt="2021-05-05T10:26:21.317" v="481" actId="1076"/>
          <ac:picMkLst>
            <pc:docMk/>
            <pc:sldMk cId="2162699241" sldId="289"/>
            <ac:picMk id="6" creationId="{5FB41765-DC66-4DDF-B71E-67E1C2B700FA}"/>
          </ac:picMkLst>
        </pc:picChg>
      </pc:sldChg>
      <pc:sldChg chg="del">
        <pc:chgData name="Richard Evans" userId="8b53c021-89b8-4438-b346-91eadd1b2ee1" providerId="ADAL" clId="{D933525C-E3E9-42DE-9BF4-9EBB615B75CC}" dt="2021-05-11T13:56:01.875" v="1553" actId="47"/>
        <pc:sldMkLst>
          <pc:docMk/>
          <pc:sldMk cId="2233587135" sldId="360"/>
        </pc:sldMkLst>
      </pc:sldChg>
      <pc:sldChg chg="del">
        <pc:chgData name="Richard Evans" userId="8b53c021-89b8-4438-b346-91eadd1b2ee1" providerId="ADAL" clId="{D933525C-E3E9-42DE-9BF4-9EBB615B75CC}" dt="2021-05-11T13:56:01.875" v="1553" actId="47"/>
        <pc:sldMkLst>
          <pc:docMk/>
          <pc:sldMk cId="425573088" sldId="381"/>
        </pc:sldMkLst>
      </pc:sldChg>
      <pc:sldChg chg="del">
        <pc:chgData name="Richard Evans" userId="8b53c021-89b8-4438-b346-91eadd1b2ee1" providerId="ADAL" clId="{D933525C-E3E9-42DE-9BF4-9EBB615B75CC}" dt="2021-05-11T13:56:01.875" v="1553" actId="47"/>
        <pc:sldMkLst>
          <pc:docMk/>
          <pc:sldMk cId="2644736735" sldId="398"/>
        </pc:sldMkLst>
      </pc:sldChg>
      <pc:sldChg chg="del">
        <pc:chgData name="Richard Evans" userId="8b53c021-89b8-4438-b346-91eadd1b2ee1" providerId="ADAL" clId="{D933525C-E3E9-42DE-9BF4-9EBB615B75CC}" dt="2021-05-11T13:56:01.875" v="1553" actId="47"/>
        <pc:sldMkLst>
          <pc:docMk/>
          <pc:sldMk cId="4058944430" sldId="401"/>
        </pc:sldMkLst>
      </pc:sldChg>
      <pc:sldChg chg="addSp delSp modSp mod ord">
        <pc:chgData name="Richard Evans" userId="8b53c021-89b8-4438-b346-91eadd1b2ee1" providerId="ADAL" clId="{D933525C-E3E9-42DE-9BF4-9EBB615B75CC}" dt="2021-05-11T10:25:24.817" v="1552" actId="20577"/>
        <pc:sldMkLst>
          <pc:docMk/>
          <pc:sldMk cId="2608655290" sldId="405"/>
        </pc:sldMkLst>
        <pc:spChg chg="del mod">
          <ac:chgData name="Richard Evans" userId="8b53c021-89b8-4438-b346-91eadd1b2ee1" providerId="ADAL" clId="{D933525C-E3E9-42DE-9BF4-9EBB615B75CC}" dt="2021-05-11T09:33:32.194" v="1271" actId="478"/>
          <ac:spMkLst>
            <pc:docMk/>
            <pc:sldMk cId="2608655290" sldId="405"/>
            <ac:spMk id="7" creationId="{88B2B001-6A51-47A0-BB64-A05C14D70316}"/>
          </ac:spMkLst>
        </pc:spChg>
        <pc:spChg chg="mod">
          <ac:chgData name="Richard Evans" userId="8b53c021-89b8-4438-b346-91eadd1b2ee1" providerId="ADAL" clId="{D933525C-E3E9-42DE-9BF4-9EBB615B75CC}" dt="2021-05-05T10:30:59.280" v="585" actId="2711"/>
          <ac:spMkLst>
            <pc:docMk/>
            <pc:sldMk cId="2608655290" sldId="405"/>
            <ac:spMk id="9" creationId="{550E722E-70B6-4873-9DA6-2A29F64EC7A4}"/>
          </ac:spMkLst>
        </pc:spChg>
        <pc:spChg chg="del mod">
          <ac:chgData name="Richard Evans" userId="8b53c021-89b8-4438-b346-91eadd1b2ee1" providerId="ADAL" clId="{D933525C-E3E9-42DE-9BF4-9EBB615B75CC}" dt="2021-05-11T09:33:54.994" v="1278" actId="478"/>
          <ac:spMkLst>
            <pc:docMk/>
            <pc:sldMk cId="2608655290" sldId="405"/>
            <ac:spMk id="10" creationId="{2336935A-FAE6-434E-9C1B-28DFBDDD9C5E}"/>
          </ac:spMkLst>
        </pc:spChg>
        <pc:spChg chg="add mod">
          <ac:chgData name="Richard Evans" userId="8b53c021-89b8-4438-b346-91eadd1b2ee1" providerId="ADAL" clId="{D933525C-E3E9-42DE-9BF4-9EBB615B75CC}" dt="2021-05-05T10:29:47.843" v="572"/>
          <ac:spMkLst>
            <pc:docMk/>
            <pc:sldMk cId="2608655290" sldId="405"/>
            <ac:spMk id="11" creationId="{39B36EA8-D218-4C92-911B-BAEDF340B0FC}"/>
          </ac:spMkLst>
        </pc:spChg>
        <pc:graphicFrameChg chg="mod modGraphic">
          <ac:chgData name="Richard Evans" userId="8b53c021-89b8-4438-b346-91eadd1b2ee1" providerId="ADAL" clId="{D933525C-E3E9-42DE-9BF4-9EBB615B75CC}" dt="2021-05-11T10:25:24.817" v="1552" actId="20577"/>
          <ac:graphicFrameMkLst>
            <pc:docMk/>
            <pc:sldMk cId="2608655290" sldId="405"/>
            <ac:graphicFrameMk id="2" creationId="{885DB3BC-D25D-4905-A7CE-AA59B611BCB9}"/>
          </ac:graphicFrameMkLst>
        </pc:graphicFrameChg>
        <pc:graphicFrameChg chg="del mod modGraphic">
          <ac:chgData name="Richard Evans" userId="8b53c021-89b8-4438-b346-91eadd1b2ee1" providerId="ADAL" clId="{D933525C-E3E9-42DE-9BF4-9EBB615B75CC}" dt="2021-05-11T09:33:28.505" v="1270" actId="478"/>
          <ac:graphicFrameMkLst>
            <pc:docMk/>
            <pc:sldMk cId="2608655290" sldId="405"/>
            <ac:graphicFrameMk id="8" creationId="{4CEE7C88-04E1-42F9-A364-D28C796D560B}"/>
          </ac:graphicFrameMkLst>
        </pc:graphicFrameChg>
        <pc:picChg chg="del">
          <ac:chgData name="Richard Evans" userId="8b53c021-89b8-4438-b346-91eadd1b2ee1" providerId="ADAL" clId="{D933525C-E3E9-42DE-9BF4-9EBB615B75CC}" dt="2021-05-05T10:24:02.573" v="262" actId="478"/>
          <ac:picMkLst>
            <pc:docMk/>
            <pc:sldMk cId="2608655290" sldId="405"/>
            <ac:picMk id="4" creationId="{55E23218-009E-46C2-91AB-9D03CCFC98B9}"/>
          </ac:picMkLst>
        </pc:picChg>
        <pc:picChg chg="add mod">
          <ac:chgData name="Richard Evans" userId="8b53c021-89b8-4438-b346-91eadd1b2ee1" providerId="ADAL" clId="{D933525C-E3E9-42DE-9BF4-9EBB615B75CC}" dt="2021-05-05T10:29:47.843" v="572"/>
          <ac:picMkLst>
            <pc:docMk/>
            <pc:sldMk cId="2608655290" sldId="405"/>
            <ac:picMk id="12" creationId="{CC69554E-4DDB-4304-850F-B80DAB8874A4}"/>
          </ac:picMkLst>
        </pc:picChg>
      </pc:sldChg>
      <pc:sldChg chg="del">
        <pc:chgData name="Richard Evans" userId="8b53c021-89b8-4438-b346-91eadd1b2ee1" providerId="ADAL" clId="{D933525C-E3E9-42DE-9BF4-9EBB615B75CC}" dt="2021-05-11T13:56:01.875" v="1553" actId="47"/>
        <pc:sldMkLst>
          <pc:docMk/>
          <pc:sldMk cId="1753888679" sldId="408"/>
        </pc:sldMkLst>
      </pc:sldChg>
      <pc:sldChg chg="del">
        <pc:chgData name="Richard Evans" userId="8b53c021-89b8-4438-b346-91eadd1b2ee1" providerId="ADAL" clId="{D933525C-E3E9-42DE-9BF4-9EBB615B75CC}" dt="2021-05-11T13:56:01.875" v="1553" actId="47"/>
        <pc:sldMkLst>
          <pc:docMk/>
          <pc:sldMk cId="3302821557" sldId="410"/>
        </pc:sldMkLst>
      </pc:sldChg>
      <pc:sldChg chg="del">
        <pc:chgData name="Richard Evans" userId="8b53c021-89b8-4438-b346-91eadd1b2ee1" providerId="ADAL" clId="{D933525C-E3E9-42DE-9BF4-9EBB615B75CC}" dt="2021-05-11T13:56:01.875" v="1553" actId="47"/>
        <pc:sldMkLst>
          <pc:docMk/>
          <pc:sldMk cId="198826988" sldId="411"/>
        </pc:sldMkLst>
      </pc:sldChg>
      <pc:sldChg chg="del">
        <pc:chgData name="Richard Evans" userId="8b53c021-89b8-4438-b346-91eadd1b2ee1" providerId="ADAL" clId="{D933525C-E3E9-42DE-9BF4-9EBB615B75CC}" dt="2021-05-11T13:56:01.875" v="1553" actId="47"/>
        <pc:sldMkLst>
          <pc:docMk/>
          <pc:sldMk cId="3403704681" sldId="412"/>
        </pc:sldMkLst>
      </pc:sldChg>
      <pc:sldChg chg="del">
        <pc:chgData name="Richard Evans" userId="8b53c021-89b8-4438-b346-91eadd1b2ee1" providerId="ADAL" clId="{D933525C-E3E9-42DE-9BF4-9EBB615B75CC}" dt="2021-05-11T13:56:01.875" v="1553" actId="47"/>
        <pc:sldMkLst>
          <pc:docMk/>
          <pc:sldMk cId="3560547938" sldId="413"/>
        </pc:sldMkLst>
      </pc:sldChg>
      <pc:sldChg chg="del">
        <pc:chgData name="Richard Evans" userId="8b53c021-89b8-4438-b346-91eadd1b2ee1" providerId="ADAL" clId="{D933525C-E3E9-42DE-9BF4-9EBB615B75CC}" dt="2021-05-11T13:56:01.875" v="1553" actId="47"/>
        <pc:sldMkLst>
          <pc:docMk/>
          <pc:sldMk cId="2557489323" sldId="414"/>
        </pc:sldMkLst>
      </pc:sldChg>
      <pc:sldChg chg="del">
        <pc:chgData name="Richard Evans" userId="8b53c021-89b8-4438-b346-91eadd1b2ee1" providerId="ADAL" clId="{D933525C-E3E9-42DE-9BF4-9EBB615B75CC}" dt="2021-05-11T13:56:01.875" v="1553" actId="47"/>
        <pc:sldMkLst>
          <pc:docMk/>
          <pc:sldMk cId="3307693916" sldId="415"/>
        </pc:sldMkLst>
      </pc:sldChg>
      <pc:sldChg chg="del">
        <pc:chgData name="Richard Evans" userId="8b53c021-89b8-4438-b346-91eadd1b2ee1" providerId="ADAL" clId="{D933525C-E3E9-42DE-9BF4-9EBB615B75CC}" dt="2021-05-11T13:56:01.875" v="1553" actId="47"/>
        <pc:sldMkLst>
          <pc:docMk/>
          <pc:sldMk cId="2918677626" sldId="416"/>
        </pc:sldMkLst>
      </pc:sldChg>
      <pc:sldChg chg="del">
        <pc:chgData name="Richard Evans" userId="8b53c021-89b8-4438-b346-91eadd1b2ee1" providerId="ADAL" clId="{D933525C-E3E9-42DE-9BF4-9EBB615B75CC}" dt="2021-05-11T13:56:01.875" v="1553" actId="47"/>
        <pc:sldMkLst>
          <pc:docMk/>
          <pc:sldMk cId="2356033737" sldId="417"/>
        </pc:sldMkLst>
      </pc:sldChg>
      <pc:sldChg chg="del">
        <pc:chgData name="Richard Evans" userId="8b53c021-89b8-4438-b346-91eadd1b2ee1" providerId="ADAL" clId="{D933525C-E3E9-42DE-9BF4-9EBB615B75CC}" dt="2021-05-11T13:56:01.875" v="1553" actId="47"/>
        <pc:sldMkLst>
          <pc:docMk/>
          <pc:sldMk cId="3489587469" sldId="418"/>
        </pc:sldMkLst>
      </pc:sldChg>
      <pc:sldChg chg="del">
        <pc:chgData name="Richard Evans" userId="8b53c021-89b8-4438-b346-91eadd1b2ee1" providerId="ADAL" clId="{D933525C-E3E9-42DE-9BF4-9EBB615B75CC}" dt="2021-05-11T13:56:01.875" v="1553" actId="47"/>
        <pc:sldMkLst>
          <pc:docMk/>
          <pc:sldMk cId="277922794" sldId="419"/>
        </pc:sldMkLst>
      </pc:sldChg>
      <pc:sldChg chg="del">
        <pc:chgData name="Richard Evans" userId="8b53c021-89b8-4438-b346-91eadd1b2ee1" providerId="ADAL" clId="{D933525C-E3E9-42DE-9BF4-9EBB615B75CC}" dt="2021-05-11T13:56:01.875" v="1553" actId="47"/>
        <pc:sldMkLst>
          <pc:docMk/>
          <pc:sldMk cId="1733534284" sldId="420"/>
        </pc:sldMkLst>
      </pc:sldChg>
      <pc:sldChg chg="del">
        <pc:chgData name="Richard Evans" userId="8b53c021-89b8-4438-b346-91eadd1b2ee1" providerId="ADAL" clId="{D933525C-E3E9-42DE-9BF4-9EBB615B75CC}" dt="2021-05-11T13:56:01.875" v="1553" actId="47"/>
        <pc:sldMkLst>
          <pc:docMk/>
          <pc:sldMk cId="480341411" sldId="421"/>
        </pc:sldMkLst>
      </pc:sldChg>
      <pc:sldChg chg="del">
        <pc:chgData name="Richard Evans" userId="8b53c021-89b8-4438-b346-91eadd1b2ee1" providerId="ADAL" clId="{D933525C-E3E9-42DE-9BF4-9EBB615B75CC}" dt="2021-05-11T13:56:01.875" v="1553" actId="47"/>
        <pc:sldMkLst>
          <pc:docMk/>
          <pc:sldMk cId="2084077752" sldId="422"/>
        </pc:sldMkLst>
      </pc:sldChg>
      <pc:sldChg chg="del">
        <pc:chgData name="Richard Evans" userId="8b53c021-89b8-4438-b346-91eadd1b2ee1" providerId="ADAL" clId="{D933525C-E3E9-42DE-9BF4-9EBB615B75CC}" dt="2021-05-11T13:56:01.875" v="1553" actId="47"/>
        <pc:sldMkLst>
          <pc:docMk/>
          <pc:sldMk cId="1192076168" sldId="423"/>
        </pc:sldMkLst>
      </pc:sldChg>
      <pc:sldChg chg="del">
        <pc:chgData name="Richard Evans" userId="8b53c021-89b8-4438-b346-91eadd1b2ee1" providerId="ADAL" clId="{D933525C-E3E9-42DE-9BF4-9EBB615B75CC}" dt="2021-05-11T13:56:01.875" v="1553" actId="47"/>
        <pc:sldMkLst>
          <pc:docMk/>
          <pc:sldMk cId="2362822206" sldId="424"/>
        </pc:sldMkLst>
      </pc:sldChg>
      <pc:sldChg chg="del">
        <pc:chgData name="Richard Evans" userId="8b53c021-89b8-4438-b346-91eadd1b2ee1" providerId="ADAL" clId="{D933525C-E3E9-42DE-9BF4-9EBB615B75CC}" dt="2021-05-11T13:56:01.875" v="1553" actId="47"/>
        <pc:sldMkLst>
          <pc:docMk/>
          <pc:sldMk cId="1025926713" sldId="425"/>
        </pc:sldMkLst>
      </pc:sldChg>
      <pc:sldChg chg="addSp delSp modSp add mod ord">
        <pc:chgData name="Richard Evans" userId="8b53c021-89b8-4438-b346-91eadd1b2ee1" providerId="ADAL" clId="{D933525C-E3E9-42DE-9BF4-9EBB615B75CC}" dt="2021-05-11T10:23:38.975" v="1517" actId="1076"/>
        <pc:sldMkLst>
          <pc:docMk/>
          <pc:sldMk cId="1679383379" sldId="426"/>
        </pc:sldMkLst>
        <pc:spChg chg="del mod">
          <ac:chgData name="Richard Evans" userId="8b53c021-89b8-4438-b346-91eadd1b2ee1" providerId="ADAL" clId="{D933525C-E3E9-42DE-9BF4-9EBB615B75CC}" dt="2021-05-05T10:21:21.960" v="166"/>
          <ac:spMkLst>
            <pc:docMk/>
            <pc:sldMk cId="1679383379" sldId="426"/>
            <ac:spMk id="2" creationId="{392109C9-04D1-47DD-8E35-E99CE0F12CBD}"/>
          </ac:spMkLst>
        </pc:spChg>
        <pc:spChg chg="add mod">
          <ac:chgData name="Richard Evans" userId="8b53c021-89b8-4438-b346-91eadd1b2ee1" providerId="ADAL" clId="{D933525C-E3E9-42DE-9BF4-9EBB615B75CC}" dt="2021-05-05T10:30:10.994" v="579"/>
          <ac:spMkLst>
            <pc:docMk/>
            <pc:sldMk cId="1679383379" sldId="426"/>
            <ac:spMk id="4" creationId="{9BB93C5A-55C6-4B45-A1FD-436A27C42D80}"/>
          </ac:spMkLst>
        </pc:spChg>
        <pc:spChg chg="add mod">
          <ac:chgData name="Richard Evans" userId="8b53c021-89b8-4438-b346-91eadd1b2ee1" providerId="ADAL" clId="{D933525C-E3E9-42DE-9BF4-9EBB615B75CC}" dt="2021-05-11T09:40:24.602" v="1329" actId="5793"/>
          <ac:spMkLst>
            <pc:docMk/>
            <pc:sldMk cId="1679383379" sldId="426"/>
            <ac:spMk id="6" creationId="{6D297615-7D99-4D77-8219-D344FB0231D1}"/>
          </ac:spMkLst>
        </pc:spChg>
        <pc:spChg chg="add mod">
          <ac:chgData name="Richard Evans" userId="8b53c021-89b8-4438-b346-91eadd1b2ee1" providerId="ADAL" clId="{D933525C-E3E9-42DE-9BF4-9EBB615B75CC}" dt="2021-05-11T10:23:38.975" v="1517" actId="1076"/>
          <ac:spMkLst>
            <pc:docMk/>
            <pc:sldMk cId="1679383379" sldId="426"/>
            <ac:spMk id="8" creationId="{5BD73C86-F1DF-4F07-91C9-64F13B863929}"/>
          </ac:spMkLst>
        </pc:spChg>
        <pc:spChg chg="mod">
          <ac:chgData name="Richard Evans" userId="8b53c021-89b8-4438-b346-91eadd1b2ee1" providerId="ADAL" clId="{D933525C-E3E9-42DE-9BF4-9EBB615B75CC}" dt="2021-05-11T09:52:35.330" v="1411" actId="20577"/>
          <ac:spMkLst>
            <pc:docMk/>
            <pc:sldMk cId="1679383379" sldId="426"/>
            <ac:spMk id="9" creationId="{550E722E-70B6-4873-9DA6-2A29F64EC7A4}"/>
          </ac:spMkLst>
        </pc:spChg>
        <pc:picChg chg="add mod">
          <ac:chgData name="Richard Evans" userId="8b53c021-89b8-4438-b346-91eadd1b2ee1" providerId="ADAL" clId="{D933525C-E3E9-42DE-9BF4-9EBB615B75CC}" dt="2021-05-05T10:30:27.389" v="583" actId="1076"/>
          <ac:picMkLst>
            <pc:docMk/>
            <pc:sldMk cId="1679383379" sldId="426"/>
            <ac:picMk id="5" creationId="{C1FDD759-B6E9-4694-BABC-1D88CEFB82ED}"/>
          </ac:picMkLst>
        </pc:picChg>
        <pc:picChg chg="add mod">
          <ac:chgData name="Richard Evans" userId="8b53c021-89b8-4438-b346-91eadd1b2ee1" providerId="ADAL" clId="{D933525C-E3E9-42DE-9BF4-9EBB615B75CC}" dt="2021-05-11T10:23:36.191" v="1516" actId="1076"/>
          <ac:picMkLst>
            <pc:docMk/>
            <pc:sldMk cId="1679383379" sldId="426"/>
            <ac:picMk id="7" creationId="{A0B79D5B-F96D-478E-A8CB-6B90CC69CCDF}"/>
          </ac:picMkLst>
        </pc:picChg>
      </pc:sldChg>
      <pc:sldChg chg="addSp delSp modSp add mod">
        <pc:chgData name="Richard Evans" userId="8b53c021-89b8-4438-b346-91eadd1b2ee1" providerId="ADAL" clId="{D933525C-E3E9-42DE-9BF4-9EBB615B75CC}" dt="2021-05-11T09:40:03.915" v="1320" actId="20577"/>
        <pc:sldMkLst>
          <pc:docMk/>
          <pc:sldMk cId="1057751117" sldId="427"/>
        </pc:sldMkLst>
        <pc:spChg chg="add del mod">
          <ac:chgData name="Richard Evans" userId="8b53c021-89b8-4438-b346-91eadd1b2ee1" providerId="ADAL" clId="{D933525C-E3E9-42DE-9BF4-9EBB615B75CC}" dt="2021-05-10T11:54:22.679" v="907"/>
          <ac:spMkLst>
            <pc:docMk/>
            <pc:sldMk cId="1057751117" sldId="427"/>
            <ac:spMk id="2" creationId="{4450949C-3BD1-4DCE-8424-6BCDD1AD9308}"/>
          </ac:spMkLst>
        </pc:spChg>
        <pc:spChg chg="add mod">
          <ac:chgData name="Richard Evans" userId="8b53c021-89b8-4438-b346-91eadd1b2ee1" providerId="ADAL" clId="{D933525C-E3E9-42DE-9BF4-9EBB615B75CC}" dt="2021-05-07T12:26:37.071" v="661" actId="20577"/>
          <ac:spMkLst>
            <pc:docMk/>
            <pc:sldMk cId="1057751117" sldId="427"/>
            <ac:spMk id="3" creationId="{CE89356F-763F-4619-81E4-8E0C63AFF137}"/>
          </ac:spMkLst>
        </pc:spChg>
        <pc:spChg chg="add mod">
          <ac:chgData name="Richard Evans" userId="8b53c021-89b8-4438-b346-91eadd1b2ee1" providerId="ADAL" clId="{D933525C-E3E9-42DE-9BF4-9EBB615B75CC}" dt="2021-05-05T10:29:49.491" v="573"/>
          <ac:spMkLst>
            <pc:docMk/>
            <pc:sldMk cId="1057751117" sldId="427"/>
            <ac:spMk id="4" creationId="{FB0FF998-8269-475B-B76B-2A5209A26AAB}"/>
          </ac:spMkLst>
        </pc:spChg>
        <pc:spChg chg="add del mod">
          <ac:chgData name="Richard Evans" userId="8b53c021-89b8-4438-b346-91eadd1b2ee1" providerId="ADAL" clId="{D933525C-E3E9-42DE-9BF4-9EBB615B75CC}" dt="2021-05-05T10:30:06.285" v="578" actId="478"/>
          <ac:spMkLst>
            <pc:docMk/>
            <pc:sldMk cId="1057751117" sldId="427"/>
            <ac:spMk id="6" creationId="{0987C99F-472F-4D84-A496-900B4CA40B80}"/>
          </ac:spMkLst>
        </pc:spChg>
        <pc:spChg chg="mod">
          <ac:chgData name="Richard Evans" userId="8b53c021-89b8-4438-b346-91eadd1b2ee1" providerId="ADAL" clId="{D933525C-E3E9-42DE-9BF4-9EBB615B75CC}" dt="2021-05-11T09:40:03.915" v="1320" actId="20577"/>
          <ac:spMkLst>
            <pc:docMk/>
            <pc:sldMk cId="1057751117" sldId="427"/>
            <ac:spMk id="9" creationId="{550E722E-70B6-4873-9DA6-2A29F64EC7A4}"/>
          </ac:spMkLst>
        </pc:spChg>
        <pc:picChg chg="add mod">
          <ac:chgData name="Richard Evans" userId="8b53c021-89b8-4438-b346-91eadd1b2ee1" providerId="ADAL" clId="{D933525C-E3E9-42DE-9BF4-9EBB615B75CC}" dt="2021-05-05T10:29:49.491" v="573"/>
          <ac:picMkLst>
            <pc:docMk/>
            <pc:sldMk cId="1057751117" sldId="427"/>
            <ac:picMk id="5" creationId="{4FADE97F-5104-4BF2-8445-55C1278EA0B2}"/>
          </ac:picMkLst>
        </pc:picChg>
        <pc:picChg chg="add del mod">
          <ac:chgData name="Richard Evans" userId="8b53c021-89b8-4438-b346-91eadd1b2ee1" providerId="ADAL" clId="{D933525C-E3E9-42DE-9BF4-9EBB615B75CC}" dt="2021-05-05T10:30:04.070" v="575" actId="478"/>
          <ac:picMkLst>
            <pc:docMk/>
            <pc:sldMk cId="1057751117" sldId="427"/>
            <ac:picMk id="7" creationId="{6595E436-69F3-4098-A7EF-F7F810B60335}"/>
          </ac:picMkLst>
        </pc:picChg>
      </pc:sldChg>
      <pc:sldChg chg="modSp add mod">
        <pc:chgData name="Richard Evans" userId="8b53c021-89b8-4438-b346-91eadd1b2ee1" providerId="ADAL" clId="{D933525C-E3E9-42DE-9BF4-9EBB615B75CC}" dt="2021-05-11T09:40:13.426" v="1327" actId="20577"/>
        <pc:sldMkLst>
          <pc:docMk/>
          <pc:sldMk cId="909927157" sldId="428"/>
        </pc:sldMkLst>
        <pc:spChg chg="mod">
          <ac:chgData name="Richard Evans" userId="8b53c021-89b8-4438-b346-91eadd1b2ee1" providerId="ADAL" clId="{D933525C-E3E9-42DE-9BF4-9EBB615B75CC}" dt="2021-05-10T11:54:50.093" v="913" actId="1076"/>
          <ac:spMkLst>
            <pc:docMk/>
            <pc:sldMk cId="909927157" sldId="428"/>
            <ac:spMk id="2" creationId="{02725507-5699-41BD-890B-D7FD62836A62}"/>
          </ac:spMkLst>
        </pc:spChg>
        <pc:spChg chg="mod">
          <ac:chgData name="Richard Evans" userId="8b53c021-89b8-4438-b346-91eadd1b2ee1" providerId="ADAL" clId="{D933525C-E3E9-42DE-9BF4-9EBB615B75CC}" dt="2021-05-11T09:40:13.426" v="1327" actId="20577"/>
          <ac:spMkLst>
            <pc:docMk/>
            <pc:sldMk cId="909927157" sldId="428"/>
            <ac:spMk id="9" creationId="{550E722E-70B6-4873-9DA6-2A29F64EC7A4}"/>
          </ac:spMkLst>
        </pc:spChg>
      </pc:sldChg>
      <pc:sldChg chg="modSp add mod">
        <pc:chgData name="Richard Evans" userId="8b53c021-89b8-4438-b346-91eadd1b2ee1" providerId="ADAL" clId="{D933525C-E3E9-42DE-9BF4-9EBB615B75CC}" dt="2021-05-11T09:58:41.218" v="1444" actId="20578"/>
        <pc:sldMkLst>
          <pc:docMk/>
          <pc:sldMk cId="1552115124" sldId="429"/>
        </pc:sldMkLst>
        <pc:spChg chg="mod">
          <ac:chgData name="Richard Evans" userId="8b53c021-89b8-4438-b346-91eadd1b2ee1" providerId="ADAL" clId="{D933525C-E3E9-42DE-9BF4-9EBB615B75CC}" dt="2021-05-11T09:58:41.218" v="1444" actId="20578"/>
          <ac:spMkLst>
            <pc:docMk/>
            <pc:sldMk cId="1552115124" sldId="429"/>
            <ac:spMk id="8" creationId="{9B07C697-51D7-4126-971D-59441DE4E17B}"/>
          </ac:spMkLst>
        </pc:spChg>
      </pc:sldChg>
      <pc:sldChg chg="modSp add mod">
        <pc:chgData name="Richard Evans" userId="8b53c021-89b8-4438-b346-91eadd1b2ee1" providerId="ADAL" clId="{D933525C-E3E9-42DE-9BF4-9EBB615B75CC}" dt="2021-05-11T10:19:54.806" v="1490" actId="20577"/>
        <pc:sldMkLst>
          <pc:docMk/>
          <pc:sldMk cId="824104464" sldId="430"/>
        </pc:sldMkLst>
        <pc:spChg chg="mod">
          <ac:chgData name="Richard Evans" userId="8b53c021-89b8-4438-b346-91eadd1b2ee1" providerId="ADAL" clId="{D933525C-E3E9-42DE-9BF4-9EBB615B75CC}" dt="2021-05-11T10:19:54.806" v="1490" actId="20577"/>
          <ac:spMkLst>
            <pc:docMk/>
            <pc:sldMk cId="824104464" sldId="430"/>
            <ac:spMk id="3" creationId="{CE89356F-763F-4619-81E4-8E0C63AFF137}"/>
          </ac:spMkLst>
        </pc:spChg>
      </pc:sldChg>
    </pc:docChg>
  </pc:docChgLst>
  <pc:docChgLst>
    <pc:chgData name="Richard Evans" userId="8b53c021-89b8-4438-b346-91eadd1b2ee1" providerId="ADAL" clId="{85F4665D-F7EC-423C-A98B-28CB9836F697}"/>
    <pc:docChg chg="undo custSel addSld delSld modSld sldOrd">
      <pc:chgData name="Richard Evans" userId="8b53c021-89b8-4438-b346-91eadd1b2ee1" providerId="ADAL" clId="{85F4665D-F7EC-423C-A98B-28CB9836F697}" dt="2021-06-08T07:32:03.839" v="1264" actId="20577"/>
      <pc:docMkLst>
        <pc:docMk/>
      </pc:docMkLst>
      <pc:sldChg chg="modSp mod">
        <pc:chgData name="Richard Evans" userId="8b53c021-89b8-4438-b346-91eadd1b2ee1" providerId="ADAL" clId="{85F4665D-F7EC-423C-A98B-28CB9836F697}" dt="2021-06-08T07:17:23.640" v="1210" actId="20577"/>
        <pc:sldMkLst>
          <pc:docMk/>
          <pc:sldMk cId="755378370" sldId="256"/>
        </pc:sldMkLst>
        <pc:spChg chg="mod">
          <ac:chgData name="Richard Evans" userId="8b53c021-89b8-4438-b346-91eadd1b2ee1" providerId="ADAL" clId="{85F4665D-F7EC-423C-A98B-28CB9836F697}" dt="2021-06-07T10:24:43.734" v="8" actId="20577"/>
          <ac:spMkLst>
            <pc:docMk/>
            <pc:sldMk cId="755378370" sldId="256"/>
            <ac:spMk id="2" creationId="{D9544B6D-3606-41F6-BDEF-44B28ACD4048}"/>
          </ac:spMkLst>
        </pc:spChg>
        <pc:spChg chg="mod">
          <ac:chgData name="Richard Evans" userId="8b53c021-89b8-4438-b346-91eadd1b2ee1" providerId="ADAL" clId="{85F4665D-F7EC-423C-A98B-28CB9836F697}" dt="2021-06-08T07:17:23.640" v="1210" actId="20577"/>
          <ac:spMkLst>
            <pc:docMk/>
            <pc:sldMk cId="755378370" sldId="256"/>
            <ac:spMk id="7" creationId="{1F7EA768-03E9-4A4E-9647-AA771A0D55DC}"/>
          </ac:spMkLst>
        </pc:spChg>
      </pc:sldChg>
      <pc:sldChg chg="modSp mod">
        <pc:chgData name="Richard Evans" userId="8b53c021-89b8-4438-b346-91eadd1b2ee1" providerId="ADAL" clId="{85F4665D-F7EC-423C-A98B-28CB9836F697}" dt="2021-06-07T11:01:17.964" v="339" actId="14100"/>
        <pc:sldMkLst>
          <pc:docMk/>
          <pc:sldMk cId="3833417191" sldId="257"/>
        </pc:sldMkLst>
        <pc:spChg chg="mod">
          <ac:chgData name="Richard Evans" userId="8b53c021-89b8-4438-b346-91eadd1b2ee1" providerId="ADAL" clId="{85F4665D-F7EC-423C-A98B-28CB9836F697}" dt="2021-06-07T11:01:17.964" v="339" actId="14100"/>
          <ac:spMkLst>
            <pc:docMk/>
            <pc:sldMk cId="3833417191" sldId="257"/>
            <ac:spMk id="3" creationId="{1D42F055-CC0F-4DE6-9F71-B48B9BB461B3}"/>
          </ac:spMkLst>
        </pc:spChg>
      </pc:sldChg>
      <pc:sldChg chg="addSp modSp mod">
        <pc:chgData name="Richard Evans" userId="8b53c021-89b8-4438-b346-91eadd1b2ee1" providerId="ADAL" clId="{85F4665D-F7EC-423C-A98B-28CB9836F697}" dt="2021-06-07T12:13:21.257" v="555" actId="1076"/>
        <pc:sldMkLst>
          <pc:docMk/>
          <pc:sldMk cId="1637307685" sldId="266"/>
        </pc:sldMkLst>
        <pc:spChg chg="mod">
          <ac:chgData name="Richard Evans" userId="8b53c021-89b8-4438-b346-91eadd1b2ee1" providerId="ADAL" clId="{85F4665D-F7EC-423C-A98B-28CB9836F697}" dt="2021-06-07T12:11:01.136" v="507" actId="1076"/>
          <ac:spMkLst>
            <pc:docMk/>
            <pc:sldMk cId="1637307685" sldId="266"/>
            <ac:spMk id="8" creationId="{1FECC16A-5F82-4B4E-BD35-186BDB75798D}"/>
          </ac:spMkLst>
        </pc:spChg>
        <pc:spChg chg="mod">
          <ac:chgData name="Richard Evans" userId="8b53c021-89b8-4438-b346-91eadd1b2ee1" providerId="ADAL" clId="{85F4665D-F7EC-423C-A98B-28CB9836F697}" dt="2021-06-07T12:13:18.273" v="554" actId="1076"/>
          <ac:spMkLst>
            <pc:docMk/>
            <pc:sldMk cId="1637307685" sldId="266"/>
            <ac:spMk id="10" creationId="{DF2C57FE-B150-41DC-BC7A-FF1C3D3B18EC}"/>
          </ac:spMkLst>
        </pc:spChg>
        <pc:spChg chg="mod">
          <ac:chgData name="Richard Evans" userId="8b53c021-89b8-4438-b346-91eadd1b2ee1" providerId="ADAL" clId="{85F4665D-F7EC-423C-A98B-28CB9836F697}" dt="2021-06-07T12:13:21.257" v="555" actId="1076"/>
          <ac:spMkLst>
            <pc:docMk/>
            <pc:sldMk cId="1637307685" sldId="266"/>
            <ac:spMk id="11" creationId="{7543B572-474B-4A21-87EB-4DD92750C2D1}"/>
          </ac:spMkLst>
        </pc:spChg>
        <pc:spChg chg="add mod">
          <ac:chgData name="Richard Evans" userId="8b53c021-89b8-4438-b346-91eadd1b2ee1" providerId="ADAL" clId="{85F4665D-F7EC-423C-A98B-28CB9836F697}" dt="2021-06-07T12:13:13.913" v="553" actId="1076"/>
          <ac:spMkLst>
            <pc:docMk/>
            <pc:sldMk cId="1637307685" sldId="266"/>
            <ac:spMk id="12" creationId="{F4B56B8B-BD38-44DD-BE88-86462A0F4264}"/>
          </ac:spMkLst>
        </pc:spChg>
      </pc:sldChg>
      <pc:sldChg chg="addSp delSp modSp mod">
        <pc:chgData name="Richard Evans" userId="8b53c021-89b8-4438-b346-91eadd1b2ee1" providerId="ADAL" clId="{85F4665D-F7EC-423C-A98B-28CB9836F697}" dt="2021-06-07T12:10:50.748" v="506" actId="403"/>
        <pc:sldMkLst>
          <pc:docMk/>
          <pc:sldMk cId="2162699241" sldId="289"/>
        </pc:sldMkLst>
        <pc:spChg chg="del">
          <ac:chgData name="Richard Evans" userId="8b53c021-89b8-4438-b346-91eadd1b2ee1" providerId="ADAL" clId="{85F4665D-F7EC-423C-A98B-28CB9836F697}" dt="2021-06-07T10:44:47.988" v="92" actId="478"/>
          <ac:spMkLst>
            <pc:docMk/>
            <pc:sldMk cId="2162699241" sldId="289"/>
            <ac:spMk id="3" creationId="{F6C7D63B-6442-4034-8411-D77F0A130509}"/>
          </ac:spMkLst>
        </pc:spChg>
        <pc:spChg chg="mod">
          <ac:chgData name="Richard Evans" userId="8b53c021-89b8-4438-b346-91eadd1b2ee1" providerId="ADAL" clId="{85F4665D-F7EC-423C-A98B-28CB9836F697}" dt="2021-06-07T12:10:02.897" v="468" actId="20577"/>
          <ac:spMkLst>
            <pc:docMk/>
            <pc:sldMk cId="2162699241" sldId="289"/>
            <ac:spMk id="9" creationId="{550E722E-70B6-4873-9DA6-2A29F64EC7A4}"/>
          </ac:spMkLst>
        </pc:spChg>
        <pc:spChg chg="del">
          <ac:chgData name="Richard Evans" userId="8b53c021-89b8-4438-b346-91eadd1b2ee1" providerId="ADAL" clId="{85F4665D-F7EC-423C-A98B-28CB9836F697}" dt="2021-06-07T10:44:55.316" v="96" actId="478"/>
          <ac:spMkLst>
            <pc:docMk/>
            <pc:sldMk cId="2162699241" sldId="289"/>
            <ac:spMk id="11" creationId="{717B4F60-1526-45C3-ACE4-4E33919EC896}"/>
          </ac:spMkLst>
        </pc:spChg>
        <pc:spChg chg="add mod">
          <ac:chgData name="Richard Evans" userId="8b53c021-89b8-4438-b346-91eadd1b2ee1" providerId="ADAL" clId="{85F4665D-F7EC-423C-A98B-28CB9836F697}" dt="2021-06-07T12:10:50.748" v="506" actId="403"/>
          <ac:spMkLst>
            <pc:docMk/>
            <pc:sldMk cId="2162699241" sldId="289"/>
            <ac:spMk id="12" creationId="{C410A4BC-691A-4389-A820-C5FC3BAE0B44}"/>
          </ac:spMkLst>
        </pc:spChg>
        <pc:graphicFrameChg chg="del">
          <ac:chgData name="Richard Evans" userId="8b53c021-89b8-4438-b346-91eadd1b2ee1" providerId="ADAL" clId="{85F4665D-F7EC-423C-A98B-28CB9836F697}" dt="2021-06-07T10:44:49.238" v="93" actId="478"/>
          <ac:graphicFrameMkLst>
            <pc:docMk/>
            <pc:sldMk cId="2162699241" sldId="289"/>
            <ac:graphicFrameMk id="2" creationId="{0B9F0047-79F0-4F15-AE50-EA692282C829}"/>
          </ac:graphicFrameMkLst>
        </pc:graphicFrameChg>
        <pc:graphicFrameChg chg="del">
          <ac:chgData name="Richard Evans" userId="8b53c021-89b8-4438-b346-91eadd1b2ee1" providerId="ADAL" clId="{85F4665D-F7EC-423C-A98B-28CB9836F697}" dt="2021-06-07T10:44:53.670" v="95" actId="478"/>
          <ac:graphicFrameMkLst>
            <pc:docMk/>
            <pc:sldMk cId="2162699241" sldId="289"/>
            <ac:graphicFrameMk id="4" creationId="{24509F28-AE0A-4E67-8E22-54936051D01B}"/>
          </ac:graphicFrameMkLst>
        </pc:graphicFrameChg>
        <pc:graphicFrameChg chg="del">
          <ac:chgData name="Richard Evans" userId="8b53c021-89b8-4438-b346-91eadd1b2ee1" providerId="ADAL" clId="{85F4665D-F7EC-423C-A98B-28CB9836F697}" dt="2021-06-07T10:44:50.453" v="94" actId="478"/>
          <ac:graphicFrameMkLst>
            <pc:docMk/>
            <pc:sldMk cId="2162699241" sldId="289"/>
            <ac:graphicFrameMk id="10" creationId="{05BA43E4-1E34-479F-BD9F-2040B2E0E496}"/>
          </ac:graphicFrameMkLst>
        </pc:graphicFrameChg>
      </pc:sldChg>
      <pc:sldChg chg="add">
        <pc:chgData name="Richard Evans" userId="8b53c021-89b8-4438-b346-91eadd1b2ee1" providerId="ADAL" clId="{85F4665D-F7EC-423C-A98B-28CB9836F697}" dt="2021-06-08T07:11:05.507" v="967"/>
        <pc:sldMkLst>
          <pc:docMk/>
          <pc:sldMk cId="1390578393" sldId="290"/>
        </pc:sldMkLst>
      </pc:sldChg>
      <pc:sldChg chg="add">
        <pc:chgData name="Richard Evans" userId="8b53c021-89b8-4438-b346-91eadd1b2ee1" providerId="ADAL" clId="{85F4665D-F7EC-423C-A98B-28CB9836F697}" dt="2021-06-08T07:11:05.507" v="967"/>
        <pc:sldMkLst>
          <pc:docMk/>
          <pc:sldMk cId="47660714" sldId="291"/>
        </pc:sldMkLst>
      </pc:sldChg>
      <pc:sldChg chg="add">
        <pc:chgData name="Richard Evans" userId="8b53c021-89b8-4438-b346-91eadd1b2ee1" providerId="ADAL" clId="{85F4665D-F7EC-423C-A98B-28CB9836F697}" dt="2021-06-08T07:11:05.507" v="967"/>
        <pc:sldMkLst>
          <pc:docMk/>
          <pc:sldMk cId="3897583996" sldId="292"/>
        </pc:sldMkLst>
      </pc:sldChg>
      <pc:sldChg chg="add">
        <pc:chgData name="Richard Evans" userId="8b53c021-89b8-4438-b346-91eadd1b2ee1" providerId="ADAL" clId="{85F4665D-F7EC-423C-A98B-28CB9836F697}" dt="2021-06-08T07:11:05.507" v="967"/>
        <pc:sldMkLst>
          <pc:docMk/>
          <pc:sldMk cId="2833897264" sldId="293"/>
        </pc:sldMkLst>
      </pc:sldChg>
      <pc:sldChg chg="add">
        <pc:chgData name="Richard Evans" userId="8b53c021-89b8-4438-b346-91eadd1b2ee1" providerId="ADAL" clId="{85F4665D-F7EC-423C-A98B-28CB9836F697}" dt="2021-06-08T07:11:05.507" v="967"/>
        <pc:sldMkLst>
          <pc:docMk/>
          <pc:sldMk cId="1962231139" sldId="294"/>
        </pc:sldMkLst>
      </pc:sldChg>
      <pc:sldChg chg="add">
        <pc:chgData name="Richard Evans" userId="8b53c021-89b8-4438-b346-91eadd1b2ee1" providerId="ADAL" clId="{85F4665D-F7EC-423C-A98B-28CB9836F697}" dt="2021-06-08T07:11:05.507" v="967"/>
        <pc:sldMkLst>
          <pc:docMk/>
          <pc:sldMk cId="3838535817" sldId="295"/>
        </pc:sldMkLst>
      </pc:sldChg>
      <pc:sldChg chg="add">
        <pc:chgData name="Richard Evans" userId="8b53c021-89b8-4438-b346-91eadd1b2ee1" providerId="ADAL" clId="{85F4665D-F7EC-423C-A98B-28CB9836F697}" dt="2021-06-08T07:11:05.507" v="967"/>
        <pc:sldMkLst>
          <pc:docMk/>
          <pc:sldMk cId="2000340167" sldId="296"/>
        </pc:sldMkLst>
      </pc:sldChg>
      <pc:sldChg chg="add">
        <pc:chgData name="Richard Evans" userId="8b53c021-89b8-4438-b346-91eadd1b2ee1" providerId="ADAL" clId="{85F4665D-F7EC-423C-A98B-28CB9836F697}" dt="2021-06-08T07:11:05.507" v="967"/>
        <pc:sldMkLst>
          <pc:docMk/>
          <pc:sldMk cId="1934865842" sldId="297"/>
        </pc:sldMkLst>
      </pc:sldChg>
      <pc:sldChg chg="add">
        <pc:chgData name="Richard Evans" userId="8b53c021-89b8-4438-b346-91eadd1b2ee1" providerId="ADAL" clId="{85F4665D-F7EC-423C-A98B-28CB9836F697}" dt="2021-06-08T07:11:05.507" v="967"/>
        <pc:sldMkLst>
          <pc:docMk/>
          <pc:sldMk cId="3544912541" sldId="298"/>
        </pc:sldMkLst>
      </pc:sldChg>
      <pc:sldChg chg="add">
        <pc:chgData name="Richard Evans" userId="8b53c021-89b8-4438-b346-91eadd1b2ee1" providerId="ADAL" clId="{85F4665D-F7EC-423C-A98B-28CB9836F697}" dt="2021-06-08T07:11:05.507" v="967"/>
        <pc:sldMkLst>
          <pc:docMk/>
          <pc:sldMk cId="1948602279" sldId="299"/>
        </pc:sldMkLst>
      </pc:sldChg>
      <pc:sldChg chg="add">
        <pc:chgData name="Richard Evans" userId="8b53c021-89b8-4438-b346-91eadd1b2ee1" providerId="ADAL" clId="{85F4665D-F7EC-423C-A98B-28CB9836F697}" dt="2021-06-08T07:11:05.507" v="967"/>
        <pc:sldMkLst>
          <pc:docMk/>
          <pc:sldMk cId="69760305" sldId="300"/>
        </pc:sldMkLst>
      </pc:sldChg>
      <pc:sldChg chg="add">
        <pc:chgData name="Richard Evans" userId="8b53c021-89b8-4438-b346-91eadd1b2ee1" providerId="ADAL" clId="{85F4665D-F7EC-423C-A98B-28CB9836F697}" dt="2021-06-08T07:11:05.507" v="967"/>
        <pc:sldMkLst>
          <pc:docMk/>
          <pc:sldMk cId="1155034359" sldId="301"/>
        </pc:sldMkLst>
      </pc:sldChg>
      <pc:sldChg chg="add">
        <pc:chgData name="Richard Evans" userId="8b53c021-89b8-4438-b346-91eadd1b2ee1" providerId="ADAL" clId="{85F4665D-F7EC-423C-A98B-28CB9836F697}" dt="2021-06-08T07:11:05.507" v="967"/>
        <pc:sldMkLst>
          <pc:docMk/>
          <pc:sldMk cId="1451923089" sldId="302"/>
        </pc:sldMkLst>
      </pc:sldChg>
      <pc:sldChg chg="add">
        <pc:chgData name="Richard Evans" userId="8b53c021-89b8-4438-b346-91eadd1b2ee1" providerId="ADAL" clId="{85F4665D-F7EC-423C-A98B-28CB9836F697}" dt="2021-06-08T07:11:05.507" v="967"/>
        <pc:sldMkLst>
          <pc:docMk/>
          <pc:sldMk cId="3177469430" sldId="303"/>
        </pc:sldMkLst>
      </pc:sldChg>
      <pc:sldChg chg="add">
        <pc:chgData name="Richard Evans" userId="8b53c021-89b8-4438-b346-91eadd1b2ee1" providerId="ADAL" clId="{85F4665D-F7EC-423C-A98B-28CB9836F697}" dt="2021-06-08T07:11:05.507" v="967"/>
        <pc:sldMkLst>
          <pc:docMk/>
          <pc:sldMk cId="1056612331" sldId="304"/>
        </pc:sldMkLst>
      </pc:sldChg>
      <pc:sldChg chg="add">
        <pc:chgData name="Richard Evans" userId="8b53c021-89b8-4438-b346-91eadd1b2ee1" providerId="ADAL" clId="{85F4665D-F7EC-423C-A98B-28CB9836F697}" dt="2021-06-08T07:11:05.507" v="967"/>
        <pc:sldMkLst>
          <pc:docMk/>
          <pc:sldMk cId="3184570255" sldId="305"/>
        </pc:sldMkLst>
      </pc:sldChg>
      <pc:sldChg chg="add">
        <pc:chgData name="Richard Evans" userId="8b53c021-89b8-4438-b346-91eadd1b2ee1" providerId="ADAL" clId="{85F4665D-F7EC-423C-A98B-28CB9836F697}" dt="2021-06-08T07:11:05.507" v="967"/>
        <pc:sldMkLst>
          <pc:docMk/>
          <pc:sldMk cId="3112029334" sldId="306"/>
        </pc:sldMkLst>
      </pc:sldChg>
      <pc:sldChg chg="add">
        <pc:chgData name="Richard Evans" userId="8b53c021-89b8-4438-b346-91eadd1b2ee1" providerId="ADAL" clId="{85F4665D-F7EC-423C-A98B-28CB9836F697}" dt="2021-06-08T07:11:05.507" v="967"/>
        <pc:sldMkLst>
          <pc:docMk/>
          <pc:sldMk cId="4280526525" sldId="307"/>
        </pc:sldMkLst>
      </pc:sldChg>
      <pc:sldChg chg="add">
        <pc:chgData name="Richard Evans" userId="8b53c021-89b8-4438-b346-91eadd1b2ee1" providerId="ADAL" clId="{85F4665D-F7EC-423C-A98B-28CB9836F697}" dt="2021-06-08T07:11:05.507" v="967"/>
        <pc:sldMkLst>
          <pc:docMk/>
          <pc:sldMk cId="917528087" sldId="308"/>
        </pc:sldMkLst>
      </pc:sldChg>
      <pc:sldChg chg="add">
        <pc:chgData name="Richard Evans" userId="8b53c021-89b8-4438-b346-91eadd1b2ee1" providerId="ADAL" clId="{85F4665D-F7EC-423C-A98B-28CB9836F697}" dt="2021-06-08T07:11:05.507" v="967"/>
        <pc:sldMkLst>
          <pc:docMk/>
          <pc:sldMk cId="1258275079" sldId="309"/>
        </pc:sldMkLst>
      </pc:sldChg>
      <pc:sldChg chg="add">
        <pc:chgData name="Richard Evans" userId="8b53c021-89b8-4438-b346-91eadd1b2ee1" providerId="ADAL" clId="{85F4665D-F7EC-423C-A98B-28CB9836F697}" dt="2021-06-08T07:11:05.507" v="967"/>
        <pc:sldMkLst>
          <pc:docMk/>
          <pc:sldMk cId="2325477155" sldId="310"/>
        </pc:sldMkLst>
      </pc:sldChg>
      <pc:sldChg chg="add">
        <pc:chgData name="Richard Evans" userId="8b53c021-89b8-4438-b346-91eadd1b2ee1" providerId="ADAL" clId="{85F4665D-F7EC-423C-A98B-28CB9836F697}" dt="2021-06-08T07:11:05.507" v="967"/>
        <pc:sldMkLst>
          <pc:docMk/>
          <pc:sldMk cId="1794993915" sldId="311"/>
        </pc:sldMkLst>
      </pc:sldChg>
      <pc:sldChg chg="add">
        <pc:chgData name="Richard Evans" userId="8b53c021-89b8-4438-b346-91eadd1b2ee1" providerId="ADAL" clId="{85F4665D-F7EC-423C-A98B-28CB9836F697}" dt="2021-06-08T07:11:05.507" v="967"/>
        <pc:sldMkLst>
          <pc:docMk/>
          <pc:sldMk cId="1515490051" sldId="312"/>
        </pc:sldMkLst>
      </pc:sldChg>
      <pc:sldChg chg="add">
        <pc:chgData name="Richard Evans" userId="8b53c021-89b8-4438-b346-91eadd1b2ee1" providerId="ADAL" clId="{85F4665D-F7EC-423C-A98B-28CB9836F697}" dt="2021-06-08T07:11:05.507" v="967"/>
        <pc:sldMkLst>
          <pc:docMk/>
          <pc:sldMk cId="2200068625" sldId="313"/>
        </pc:sldMkLst>
      </pc:sldChg>
      <pc:sldChg chg="add">
        <pc:chgData name="Richard Evans" userId="8b53c021-89b8-4438-b346-91eadd1b2ee1" providerId="ADAL" clId="{85F4665D-F7EC-423C-A98B-28CB9836F697}" dt="2021-06-08T07:11:05.507" v="967"/>
        <pc:sldMkLst>
          <pc:docMk/>
          <pc:sldMk cId="2440734675" sldId="314"/>
        </pc:sldMkLst>
      </pc:sldChg>
      <pc:sldChg chg="add">
        <pc:chgData name="Richard Evans" userId="8b53c021-89b8-4438-b346-91eadd1b2ee1" providerId="ADAL" clId="{85F4665D-F7EC-423C-A98B-28CB9836F697}" dt="2021-06-08T07:11:05.507" v="967"/>
        <pc:sldMkLst>
          <pc:docMk/>
          <pc:sldMk cId="3359379232" sldId="315"/>
        </pc:sldMkLst>
      </pc:sldChg>
      <pc:sldChg chg="add">
        <pc:chgData name="Richard Evans" userId="8b53c021-89b8-4438-b346-91eadd1b2ee1" providerId="ADAL" clId="{85F4665D-F7EC-423C-A98B-28CB9836F697}" dt="2021-06-08T07:11:05.507" v="967"/>
        <pc:sldMkLst>
          <pc:docMk/>
          <pc:sldMk cId="1378721655" sldId="316"/>
        </pc:sldMkLst>
      </pc:sldChg>
      <pc:sldChg chg="add">
        <pc:chgData name="Richard Evans" userId="8b53c021-89b8-4438-b346-91eadd1b2ee1" providerId="ADAL" clId="{85F4665D-F7EC-423C-A98B-28CB9836F697}" dt="2021-06-08T07:11:05.507" v="967"/>
        <pc:sldMkLst>
          <pc:docMk/>
          <pc:sldMk cId="942928944" sldId="317"/>
        </pc:sldMkLst>
      </pc:sldChg>
      <pc:sldChg chg="add">
        <pc:chgData name="Richard Evans" userId="8b53c021-89b8-4438-b346-91eadd1b2ee1" providerId="ADAL" clId="{85F4665D-F7EC-423C-A98B-28CB9836F697}" dt="2021-06-08T07:11:05.507" v="967"/>
        <pc:sldMkLst>
          <pc:docMk/>
          <pc:sldMk cId="1491702162" sldId="318"/>
        </pc:sldMkLst>
      </pc:sldChg>
      <pc:sldChg chg="add">
        <pc:chgData name="Richard Evans" userId="8b53c021-89b8-4438-b346-91eadd1b2ee1" providerId="ADAL" clId="{85F4665D-F7EC-423C-A98B-28CB9836F697}" dt="2021-06-08T07:11:05.507" v="967"/>
        <pc:sldMkLst>
          <pc:docMk/>
          <pc:sldMk cId="3238401516" sldId="319"/>
        </pc:sldMkLst>
      </pc:sldChg>
      <pc:sldChg chg="add">
        <pc:chgData name="Richard Evans" userId="8b53c021-89b8-4438-b346-91eadd1b2ee1" providerId="ADAL" clId="{85F4665D-F7EC-423C-A98B-28CB9836F697}" dt="2021-06-08T07:11:05.507" v="967"/>
        <pc:sldMkLst>
          <pc:docMk/>
          <pc:sldMk cId="3251762435" sldId="320"/>
        </pc:sldMkLst>
      </pc:sldChg>
      <pc:sldChg chg="add">
        <pc:chgData name="Richard Evans" userId="8b53c021-89b8-4438-b346-91eadd1b2ee1" providerId="ADAL" clId="{85F4665D-F7EC-423C-A98B-28CB9836F697}" dt="2021-06-08T07:11:05.507" v="967"/>
        <pc:sldMkLst>
          <pc:docMk/>
          <pc:sldMk cId="1493510379" sldId="321"/>
        </pc:sldMkLst>
      </pc:sldChg>
      <pc:sldChg chg="add">
        <pc:chgData name="Richard Evans" userId="8b53c021-89b8-4438-b346-91eadd1b2ee1" providerId="ADAL" clId="{85F4665D-F7EC-423C-A98B-28CB9836F697}" dt="2021-06-08T07:11:05.507" v="967"/>
        <pc:sldMkLst>
          <pc:docMk/>
          <pc:sldMk cId="3205835161" sldId="322"/>
        </pc:sldMkLst>
      </pc:sldChg>
      <pc:sldChg chg="modSp add mod">
        <pc:chgData name="Richard Evans" userId="8b53c021-89b8-4438-b346-91eadd1b2ee1" providerId="ADAL" clId="{85F4665D-F7EC-423C-A98B-28CB9836F697}" dt="2021-06-08T07:14:35.288" v="1062" actId="20577"/>
        <pc:sldMkLst>
          <pc:docMk/>
          <pc:sldMk cId="1613848828" sldId="323"/>
        </pc:sldMkLst>
        <pc:spChg chg="mod">
          <ac:chgData name="Richard Evans" userId="8b53c021-89b8-4438-b346-91eadd1b2ee1" providerId="ADAL" clId="{85F4665D-F7EC-423C-A98B-28CB9836F697}" dt="2021-06-08T07:14:35.288" v="1062" actId="20577"/>
          <ac:spMkLst>
            <pc:docMk/>
            <pc:sldMk cId="1613848828" sldId="323"/>
            <ac:spMk id="9" creationId="{550E722E-70B6-4873-9DA6-2A29F64EC7A4}"/>
          </ac:spMkLst>
        </pc:spChg>
      </pc:sldChg>
      <pc:sldChg chg="addSp delSp modSp mod">
        <pc:chgData name="Richard Evans" userId="8b53c021-89b8-4438-b346-91eadd1b2ee1" providerId="ADAL" clId="{85F4665D-F7EC-423C-A98B-28CB9836F697}" dt="2021-06-08T07:16:58.831" v="1208" actId="1076"/>
        <pc:sldMkLst>
          <pc:docMk/>
          <pc:sldMk cId="2608655290" sldId="405"/>
        </pc:sldMkLst>
        <pc:spChg chg="add mod">
          <ac:chgData name="Richard Evans" userId="8b53c021-89b8-4438-b346-91eadd1b2ee1" providerId="ADAL" clId="{85F4665D-F7EC-423C-A98B-28CB9836F697}" dt="2021-06-08T07:16:58.831" v="1208" actId="1076"/>
          <ac:spMkLst>
            <pc:docMk/>
            <pc:sldMk cId="2608655290" sldId="405"/>
            <ac:spMk id="5" creationId="{FAEB047E-0D7C-4990-AFFE-52A4E4217BA4}"/>
          </ac:spMkLst>
        </pc:spChg>
        <pc:spChg chg="mod">
          <ac:chgData name="Richard Evans" userId="8b53c021-89b8-4438-b346-91eadd1b2ee1" providerId="ADAL" clId="{85F4665D-F7EC-423C-A98B-28CB9836F697}" dt="2021-06-07T12:09:48.617" v="465"/>
          <ac:spMkLst>
            <pc:docMk/>
            <pc:sldMk cId="2608655290" sldId="405"/>
            <ac:spMk id="9" creationId="{550E722E-70B6-4873-9DA6-2A29F64EC7A4}"/>
          </ac:spMkLst>
        </pc:spChg>
        <pc:graphicFrameChg chg="del">
          <ac:chgData name="Richard Evans" userId="8b53c021-89b8-4438-b346-91eadd1b2ee1" providerId="ADAL" clId="{85F4665D-F7EC-423C-A98B-28CB9836F697}" dt="2021-06-07T10:44:43.159" v="91" actId="478"/>
          <ac:graphicFrameMkLst>
            <pc:docMk/>
            <pc:sldMk cId="2608655290" sldId="405"/>
            <ac:graphicFrameMk id="2" creationId="{885DB3BC-D25D-4905-A7CE-AA59B611BCB9}"/>
          </ac:graphicFrameMkLst>
        </pc:graphicFrameChg>
      </pc:sldChg>
      <pc:sldChg chg="addSp delSp modSp mod ord">
        <pc:chgData name="Richard Evans" userId="8b53c021-89b8-4438-b346-91eadd1b2ee1" providerId="ADAL" clId="{85F4665D-F7EC-423C-A98B-28CB9836F697}" dt="2021-06-08T07:18:02.512" v="1219" actId="1076"/>
        <pc:sldMkLst>
          <pc:docMk/>
          <pc:sldMk cId="1679383379" sldId="426"/>
        </pc:sldMkLst>
        <pc:spChg chg="mod">
          <ac:chgData name="Richard Evans" userId="8b53c021-89b8-4438-b346-91eadd1b2ee1" providerId="ADAL" clId="{85F4665D-F7EC-423C-A98B-28CB9836F697}" dt="2021-06-08T07:16:18.857" v="1170" actId="1076"/>
          <ac:spMkLst>
            <pc:docMk/>
            <pc:sldMk cId="1679383379" sldId="426"/>
            <ac:spMk id="6" creationId="{6D297615-7D99-4D77-8219-D344FB0231D1}"/>
          </ac:spMkLst>
        </pc:spChg>
        <pc:spChg chg="del">
          <ac:chgData name="Richard Evans" userId="8b53c021-89b8-4438-b346-91eadd1b2ee1" providerId="ADAL" clId="{85F4665D-F7EC-423C-A98B-28CB9836F697}" dt="2021-06-07T10:58:16.556" v="117" actId="478"/>
          <ac:spMkLst>
            <pc:docMk/>
            <pc:sldMk cId="1679383379" sldId="426"/>
            <ac:spMk id="8" creationId="{5BD73C86-F1DF-4F07-91C9-64F13B863929}"/>
          </ac:spMkLst>
        </pc:spChg>
        <pc:spChg chg="mod">
          <ac:chgData name="Richard Evans" userId="8b53c021-89b8-4438-b346-91eadd1b2ee1" providerId="ADAL" clId="{85F4665D-F7EC-423C-A98B-28CB9836F697}" dt="2021-06-07T10:59:55.308" v="245" actId="20577"/>
          <ac:spMkLst>
            <pc:docMk/>
            <pc:sldMk cId="1679383379" sldId="426"/>
            <ac:spMk id="9" creationId="{550E722E-70B6-4873-9DA6-2A29F64EC7A4}"/>
          </ac:spMkLst>
        </pc:spChg>
        <pc:picChg chg="add mod">
          <ac:chgData name="Richard Evans" userId="8b53c021-89b8-4438-b346-91eadd1b2ee1" providerId="ADAL" clId="{85F4665D-F7EC-423C-A98B-28CB9836F697}" dt="2021-06-08T07:18:02.512" v="1219" actId="1076"/>
          <ac:picMkLst>
            <pc:docMk/>
            <pc:sldMk cId="1679383379" sldId="426"/>
            <ac:picMk id="2" creationId="{E21E6E48-2778-422C-A53C-BFFFE77AAD35}"/>
          </ac:picMkLst>
        </pc:picChg>
        <pc:picChg chg="add mod">
          <ac:chgData name="Richard Evans" userId="8b53c021-89b8-4438-b346-91eadd1b2ee1" providerId="ADAL" clId="{85F4665D-F7EC-423C-A98B-28CB9836F697}" dt="2021-06-08T07:17:50.272" v="1213" actId="1076"/>
          <ac:picMkLst>
            <pc:docMk/>
            <pc:sldMk cId="1679383379" sldId="426"/>
            <ac:picMk id="3" creationId="{03F759FB-1B16-47EB-897B-106CCB9C34C3}"/>
          </ac:picMkLst>
        </pc:picChg>
        <pc:picChg chg="del">
          <ac:chgData name="Richard Evans" userId="8b53c021-89b8-4438-b346-91eadd1b2ee1" providerId="ADAL" clId="{85F4665D-F7EC-423C-A98B-28CB9836F697}" dt="2021-06-07T10:58:12.997" v="116" actId="478"/>
          <ac:picMkLst>
            <pc:docMk/>
            <pc:sldMk cId="1679383379" sldId="426"/>
            <ac:picMk id="7" creationId="{A0B79D5B-F96D-478E-A8CB-6B90CC69CCDF}"/>
          </ac:picMkLst>
        </pc:picChg>
        <pc:picChg chg="add mod">
          <ac:chgData name="Richard Evans" userId="8b53c021-89b8-4438-b346-91eadd1b2ee1" providerId="ADAL" clId="{85F4665D-F7EC-423C-A98B-28CB9836F697}" dt="2021-06-08T07:17:45.288" v="1211" actId="1076"/>
          <ac:picMkLst>
            <pc:docMk/>
            <pc:sldMk cId="1679383379" sldId="426"/>
            <ac:picMk id="10" creationId="{83AB3102-C308-4311-9237-A4D4A2787598}"/>
          </ac:picMkLst>
        </pc:picChg>
        <pc:picChg chg="add mod">
          <ac:chgData name="Richard Evans" userId="8b53c021-89b8-4438-b346-91eadd1b2ee1" providerId="ADAL" clId="{85F4665D-F7EC-423C-A98B-28CB9836F697}" dt="2021-06-08T07:17:45.288" v="1211" actId="1076"/>
          <ac:picMkLst>
            <pc:docMk/>
            <pc:sldMk cId="1679383379" sldId="426"/>
            <ac:picMk id="11" creationId="{6265FD79-95F7-4241-AF25-A739DC9C6CD7}"/>
          </ac:picMkLst>
        </pc:picChg>
        <pc:picChg chg="add mod">
          <ac:chgData name="Richard Evans" userId="8b53c021-89b8-4438-b346-91eadd1b2ee1" providerId="ADAL" clId="{85F4665D-F7EC-423C-A98B-28CB9836F697}" dt="2021-06-08T07:17:45.288" v="1211" actId="1076"/>
          <ac:picMkLst>
            <pc:docMk/>
            <pc:sldMk cId="1679383379" sldId="426"/>
            <ac:picMk id="12" creationId="{60AB899D-D848-4C09-B870-C59046DF1527}"/>
          </ac:picMkLst>
        </pc:picChg>
      </pc:sldChg>
      <pc:sldChg chg="modSp mod">
        <pc:chgData name="Richard Evans" userId="8b53c021-89b8-4438-b346-91eadd1b2ee1" providerId="ADAL" clId="{85F4665D-F7EC-423C-A98B-28CB9836F697}" dt="2021-06-08T07:28:23.319" v="1246" actId="20577"/>
        <pc:sldMkLst>
          <pc:docMk/>
          <pc:sldMk cId="1057751117" sldId="427"/>
        </pc:sldMkLst>
        <pc:spChg chg="mod">
          <ac:chgData name="Richard Evans" userId="8b53c021-89b8-4438-b346-91eadd1b2ee1" providerId="ADAL" clId="{85F4665D-F7EC-423C-A98B-28CB9836F697}" dt="2021-06-08T07:28:23.319" v="1246" actId="20577"/>
          <ac:spMkLst>
            <pc:docMk/>
            <pc:sldMk cId="1057751117" sldId="427"/>
            <ac:spMk id="3" creationId="{CE89356F-763F-4619-81E4-8E0C63AFF137}"/>
          </ac:spMkLst>
        </pc:spChg>
      </pc:sldChg>
      <pc:sldChg chg="delSp modSp del mod">
        <pc:chgData name="Richard Evans" userId="8b53c021-89b8-4438-b346-91eadd1b2ee1" providerId="ADAL" clId="{85F4665D-F7EC-423C-A98B-28CB9836F697}" dt="2021-06-08T07:14:44.323" v="1063" actId="47"/>
        <pc:sldMkLst>
          <pc:docMk/>
          <pc:sldMk cId="909927157" sldId="428"/>
        </pc:sldMkLst>
        <pc:spChg chg="del mod">
          <ac:chgData name="Richard Evans" userId="8b53c021-89b8-4438-b346-91eadd1b2ee1" providerId="ADAL" clId="{85F4665D-F7EC-423C-A98B-28CB9836F697}" dt="2021-06-07T10:44:02.238" v="84" actId="478"/>
          <ac:spMkLst>
            <pc:docMk/>
            <pc:sldMk cId="909927157" sldId="428"/>
            <ac:spMk id="2" creationId="{02725507-5699-41BD-890B-D7FD62836A62}"/>
          </ac:spMkLst>
        </pc:spChg>
        <pc:spChg chg="mod">
          <ac:chgData name="Richard Evans" userId="8b53c021-89b8-4438-b346-91eadd1b2ee1" providerId="ADAL" clId="{85F4665D-F7EC-423C-A98B-28CB9836F697}" dt="2021-06-07T10:59:40.644" v="241" actId="20577"/>
          <ac:spMkLst>
            <pc:docMk/>
            <pc:sldMk cId="909927157" sldId="428"/>
            <ac:spMk id="9" creationId="{550E722E-70B6-4873-9DA6-2A29F64EC7A4}"/>
          </ac:spMkLst>
        </pc:spChg>
      </pc:sldChg>
      <pc:sldChg chg="delSp del mod">
        <pc:chgData name="Richard Evans" userId="8b53c021-89b8-4438-b346-91eadd1b2ee1" providerId="ADAL" clId="{85F4665D-F7EC-423C-A98B-28CB9836F697}" dt="2021-06-07T11:48:47.020" v="378" actId="47"/>
        <pc:sldMkLst>
          <pc:docMk/>
          <pc:sldMk cId="1552115124" sldId="429"/>
        </pc:sldMkLst>
        <pc:spChg chg="del">
          <ac:chgData name="Richard Evans" userId="8b53c021-89b8-4438-b346-91eadd1b2ee1" providerId="ADAL" clId="{85F4665D-F7EC-423C-A98B-28CB9836F697}" dt="2021-06-07T10:45:00.173" v="97" actId="478"/>
          <ac:spMkLst>
            <pc:docMk/>
            <pc:sldMk cId="1552115124" sldId="429"/>
            <ac:spMk id="8" creationId="{9B07C697-51D7-4126-971D-59441DE4E17B}"/>
          </ac:spMkLst>
        </pc:spChg>
      </pc:sldChg>
      <pc:sldChg chg="del">
        <pc:chgData name="Richard Evans" userId="8b53c021-89b8-4438-b346-91eadd1b2ee1" providerId="ADAL" clId="{85F4665D-F7EC-423C-A98B-28CB9836F697}" dt="2021-06-07T10:44:30.312" v="90" actId="47"/>
        <pc:sldMkLst>
          <pc:docMk/>
          <pc:sldMk cId="824104464" sldId="430"/>
        </pc:sldMkLst>
      </pc:sldChg>
      <pc:sldChg chg="addSp delSp modSp add mod ord">
        <pc:chgData name="Richard Evans" userId="8b53c021-89b8-4438-b346-91eadd1b2ee1" providerId="ADAL" clId="{85F4665D-F7EC-423C-A98B-28CB9836F697}" dt="2021-06-08T07:32:03.839" v="1264" actId="20577"/>
        <pc:sldMkLst>
          <pc:docMk/>
          <pc:sldMk cId="2454054487" sldId="431"/>
        </pc:sldMkLst>
        <pc:spChg chg="add del mod">
          <ac:chgData name="Richard Evans" userId="8b53c021-89b8-4438-b346-91eadd1b2ee1" providerId="ADAL" clId="{85F4665D-F7EC-423C-A98B-28CB9836F697}" dt="2021-06-08T07:10:50.298" v="966"/>
          <ac:spMkLst>
            <pc:docMk/>
            <pc:sldMk cId="2454054487" sldId="431"/>
            <ac:spMk id="2" creationId="{07CFA9FD-4AE5-4B56-85CF-BB7506460229}"/>
          </ac:spMkLst>
        </pc:spChg>
        <pc:spChg chg="mod">
          <ac:chgData name="Richard Evans" userId="8b53c021-89b8-4438-b346-91eadd1b2ee1" providerId="ADAL" clId="{85F4665D-F7EC-423C-A98B-28CB9836F697}" dt="2021-06-08T07:32:03.839" v="1264" actId="20577"/>
          <ac:spMkLst>
            <pc:docMk/>
            <pc:sldMk cId="2454054487" sldId="431"/>
            <ac:spMk id="3" creationId="{CE89356F-763F-4619-81E4-8E0C63AFF137}"/>
          </ac:spMkLst>
        </pc:spChg>
      </pc:sldChg>
      <pc:sldChg chg="modSp add mod">
        <pc:chgData name="Richard Evans" userId="8b53c021-89b8-4438-b346-91eadd1b2ee1" providerId="ADAL" clId="{85F4665D-F7EC-423C-A98B-28CB9836F697}" dt="2021-06-08T07:12:24.690" v="1015" actId="14100"/>
        <pc:sldMkLst>
          <pc:docMk/>
          <pc:sldMk cId="2569118843" sldId="432"/>
        </pc:sldMkLst>
        <pc:spChg chg="mod">
          <ac:chgData name="Richard Evans" userId="8b53c021-89b8-4438-b346-91eadd1b2ee1" providerId="ADAL" clId="{85F4665D-F7EC-423C-A98B-28CB9836F697}" dt="2021-06-08T07:12:24.690" v="1015" actId="14100"/>
          <ac:spMkLst>
            <pc:docMk/>
            <pc:sldMk cId="2569118843" sldId="432"/>
            <ac:spMk id="4" creationId="{35BED145-95B8-4BE2-AF18-6148471FCA6A}"/>
          </ac:spMkLst>
        </pc:spChg>
        <pc:spChg chg="mod">
          <ac:chgData name="Richard Evans" userId="8b53c021-89b8-4438-b346-91eadd1b2ee1" providerId="ADAL" clId="{85F4665D-F7EC-423C-A98B-28CB9836F697}" dt="2021-06-07T11:02:08.246" v="342" actId="20577"/>
          <ac:spMkLst>
            <pc:docMk/>
            <pc:sldMk cId="2569118843" sldId="432"/>
            <ac:spMk id="9" creationId="{550E722E-70B6-4873-9DA6-2A29F64EC7A4}"/>
          </ac:spMkLst>
        </pc:spChg>
      </pc:sldChg>
      <pc:sldChg chg="addSp delSp modSp add mod ord">
        <pc:chgData name="Richard Evans" userId="8b53c021-89b8-4438-b346-91eadd1b2ee1" providerId="ADAL" clId="{85F4665D-F7EC-423C-A98B-28CB9836F697}" dt="2021-06-08T07:12:06.640" v="1005" actId="20577"/>
        <pc:sldMkLst>
          <pc:docMk/>
          <pc:sldMk cId="3808865666" sldId="433"/>
        </pc:sldMkLst>
        <pc:spChg chg="mod">
          <ac:chgData name="Richard Evans" userId="8b53c021-89b8-4438-b346-91eadd1b2ee1" providerId="ADAL" clId="{85F4665D-F7EC-423C-A98B-28CB9836F697}" dt="2021-06-07T12:08:13.283" v="461" actId="20577"/>
          <ac:spMkLst>
            <pc:docMk/>
            <pc:sldMk cId="3808865666" sldId="433"/>
            <ac:spMk id="7" creationId="{D87718A4-6F26-4AD8-B6EE-B2A88698E0A9}"/>
          </ac:spMkLst>
        </pc:spChg>
        <pc:spChg chg="mod">
          <ac:chgData name="Richard Evans" userId="8b53c021-89b8-4438-b346-91eadd1b2ee1" providerId="ADAL" clId="{85F4665D-F7EC-423C-A98B-28CB9836F697}" dt="2021-06-08T07:12:06.640" v="1005" actId="20577"/>
          <ac:spMkLst>
            <pc:docMk/>
            <pc:sldMk cId="3808865666" sldId="433"/>
            <ac:spMk id="9" creationId="{550E722E-70B6-4873-9DA6-2A29F64EC7A4}"/>
          </ac:spMkLst>
        </pc:spChg>
        <pc:spChg chg="add del mod">
          <ac:chgData name="Richard Evans" userId="8b53c021-89b8-4438-b346-91eadd1b2ee1" providerId="ADAL" clId="{85F4665D-F7EC-423C-A98B-28CB9836F697}" dt="2021-06-07T12:04:47.137" v="380"/>
          <ac:spMkLst>
            <pc:docMk/>
            <pc:sldMk cId="3808865666" sldId="433"/>
            <ac:spMk id="10" creationId="{E62711AD-A6F7-4FC9-993B-267299802B7B}"/>
          </ac:spMkLst>
        </pc:spChg>
        <pc:spChg chg="add del mod">
          <ac:chgData name="Richard Evans" userId="8b53c021-89b8-4438-b346-91eadd1b2ee1" providerId="ADAL" clId="{85F4665D-F7EC-423C-A98B-28CB9836F697}" dt="2021-06-07T12:05:02.273" v="382"/>
          <ac:spMkLst>
            <pc:docMk/>
            <pc:sldMk cId="3808865666" sldId="433"/>
            <ac:spMk id="11" creationId="{2270FF96-A311-4D83-A0F9-BBC21F9DA42F}"/>
          </ac:spMkLst>
        </pc:spChg>
      </pc:sldChg>
      <pc:sldChg chg="modSp add mod">
        <pc:chgData name="Richard Evans" userId="8b53c021-89b8-4438-b346-91eadd1b2ee1" providerId="ADAL" clId="{85F4665D-F7EC-423C-A98B-28CB9836F697}" dt="2021-06-07T11:48:21.345" v="375" actId="20577"/>
        <pc:sldMkLst>
          <pc:docMk/>
          <pc:sldMk cId="2831353510" sldId="434"/>
        </pc:sldMkLst>
        <pc:spChg chg="mod">
          <ac:chgData name="Richard Evans" userId="8b53c021-89b8-4438-b346-91eadd1b2ee1" providerId="ADAL" clId="{85F4665D-F7EC-423C-A98B-28CB9836F697}" dt="2021-06-07T11:04:45.363" v="360" actId="1076"/>
          <ac:spMkLst>
            <pc:docMk/>
            <pc:sldMk cId="2831353510" sldId="434"/>
            <ac:spMk id="2" creationId="{F5D74144-C14C-4A4C-A013-D7C0CC92D52A}"/>
          </ac:spMkLst>
        </pc:spChg>
        <pc:spChg chg="mod">
          <ac:chgData name="Richard Evans" userId="8b53c021-89b8-4438-b346-91eadd1b2ee1" providerId="ADAL" clId="{85F4665D-F7EC-423C-A98B-28CB9836F697}" dt="2021-06-07T11:48:21.345" v="375" actId="20577"/>
          <ac:spMkLst>
            <pc:docMk/>
            <pc:sldMk cId="2831353510" sldId="434"/>
            <ac:spMk id="9" creationId="{550E722E-70B6-4873-9DA6-2A29F64EC7A4}"/>
          </ac:spMkLst>
        </pc:spChg>
      </pc:sldChg>
      <pc:sldChg chg="modSp add mod">
        <pc:chgData name="Richard Evans" userId="8b53c021-89b8-4438-b346-91eadd1b2ee1" providerId="ADAL" clId="{85F4665D-F7EC-423C-A98B-28CB9836F697}" dt="2021-06-08T07:12:13.608" v="1013" actId="20577"/>
        <pc:sldMkLst>
          <pc:docMk/>
          <pc:sldMk cId="766516257" sldId="435"/>
        </pc:sldMkLst>
        <pc:spChg chg="mod">
          <ac:chgData name="Richard Evans" userId="8b53c021-89b8-4438-b346-91eadd1b2ee1" providerId="ADAL" clId="{85F4665D-F7EC-423C-A98B-28CB9836F697}" dt="2021-06-07T14:32:04.053" v="964" actId="20577"/>
          <ac:spMkLst>
            <pc:docMk/>
            <pc:sldMk cId="766516257" sldId="435"/>
            <ac:spMk id="2" creationId="{A3F02436-B366-42CD-A7AA-2EDA444417E3}"/>
          </ac:spMkLst>
        </pc:spChg>
        <pc:spChg chg="mod">
          <ac:chgData name="Richard Evans" userId="8b53c021-89b8-4438-b346-91eadd1b2ee1" providerId="ADAL" clId="{85F4665D-F7EC-423C-A98B-28CB9836F697}" dt="2021-06-08T07:12:13.608" v="1013" actId="20577"/>
          <ac:spMkLst>
            <pc:docMk/>
            <pc:sldMk cId="766516257" sldId="435"/>
            <ac:spMk id="9" creationId="{550E722E-70B6-4873-9DA6-2A29F64EC7A4}"/>
          </ac:spMkLst>
        </pc:spChg>
      </pc:sldChg>
      <pc:sldChg chg="add">
        <pc:chgData name="Richard Evans" userId="8b53c021-89b8-4438-b346-91eadd1b2ee1" providerId="ADAL" clId="{85F4665D-F7EC-423C-A98B-28CB9836F697}" dt="2021-06-07T13:47:49.748" v="659"/>
        <pc:sldMkLst>
          <pc:docMk/>
          <pc:sldMk cId="4042392100" sldId="436"/>
        </pc:sldMkLst>
      </pc:sldChg>
    </pc:docChg>
  </pc:docChgLst>
  <pc:docChgLst>
    <pc:chgData name="Richard Evans" userId="8b53c021-89b8-4438-b346-91eadd1b2ee1" providerId="ADAL" clId="{2B6DE0C5-1197-4821-BA8B-479C7DE8C7F4}"/>
    <pc:docChg chg="undo custSel addSld delSld modSld sldOrd">
      <pc:chgData name="Richard Evans" userId="8b53c021-89b8-4438-b346-91eadd1b2ee1" providerId="ADAL" clId="{2B6DE0C5-1197-4821-BA8B-479C7DE8C7F4}" dt="2021-07-13T07:29:05.671" v="1491" actId="20577"/>
      <pc:docMkLst>
        <pc:docMk/>
      </pc:docMkLst>
      <pc:sldChg chg="addSp modSp mod">
        <pc:chgData name="Richard Evans" userId="8b53c021-89b8-4438-b346-91eadd1b2ee1" providerId="ADAL" clId="{2B6DE0C5-1197-4821-BA8B-479C7DE8C7F4}" dt="2021-07-12T15:46:55.685" v="1274" actId="14100"/>
        <pc:sldMkLst>
          <pc:docMk/>
          <pc:sldMk cId="755378370" sldId="256"/>
        </pc:sldMkLst>
        <pc:spChg chg="mod">
          <ac:chgData name="Richard Evans" userId="8b53c021-89b8-4438-b346-91eadd1b2ee1" providerId="ADAL" clId="{2B6DE0C5-1197-4821-BA8B-479C7DE8C7F4}" dt="2021-07-12T10:58:14.358" v="798" actId="20577"/>
          <ac:spMkLst>
            <pc:docMk/>
            <pc:sldMk cId="755378370" sldId="256"/>
            <ac:spMk id="2" creationId="{D9544B6D-3606-41F6-BDEF-44B28ACD4048}"/>
          </ac:spMkLst>
        </pc:spChg>
        <pc:picChg chg="add mod">
          <ac:chgData name="Richard Evans" userId="8b53c021-89b8-4438-b346-91eadd1b2ee1" providerId="ADAL" clId="{2B6DE0C5-1197-4821-BA8B-479C7DE8C7F4}" dt="2021-07-12T15:46:55.685" v="1274" actId="14100"/>
          <ac:picMkLst>
            <pc:docMk/>
            <pc:sldMk cId="755378370" sldId="256"/>
            <ac:picMk id="5" creationId="{9A3EE4D7-55D7-4DD3-8AB7-0C0DD4F6FBC6}"/>
          </ac:picMkLst>
        </pc:picChg>
      </pc:sldChg>
      <pc:sldChg chg="modSp mod">
        <pc:chgData name="Richard Evans" userId="8b53c021-89b8-4438-b346-91eadd1b2ee1" providerId="ADAL" clId="{2B6DE0C5-1197-4821-BA8B-479C7DE8C7F4}" dt="2021-07-12T15:48:42.727" v="1275" actId="20577"/>
        <pc:sldMkLst>
          <pc:docMk/>
          <pc:sldMk cId="3833417191" sldId="257"/>
        </pc:sldMkLst>
        <pc:spChg chg="mod">
          <ac:chgData name="Richard Evans" userId="8b53c021-89b8-4438-b346-91eadd1b2ee1" providerId="ADAL" clId="{2B6DE0C5-1197-4821-BA8B-479C7DE8C7F4}" dt="2021-07-12T15:48:42.727" v="1275" actId="20577"/>
          <ac:spMkLst>
            <pc:docMk/>
            <pc:sldMk cId="3833417191" sldId="257"/>
            <ac:spMk id="3" creationId="{1D42F055-CC0F-4DE6-9F71-B48B9BB461B3}"/>
          </ac:spMkLst>
        </pc:spChg>
      </pc:sldChg>
      <pc:sldChg chg="addSp modSp">
        <pc:chgData name="Richard Evans" userId="8b53c021-89b8-4438-b346-91eadd1b2ee1" providerId="ADAL" clId="{2B6DE0C5-1197-4821-BA8B-479C7DE8C7F4}" dt="2021-07-12T09:17:19.040" v="474"/>
        <pc:sldMkLst>
          <pc:docMk/>
          <pc:sldMk cId="2051845711" sldId="259"/>
        </pc:sldMkLst>
        <pc:picChg chg="add mod">
          <ac:chgData name="Richard Evans" userId="8b53c021-89b8-4438-b346-91eadd1b2ee1" providerId="ADAL" clId="{2B6DE0C5-1197-4821-BA8B-479C7DE8C7F4}" dt="2021-07-12T09:17:19.040" v="474"/>
          <ac:picMkLst>
            <pc:docMk/>
            <pc:sldMk cId="2051845711" sldId="259"/>
            <ac:picMk id="5" creationId="{1D9AE881-C865-40B8-8590-627C208CE64F}"/>
          </ac:picMkLst>
        </pc:picChg>
      </pc:sldChg>
      <pc:sldChg chg="modSp mod">
        <pc:chgData name="Richard Evans" userId="8b53c021-89b8-4438-b346-91eadd1b2ee1" providerId="ADAL" clId="{2B6DE0C5-1197-4821-BA8B-479C7DE8C7F4}" dt="2021-07-12T16:04:04.206" v="1467" actId="20577"/>
        <pc:sldMkLst>
          <pc:docMk/>
          <pc:sldMk cId="2162699241" sldId="289"/>
        </pc:sldMkLst>
        <pc:spChg chg="mod">
          <ac:chgData name="Richard Evans" userId="8b53c021-89b8-4438-b346-91eadd1b2ee1" providerId="ADAL" clId="{2B6DE0C5-1197-4821-BA8B-479C7DE8C7F4}" dt="2021-07-12T09:14:03.419" v="413" actId="20577"/>
          <ac:spMkLst>
            <pc:docMk/>
            <pc:sldMk cId="2162699241" sldId="289"/>
            <ac:spMk id="9" creationId="{550E722E-70B6-4873-9DA6-2A29F64EC7A4}"/>
          </ac:spMkLst>
        </pc:spChg>
        <pc:spChg chg="mod">
          <ac:chgData name="Richard Evans" userId="8b53c021-89b8-4438-b346-91eadd1b2ee1" providerId="ADAL" clId="{2B6DE0C5-1197-4821-BA8B-479C7DE8C7F4}" dt="2021-07-12T16:04:04.206" v="1467" actId="20577"/>
          <ac:spMkLst>
            <pc:docMk/>
            <pc:sldMk cId="2162699241" sldId="289"/>
            <ac:spMk id="12" creationId="{C410A4BC-691A-4389-A820-C5FC3BAE0B44}"/>
          </ac:spMkLst>
        </pc:spChg>
      </pc:sldChg>
      <pc:sldChg chg="del">
        <pc:chgData name="Richard Evans" userId="8b53c021-89b8-4438-b346-91eadd1b2ee1" providerId="ADAL" clId="{2B6DE0C5-1197-4821-BA8B-479C7DE8C7F4}" dt="2021-07-12T07:44:00.570" v="50" actId="47"/>
        <pc:sldMkLst>
          <pc:docMk/>
          <pc:sldMk cId="1390578393" sldId="290"/>
        </pc:sldMkLst>
      </pc:sldChg>
      <pc:sldChg chg="del">
        <pc:chgData name="Richard Evans" userId="8b53c021-89b8-4438-b346-91eadd1b2ee1" providerId="ADAL" clId="{2B6DE0C5-1197-4821-BA8B-479C7DE8C7F4}" dt="2021-07-12T07:44:00.570" v="50" actId="47"/>
        <pc:sldMkLst>
          <pc:docMk/>
          <pc:sldMk cId="47660714" sldId="291"/>
        </pc:sldMkLst>
      </pc:sldChg>
      <pc:sldChg chg="del">
        <pc:chgData name="Richard Evans" userId="8b53c021-89b8-4438-b346-91eadd1b2ee1" providerId="ADAL" clId="{2B6DE0C5-1197-4821-BA8B-479C7DE8C7F4}" dt="2021-07-12T07:44:00.570" v="50" actId="47"/>
        <pc:sldMkLst>
          <pc:docMk/>
          <pc:sldMk cId="3897583996" sldId="292"/>
        </pc:sldMkLst>
      </pc:sldChg>
      <pc:sldChg chg="del">
        <pc:chgData name="Richard Evans" userId="8b53c021-89b8-4438-b346-91eadd1b2ee1" providerId="ADAL" clId="{2B6DE0C5-1197-4821-BA8B-479C7DE8C7F4}" dt="2021-07-12T07:44:00.570" v="50" actId="47"/>
        <pc:sldMkLst>
          <pc:docMk/>
          <pc:sldMk cId="2833897264" sldId="293"/>
        </pc:sldMkLst>
      </pc:sldChg>
      <pc:sldChg chg="del">
        <pc:chgData name="Richard Evans" userId="8b53c021-89b8-4438-b346-91eadd1b2ee1" providerId="ADAL" clId="{2B6DE0C5-1197-4821-BA8B-479C7DE8C7F4}" dt="2021-07-12T07:44:00.570" v="50" actId="47"/>
        <pc:sldMkLst>
          <pc:docMk/>
          <pc:sldMk cId="1962231139" sldId="294"/>
        </pc:sldMkLst>
      </pc:sldChg>
      <pc:sldChg chg="del">
        <pc:chgData name="Richard Evans" userId="8b53c021-89b8-4438-b346-91eadd1b2ee1" providerId="ADAL" clId="{2B6DE0C5-1197-4821-BA8B-479C7DE8C7F4}" dt="2021-07-12T07:44:00.570" v="50" actId="47"/>
        <pc:sldMkLst>
          <pc:docMk/>
          <pc:sldMk cId="3838535817" sldId="295"/>
        </pc:sldMkLst>
      </pc:sldChg>
      <pc:sldChg chg="del">
        <pc:chgData name="Richard Evans" userId="8b53c021-89b8-4438-b346-91eadd1b2ee1" providerId="ADAL" clId="{2B6DE0C5-1197-4821-BA8B-479C7DE8C7F4}" dt="2021-07-12T07:44:00.570" v="50" actId="47"/>
        <pc:sldMkLst>
          <pc:docMk/>
          <pc:sldMk cId="2000340167" sldId="296"/>
        </pc:sldMkLst>
      </pc:sldChg>
      <pc:sldChg chg="del">
        <pc:chgData name="Richard Evans" userId="8b53c021-89b8-4438-b346-91eadd1b2ee1" providerId="ADAL" clId="{2B6DE0C5-1197-4821-BA8B-479C7DE8C7F4}" dt="2021-07-12T07:44:00.570" v="50" actId="47"/>
        <pc:sldMkLst>
          <pc:docMk/>
          <pc:sldMk cId="1934865842" sldId="297"/>
        </pc:sldMkLst>
      </pc:sldChg>
      <pc:sldChg chg="del">
        <pc:chgData name="Richard Evans" userId="8b53c021-89b8-4438-b346-91eadd1b2ee1" providerId="ADAL" clId="{2B6DE0C5-1197-4821-BA8B-479C7DE8C7F4}" dt="2021-07-12T07:44:00.570" v="50" actId="47"/>
        <pc:sldMkLst>
          <pc:docMk/>
          <pc:sldMk cId="3544912541" sldId="298"/>
        </pc:sldMkLst>
      </pc:sldChg>
      <pc:sldChg chg="del">
        <pc:chgData name="Richard Evans" userId="8b53c021-89b8-4438-b346-91eadd1b2ee1" providerId="ADAL" clId="{2B6DE0C5-1197-4821-BA8B-479C7DE8C7F4}" dt="2021-07-12T07:44:00.570" v="50" actId="47"/>
        <pc:sldMkLst>
          <pc:docMk/>
          <pc:sldMk cId="1948602279" sldId="299"/>
        </pc:sldMkLst>
      </pc:sldChg>
      <pc:sldChg chg="del">
        <pc:chgData name="Richard Evans" userId="8b53c021-89b8-4438-b346-91eadd1b2ee1" providerId="ADAL" clId="{2B6DE0C5-1197-4821-BA8B-479C7DE8C7F4}" dt="2021-07-12T07:44:00.570" v="50" actId="47"/>
        <pc:sldMkLst>
          <pc:docMk/>
          <pc:sldMk cId="69760305" sldId="300"/>
        </pc:sldMkLst>
      </pc:sldChg>
      <pc:sldChg chg="del">
        <pc:chgData name="Richard Evans" userId="8b53c021-89b8-4438-b346-91eadd1b2ee1" providerId="ADAL" clId="{2B6DE0C5-1197-4821-BA8B-479C7DE8C7F4}" dt="2021-07-12T07:44:00.570" v="50" actId="47"/>
        <pc:sldMkLst>
          <pc:docMk/>
          <pc:sldMk cId="1155034359" sldId="301"/>
        </pc:sldMkLst>
      </pc:sldChg>
      <pc:sldChg chg="del">
        <pc:chgData name="Richard Evans" userId="8b53c021-89b8-4438-b346-91eadd1b2ee1" providerId="ADAL" clId="{2B6DE0C5-1197-4821-BA8B-479C7DE8C7F4}" dt="2021-07-12T07:44:00.570" v="50" actId="47"/>
        <pc:sldMkLst>
          <pc:docMk/>
          <pc:sldMk cId="1451923089" sldId="302"/>
        </pc:sldMkLst>
      </pc:sldChg>
      <pc:sldChg chg="del">
        <pc:chgData name="Richard Evans" userId="8b53c021-89b8-4438-b346-91eadd1b2ee1" providerId="ADAL" clId="{2B6DE0C5-1197-4821-BA8B-479C7DE8C7F4}" dt="2021-07-12T07:44:00.570" v="50" actId="47"/>
        <pc:sldMkLst>
          <pc:docMk/>
          <pc:sldMk cId="3177469430" sldId="303"/>
        </pc:sldMkLst>
      </pc:sldChg>
      <pc:sldChg chg="del">
        <pc:chgData name="Richard Evans" userId="8b53c021-89b8-4438-b346-91eadd1b2ee1" providerId="ADAL" clId="{2B6DE0C5-1197-4821-BA8B-479C7DE8C7F4}" dt="2021-07-12T07:44:00.570" v="50" actId="47"/>
        <pc:sldMkLst>
          <pc:docMk/>
          <pc:sldMk cId="1056612331" sldId="304"/>
        </pc:sldMkLst>
      </pc:sldChg>
      <pc:sldChg chg="del">
        <pc:chgData name="Richard Evans" userId="8b53c021-89b8-4438-b346-91eadd1b2ee1" providerId="ADAL" clId="{2B6DE0C5-1197-4821-BA8B-479C7DE8C7F4}" dt="2021-07-12T07:44:00.570" v="50" actId="47"/>
        <pc:sldMkLst>
          <pc:docMk/>
          <pc:sldMk cId="3184570255" sldId="305"/>
        </pc:sldMkLst>
      </pc:sldChg>
      <pc:sldChg chg="del">
        <pc:chgData name="Richard Evans" userId="8b53c021-89b8-4438-b346-91eadd1b2ee1" providerId="ADAL" clId="{2B6DE0C5-1197-4821-BA8B-479C7DE8C7F4}" dt="2021-07-12T07:44:00.570" v="50" actId="47"/>
        <pc:sldMkLst>
          <pc:docMk/>
          <pc:sldMk cId="3112029334" sldId="306"/>
        </pc:sldMkLst>
      </pc:sldChg>
      <pc:sldChg chg="del">
        <pc:chgData name="Richard Evans" userId="8b53c021-89b8-4438-b346-91eadd1b2ee1" providerId="ADAL" clId="{2B6DE0C5-1197-4821-BA8B-479C7DE8C7F4}" dt="2021-07-12T07:44:00.570" v="50" actId="47"/>
        <pc:sldMkLst>
          <pc:docMk/>
          <pc:sldMk cId="4280526525" sldId="307"/>
        </pc:sldMkLst>
      </pc:sldChg>
      <pc:sldChg chg="del">
        <pc:chgData name="Richard Evans" userId="8b53c021-89b8-4438-b346-91eadd1b2ee1" providerId="ADAL" clId="{2B6DE0C5-1197-4821-BA8B-479C7DE8C7F4}" dt="2021-07-12T07:44:00.570" v="50" actId="47"/>
        <pc:sldMkLst>
          <pc:docMk/>
          <pc:sldMk cId="917528087" sldId="308"/>
        </pc:sldMkLst>
      </pc:sldChg>
      <pc:sldChg chg="del">
        <pc:chgData name="Richard Evans" userId="8b53c021-89b8-4438-b346-91eadd1b2ee1" providerId="ADAL" clId="{2B6DE0C5-1197-4821-BA8B-479C7DE8C7F4}" dt="2021-07-12T07:44:00.570" v="50" actId="47"/>
        <pc:sldMkLst>
          <pc:docMk/>
          <pc:sldMk cId="1258275079" sldId="309"/>
        </pc:sldMkLst>
      </pc:sldChg>
      <pc:sldChg chg="del">
        <pc:chgData name="Richard Evans" userId="8b53c021-89b8-4438-b346-91eadd1b2ee1" providerId="ADAL" clId="{2B6DE0C5-1197-4821-BA8B-479C7DE8C7F4}" dt="2021-07-12T07:44:00.570" v="50" actId="47"/>
        <pc:sldMkLst>
          <pc:docMk/>
          <pc:sldMk cId="2325477155" sldId="310"/>
        </pc:sldMkLst>
      </pc:sldChg>
      <pc:sldChg chg="del">
        <pc:chgData name="Richard Evans" userId="8b53c021-89b8-4438-b346-91eadd1b2ee1" providerId="ADAL" clId="{2B6DE0C5-1197-4821-BA8B-479C7DE8C7F4}" dt="2021-07-12T07:44:00.570" v="50" actId="47"/>
        <pc:sldMkLst>
          <pc:docMk/>
          <pc:sldMk cId="1794993915" sldId="311"/>
        </pc:sldMkLst>
      </pc:sldChg>
      <pc:sldChg chg="del">
        <pc:chgData name="Richard Evans" userId="8b53c021-89b8-4438-b346-91eadd1b2ee1" providerId="ADAL" clId="{2B6DE0C5-1197-4821-BA8B-479C7DE8C7F4}" dt="2021-07-12T07:44:00.570" v="50" actId="47"/>
        <pc:sldMkLst>
          <pc:docMk/>
          <pc:sldMk cId="1515490051" sldId="312"/>
        </pc:sldMkLst>
      </pc:sldChg>
      <pc:sldChg chg="del">
        <pc:chgData name="Richard Evans" userId="8b53c021-89b8-4438-b346-91eadd1b2ee1" providerId="ADAL" clId="{2B6DE0C5-1197-4821-BA8B-479C7DE8C7F4}" dt="2021-07-12T07:44:00.570" v="50" actId="47"/>
        <pc:sldMkLst>
          <pc:docMk/>
          <pc:sldMk cId="2200068625" sldId="313"/>
        </pc:sldMkLst>
      </pc:sldChg>
      <pc:sldChg chg="del">
        <pc:chgData name="Richard Evans" userId="8b53c021-89b8-4438-b346-91eadd1b2ee1" providerId="ADAL" clId="{2B6DE0C5-1197-4821-BA8B-479C7DE8C7F4}" dt="2021-07-12T07:44:00.570" v="50" actId="47"/>
        <pc:sldMkLst>
          <pc:docMk/>
          <pc:sldMk cId="2440734675" sldId="314"/>
        </pc:sldMkLst>
      </pc:sldChg>
      <pc:sldChg chg="del">
        <pc:chgData name="Richard Evans" userId="8b53c021-89b8-4438-b346-91eadd1b2ee1" providerId="ADAL" clId="{2B6DE0C5-1197-4821-BA8B-479C7DE8C7F4}" dt="2021-07-12T07:44:00.570" v="50" actId="47"/>
        <pc:sldMkLst>
          <pc:docMk/>
          <pc:sldMk cId="3359379232" sldId="315"/>
        </pc:sldMkLst>
      </pc:sldChg>
      <pc:sldChg chg="del">
        <pc:chgData name="Richard Evans" userId="8b53c021-89b8-4438-b346-91eadd1b2ee1" providerId="ADAL" clId="{2B6DE0C5-1197-4821-BA8B-479C7DE8C7F4}" dt="2021-07-12T07:44:00.570" v="50" actId="47"/>
        <pc:sldMkLst>
          <pc:docMk/>
          <pc:sldMk cId="1378721655" sldId="316"/>
        </pc:sldMkLst>
      </pc:sldChg>
      <pc:sldChg chg="del">
        <pc:chgData name="Richard Evans" userId="8b53c021-89b8-4438-b346-91eadd1b2ee1" providerId="ADAL" clId="{2B6DE0C5-1197-4821-BA8B-479C7DE8C7F4}" dt="2021-07-12T07:44:00.570" v="50" actId="47"/>
        <pc:sldMkLst>
          <pc:docMk/>
          <pc:sldMk cId="942928944" sldId="317"/>
        </pc:sldMkLst>
      </pc:sldChg>
      <pc:sldChg chg="del">
        <pc:chgData name="Richard Evans" userId="8b53c021-89b8-4438-b346-91eadd1b2ee1" providerId="ADAL" clId="{2B6DE0C5-1197-4821-BA8B-479C7DE8C7F4}" dt="2021-07-12T07:44:00.570" v="50" actId="47"/>
        <pc:sldMkLst>
          <pc:docMk/>
          <pc:sldMk cId="1491702162" sldId="318"/>
        </pc:sldMkLst>
      </pc:sldChg>
      <pc:sldChg chg="del">
        <pc:chgData name="Richard Evans" userId="8b53c021-89b8-4438-b346-91eadd1b2ee1" providerId="ADAL" clId="{2B6DE0C5-1197-4821-BA8B-479C7DE8C7F4}" dt="2021-07-12T07:44:00.570" v="50" actId="47"/>
        <pc:sldMkLst>
          <pc:docMk/>
          <pc:sldMk cId="3238401516" sldId="319"/>
        </pc:sldMkLst>
      </pc:sldChg>
      <pc:sldChg chg="del">
        <pc:chgData name="Richard Evans" userId="8b53c021-89b8-4438-b346-91eadd1b2ee1" providerId="ADAL" clId="{2B6DE0C5-1197-4821-BA8B-479C7DE8C7F4}" dt="2021-07-12T07:44:00.570" v="50" actId="47"/>
        <pc:sldMkLst>
          <pc:docMk/>
          <pc:sldMk cId="3251762435" sldId="320"/>
        </pc:sldMkLst>
      </pc:sldChg>
      <pc:sldChg chg="del">
        <pc:chgData name="Richard Evans" userId="8b53c021-89b8-4438-b346-91eadd1b2ee1" providerId="ADAL" clId="{2B6DE0C5-1197-4821-BA8B-479C7DE8C7F4}" dt="2021-07-12T07:44:00.570" v="50" actId="47"/>
        <pc:sldMkLst>
          <pc:docMk/>
          <pc:sldMk cId="1493510379" sldId="321"/>
        </pc:sldMkLst>
      </pc:sldChg>
      <pc:sldChg chg="del">
        <pc:chgData name="Richard Evans" userId="8b53c021-89b8-4438-b346-91eadd1b2ee1" providerId="ADAL" clId="{2B6DE0C5-1197-4821-BA8B-479C7DE8C7F4}" dt="2021-07-12T07:44:00.570" v="50" actId="47"/>
        <pc:sldMkLst>
          <pc:docMk/>
          <pc:sldMk cId="3205835161" sldId="322"/>
        </pc:sldMkLst>
      </pc:sldChg>
      <pc:sldChg chg="del">
        <pc:chgData name="Richard Evans" userId="8b53c021-89b8-4438-b346-91eadd1b2ee1" providerId="ADAL" clId="{2B6DE0C5-1197-4821-BA8B-479C7DE8C7F4}" dt="2021-07-12T07:44:00.570" v="50" actId="47"/>
        <pc:sldMkLst>
          <pc:docMk/>
          <pc:sldMk cId="1613848828" sldId="323"/>
        </pc:sldMkLst>
      </pc:sldChg>
      <pc:sldChg chg="modSp del mod ord">
        <pc:chgData name="Richard Evans" userId="8b53c021-89b8-4438-b346-91eadd1b2ee1" providerId="ADAL" clId="{2B6DE0C5-1197-4821-BA8B-479C7DE8C7F4}" dt="2021-07-12T09:18:09.734" v="477" actId="47"/>
        <pc:sldMkLst>
          <pc:docMk/>
          <pc:sldMk cId="2608655290" sldId="405"/>
        </pc:sldMkLst>
        <pc:spChg chg="mod">
          <ac:chgData name="Richard Evans" userId="8b53c021-89b8-4438-b346-91eadd1b2ee1" providerId="ADAL" clId="{2B6DE0C5-1197-4821-BA8B-479C7DE8C7F4}" dt="2021-07-12T09:00:27.748" v="287" actId="20577"/>
          <ac:spMkLst>
            <pc:docMk/>
            <pc:sldMk cId="2608655290" sldId="405"/>
            <ac:spMk id="9" creationId="{550E722E-70B6-4873-9DA6-2A29F64EC7A4}"/>
          </ac:spMkLst>
        </pc:spChg>
      </pc:sldChg>
      <pc:sldChg chg="delSp modSp mod">
        <pc:chgData name="Richard Evans" userId="8b53c021-89b8-4438-b346-91eadd1b2ee1" providerId="ADAL" clId="{2B6DE0C5-1197-4821-BA8B-479C7DE8C7F4}" dt="2021-07-12T16:02:00.614" v="1423" actId="20577"/>
        <pc:sldMkLst>
          <pc:docMk/>
          <pc:sldMk cId="1679383379" sldId="426"/>
        </pc:sldMkLst>
        <pc:spChg chg="mod">
          <ac:chgData name="Richard Evans" userId="8b53c021-89b8-4438-b346-91eadd1b2ee1" providerId="ADAL" clId="{2B6DE0C5-1197-4821-BA8B-479C7DE8C7F4}" dt="2021-07-12T16:02:00.614" v="1423" actId="20577"/>
          <ac:spMkLst>
            <pc:docMk/>
            <pc:sldMk cId="1679383379" sldId="426"/>
            <ac:spMk id="6" creationId="{6D297615-7D99-4D77-8219-D344FB0231D1}"/>
          </ac:spMkLst>
        </pc:spChg>
        <pc:spChg chg="mod">
          <ac:chgData name="Richard Evans" userId="8b53c021-89b8-4438-b346-91eadd1b2ee1" providerId="ADAL" clId="{2B6DE0C5-1197-4821-BA8B-479C7DE8C7F4}" dt="2021-07-12T09:00:32.219" v="289" actId="20577"/>
          <ac:spMkLst>
            <pc:docMk/>
            <pc:sldMk cId="1679383379" sldId="426"/>
            <ac:spMk id="9" creationId="{550E722E-70B6-4873-9DA6-2A29F64EC7A4}"/>
          </ac:spMkLst>
        </pc:spChg>
        <pc:picChg chg="del">
          <ac:chgData name="Richard Evans" userId="8b53c021-89b8-4438-b346-91eadd1b2ee1" providerId="ADAL" clId="{2B6DE0C5-1197-4821-BA8B-479C7DE8C7F4}" dt="2021-07-12T09:38:36.266" v="717" actId="478"/>
          <ac:picMkLst>
            <pc:docMk/>
            <pc:sldMk cId="1679383379" sldId="426"/>
            <ac:picMk id="2" creationId="{E21E6E48-2778-422C-A53C-BFFFE77AAD35}"/>
          </ac:picMkLst>
        </pc:picChg>
        <pc:picChg chg="del">
          <ac:chgData name="Richard Evans" userId="8b53c021-89b8-4438-b346-91eadd1b2ee1" providerId="ADAL" clId="{2B6DE0C5-1197-4821-BA8B-479C7DE8C7F4}" dt="2021-07-12T09:38:35.809" v="716" actId="478"/>
          <ac:picMkLst>
            <pc:docMk/>
            <pc:sldMk cId="1679383379" sldId="426"/>
            <ac:picMk id="3" creationId="{03F759FB-1B16-47EB-897B-106CCB9C34C3}"/>
          </ac:picMkLst>
        </pc:picChg>
        <pc:picChg chg="del">
          <ac:chgData name="Richard Evans" userId="8b53c021-89b8-4438-b346-91eadd1b2ee1" providerId="ADAL" clId="{2B6DE0C5-1197-4821-BA8B-479C7DE8C7F4}" dt="2021-07-12T09:38:35.008" v="715" actId="478"/>
          <ac:picMkLst>
            <pc:docMk/>
            <pc:sldMk cId="1679383379" sldId="426"/>
            <ac:picMk id="10" creationId="{83AB3102-C308-4311-9237-A4D4A2787598}"/>
          </ac:picMkLst>
        </pc:picChg>
        <pc:picChg chg="del">
          <ac:chgData name="Richard Evans" userId="8b53c021-89b8-4438-b346-91eadd1b2ee1" providerId="ADAL" clId="{2B6DE0C5-1197-4821-BA8B-479C7DE8C7F4}" dt="2021-07-12T09:38:34.482" v="714" actId="478"/>
          <ac:picMkLst>
            <pc:docMk/>
            <pc:sldMk cId="1679383379" sldId="426"/>
            <ac:picMk id="11" creationId="{6265FD79-95F7-4241-AF25-A739DC9C6CD7}"/>
          </ac:picMkLst>
        </pc:picChg>
        <pc:picChg chg="del">
          <ac:chgData name="Richard Evans" userId="8b53c021-89b8-4438-b346-91eadd1b2ee1" providerId="ADAL" clId="{2B6DE0C5-1197-4821-BA8B-479C7DE8C7F4}" dt="2021-07-12T09:38:33.906" v="713" actId="478"/>
          <ac:picMkLst>
            <pc:docMk/>
            <pc:sldMk cId="1679383379" sldId="426"/>
            <ac:picMk id="12" creationId="{60AB899D-D848-4C09-B870-C59046DF1527}"/>
          </ac:picMkLst>
        </pc:picChg>
      </pc:sldChg>
      <pc:sldChg chg="addSp delSp modSp mod">
        <pc:chgData name="Richard Evans" userId="8b53c021-89b8-4438-b346-91eadd1b2ee1" providerId="ADAL" clId="{2B6DE0C5-1197-4821-BA8B-479C7DE8C7F4}" dt="2021-07-13T07:14:26.307" v="1489" actId="20577"/>
        <pc:sldMkLst>
          <pc:docMk/>
          <pc:sldMk cId="1057751117" sldId="427"/>
        </pc:sldMkLst>
        <pc:spChg chg="mod">
          <ac:chgData name="Richard Evans" userId="8b53c021-89b8-4438-b346-91eadd1b2ee1" providerId="ADAL" clId="{2B6DE0C5-1197-4821-BA8B-479C7DE8C7F4}" dt="2021-07-13T07:14:26.307" v="1489" actId="20577"/>
          <ac:spMkLst>
            <pc:docMk/>
            <pc:sldMk cId="1057751117" sldId="427"/>
            <ac:spMk id="3" creationId="{CE89356F-763F-4619-81E4-8E0C63AFF137}"/>
          </ac:spMkLst>
        </pc:spChg>
        <pc:graphicFrameChg chg="add del mod">
          <ac:chgData name="Richard Evans" userId="8b53c021-89b8-4438-b346-91eadd1b2ee1" providerId="ADAL" clId="{2B6DE0C5-1197-4821-BA8B-479C7DE8C7F4}" dt="2021-07-12T07:53:14.637" v="52" actId="21"/>
          <ac:graphicFrameMkLst>
            <pc:docMk/>
            <pc:sldMk cId="1057751117" sldId="427"/>
            <ac:graphicFrameMk id="2" creationId="{336C2F79-1E9E-4995-808B-A8DD8113EB2C}"/>
          </ac:graphicFrameMkLst>
        </pc:graphicFrameChg>
      </pc:sldChg>
      <pc:sldChg chg="addSp modSp mod">
        <pc:chgData name="Richard Evans" userId="8b53c021-89b8-4438-b346-91eadd1b2ee1" providerId="ADAL" clId="{2B6DE0C5-1197-4821-BA8B-479C7DE8C7F4}" dt="2021-07-13T07:29:05.671" v="1491" actId="20577"/>
        <pc:sldMkLst>
          <pc:docMk/>
          <pc:sldMk cId="2454054487" sldId="431"/>
        </pc:sldMkLst>
        <pc:spChg chg="mod">
          <ac:chgData name="Richard Evans" userId="8b53c021-89b8-4438-b346-91eadd1b2ee1" providerId="ADAL" clId="{2B6DE0C5-1197-4821-BA8B-479C7DE8C7F4}" dt="2021-07-13T07:29:05.671" v="1491" actId="20577"/>
          <ac:spMkLst>
            <pc:docMk/>
            <pc:sldMk cId="2454054487" sldId="431"/>
            <ac:spMk id="3" creationId="{CE89356F-763F-4619-81E4-8E0C63AFF137}"/>
          </ac:spMkLst>
        </pc:spChg>
        <pc:spChg chg="add mod">
          <ac:chgData name="Richard Evans" userId="8b53c021-89b8-4438-b346-91eadd1b2ee1" providerId="ADAL" clId="{2B6DE0C5-1197-4821-BA8B-479C7DE8C7F4}" dt="2021-07-12T08:25:36.271" v="122" actId="571"/>
          <ac:spMkLst>
            <pc:docMk/>
            <pc:sldMk cId="2454054487" sldId="431"/>
            <ac:spMk id="6" creationId="{3EDBD28A-5590-45AC-BDA1-395AEC5AD03D}"/>
          </ac:spMkLst>
        </pc:spChg>
        <pc:spChg chg="add mod">
          <ac:chgData name="Richard Evans" userId="8b53c021-89b8-4438-b346-91eadd1b2ee1" providerId="ADAL" clId="{2B6DE0C5-1197-4821-BA8B-479C7DE8C7F4}" dt="2021-07-12T08:25:36.271" v="122" actId="571"/>
          <ac:spMkLst>
            <pc:docMk/>
            <pc:sldMk cId="2454054487" sldId="431"/>
            <ac:spMk id="7" creationId="{9EBB63D5-99AD-4F93-8ADA-4D07DFC7D2BF}"/>
          </ac:spMkLst>
        </pc:spChg>
        <pc:picChg chg="add mod">
          <ac:chgData name="Richard Evans" userId="8b53c021-89b8-4438-b346-91eadd1b2ee1" providerId="ADAL" clId="{2B6DE0C5-1197-4821-BA8B-479C7DE8C7F4}" dt="2021-07-12T08:25:36.271" v="122" actId="571"/>
          <ac:picMkLst>
            <pc:docMk/>
            <pc:sldMk cId="2454054487" sldId="431"/>
            <ac:picMk id="8" creationId="{EB496BD6-D4B9-4427-8FB9-12FFB422C547}"/>
          </ac:picMkLst>
        </pc:picChg>
      </pc:sldChg>
      <pc:sldChg chg="modSp add mod ord">
        <pc:chgData name="Richard Evans" userId="8b53c021-89b8-4438-b346-91eadd1b2ee1" providerId="ADAL" clId="{2B6DE0C5-1197-4821-BA8B-479C7DE8C7F4}" dt="2021-07-12T15:40:22.215" v="1256"/>
        <pc:sldMkLst>
          <pc:docMk/>
          <pc:sldMk cId="1735061518" sldId="432"/>
        </pc:sldMkLst>
        <pc:spChg chg="mod">
          <ac:chgData name="Richard Evans" userId="8b53c021-89b8-4438-b346-91eadd1b2ee1" providerId="ADAL" clId="{2B6DE0C5-1197-4821-BA8B-479C7DE8C7F4}" dt="2021-07-12T08:24:18.511" v="113" actId="948"/>
          <ac:spMkLst>
            <pc:docMk/>
            <pc:sldMk cId="1735061518" sldId="432"/>
            <ac:spMk id="8" creationId="{9B07C697-51D7-4126-971D-59441DE4E17B}"/>
          </ac:spMkLst>
        </pc:spChg>
        <pc:spChg chg="mod">
          <ac:chgData name="Richard Evans" userId="8b53c021-89b8-4438-b346-91eadd1b2ee1" providerId="ADAL" clId="{2B6DE0C5-1197-4821-BA8B-479C7DE8C7F4}" dt="2021-07-12T08:23:52.173" v="107" actId="20577"/>
          <ac:spMkLst>
            <pc:docMk/>
            <pc:sldMk cId="1735061518" sldId="432"/>
            <ac:spMk id="9" creationId="{550E722E-70B6-4873-9DA6-2A29F64EC7A4}"/>
          </ac:spMkLst>
        </pc:spChg>
      </pc:sldChg>
      <pc:sldChg chg="del">
        <pc:chgData name="Richard Evans" userId="8b53c021-89b8-4438-b346-91eadd1b2ee1" providerId="ADAL" clId="{2B6DE0C5-1197-4821-BA8B-479C7DE8C7F4}" dt="2021-07-12T07:43:46.356" v="48" actId="47"/>
        <pc:sldMkLst>
          <pc:docMk/>
          <pc:sldMk cId="2569118843" sldId="432"/>
        </pc:sldMkLst>
      </pc:sldChg>
      <pc:sldChg chg="modSp add mod">
        <pc:chgData name="Richard Evans" userId="8b53c021-89b8-4438-b346-91eadd1b2ee1" providerId="ADAL" clId="{2B6DE0C5-1197-4821-BA8B-479C7DE8C7F4}" dt="2021-07-12T09:16:09.178" v="464" actId="1076"/>
        <pc:sldMkLst>
          <pc:docMk/>
          <pc:sldMk cId="3406961827" sldId="433"/>
        </pc:sldMkLst>
        <pc:spChg chg="mod">
          <ac:chgData name="Richard Evans" userId="8b53c021-89b8-4438-b346-91eadd1b2ee1" providerId="ADAL" clId="{2B6DE0C5-1197-4821-BA8B-479C7DE8C7F4}" dt="2021-07-12T08:23:45.381" v="103" actId="20577"/>
          <ac:spMkLst>
            <pc:docMk/>
            <pc:sldMk cId="3406961827" sldId="433"/>
            <ac:spMk id="9" creationId="{550E722E-70B6-4873-9DA6-2A29F64EC7A4}"/>
          </ac:spMkLst>
        </pc:spChg>
        <pc:picChg chg="mod">
          <ac:chgData name="Richard Evans" userId="8b53c021-89b8-4438-b346-91eadd1b2ee1" providerId="ADAL" clId="{2B6DE0C5-1197-4821-BA8B-479C7DE8C7F4}" dt="2021-07-12T09:16:09.178" v="464" actId="1076"/>
          <ac:picMkLst>
            <pc:docMk/>
            <pc:sldMk cId="3406961827" sldId="433"/>
            <ac:picMk id="3" creationId="{46868355-DC17-4853-95AA-9B1F730BDBC1}"/>
          </ac:picMkLst>
        </pc:picChg>
      </pc:sldChg>
      <pc:sldChg chg="del">
        <pc:chgData name="Richard Evans" userId="8b53c021-89b8-4438-b346-91eadd1b2ee1" providerId="ADAL" clId="{2B6DE0C5-1197-4821-BA8B-479C7DE8C7F4}" dt="2021-07-12T07:43:41.888" v="45" actId="47"/>
        <pc:sldMkLst>
          <pc:docMk/>
          <pc:sldMk cId="3808865666" sldId="433"/>
        </pc:sldMkLst>
      </pc:sldChg>
      <pc:sldChg chg="modSp add mod ord">
        <pc:chgData name="Richard Evans" userId="8b53c021-89b8-4438-b346-91eadd1b2ee1" providerId="ADAL" clId="{2B6DE0C5-1197-4821-BA8B-479C7DE8C7F4}" dt="2021-07-12T15:40:18.071" v="1254"/>
        <pc:sldMkLst>
          <pc:docMk/>
          <pc:sldMk cId="2266743771" sldId="434"/>
        </pc:sldMkLst>
        <pc:spChg chg="mod">
          <ac:chgData name="Richard Evans" userId="8b53c021-89b8-4438-b346-91eadd1b2ee1" providerId="ADAL" clId="{2B6DE0C5-1197-4821-BA8B-479C7DE8C7F4}" dt="2021-07-12T08:24:33.414" v="116" actId="403"/>
          <ac:spMkLst>
            <pc:docMk/>
            <pc:sldMk cId="2266743771" sldId="434"/>
            <ac:spMk id="8" creationId="{9B07C697-51D7-4126-971D-59441DE4E17B}"/>
          </ac:spMkLst>
        </pc:spChg>
        <pc:spChg chg="mod">
          <ac:chgData name="Richard Evans" userId="8b53c021-89b8-4438-b346-91eadd1b2ee1" providerId="ADAL" clId="{2B6DE0C5-1197-4821-BA8B-479C7DE8C7F4}" dt="2021-07-12T08:23:48.485" v="105" actId="20577"/>
          <ac:spMkLst>
            <pc:docMk/>
            <pc:sldMk cId="2266743771" sldId="434"/>
            <ac:spMk id="9" creationId="{550E722E-70B6-4873-9DA6-2A29F64EC7A4}"/>
          </ac:spMkLst>
        </pc:spChg>
        <pc:spChg chg="mod">
          <ac:chgData name="Richard Evans" userId="8b53c021-89b8-4438-b346-91eadd1b2ee1" providerId="ADAL" clId="{2B6DE0C5-1197-4821-BA8B-479C7DE8C7F4}" dt="2021-07-12T08:24:40.901" v="117" actId="1076"/>
          <ac:spMkLst>
            <pc:docMk/>
            <pc:sldMk cId="2266743771" sldId="434"/>
            <ac:spMk id="10" creationId="{B35314F8-8F08-4D30-8645-6C8C3EF9F6DD}"/>
          </ac:spMkLst>
        </pc:spChg>
        <pc:picChg chg="mod">
          <ac:chgData name="Richard Evans" userId="8b53c021-89b8-4438-b346-91eadd1b2ee1" providerId="ADAL" clId="{2B6DE0C5-1197-4821-BA8B-479C7DE8C7F4}" dt="2021-07-12T08:24:43.693" v="118" actId="1076"/>
          <ac:picMkLst>
            <pc:docMk/>
            <pc:sldMk cId="2266743771" sldId="434"/>
            <ac:picMk id="3" creationId="{E7B805E9-B29E-44F3-A2FE-A73FAB0327FC}"/>
          </ac:picMkLst>
        </pc:picChg>
      </pc:sldChg>
      <pc:sldChg chg="del">
        <pc:chgData name="Richard Evans" userId="8b53c021-89b8-4438-b346-91eadd1b2ee1" providerId="ADAL" clId="{2B6DE0C5-1197-4821-BA8B-479C7DE8C7F4}" dt="2021-07-12T07:43:47.935" v="49" actId="47"/>
        <pc:sldMkLst>
          <pc:docMk/>
          <pc:sldMk cId="2831353510" sldId="434"/>
        </pc:sldMkLst>
      </pc:sldChg>
      <pc:sldChg chg="del">
        <pc:chgData name="Richard Evans" userId="8b53c021-89b8-4438-b346-91eadd1b2ee1" providerId="ADAL" clId="{2B6DE0C5-1197-4821-BA8B-479C7DE8C7F4}" dt="2021-07-12T07:43:42.772" v="46" actId="47"/>
        <pc:sldMkLst>
          <pc:docMk/>
          <pc:sldMk cId="766516257" sldId="435"/>
        </pc:sldMkLst>
      </pc:sldChg>
      <pc:sldChg chg="addSp delSp modSp mod delDesignElem">
        <pc:chgData name="Richard Evans" userId="8b53c021-89b8-4438-b346-91eadd1b2ee1" providerId="ADAL" clId="{2B6DE0C5-1197-4821-BA8B-479C7DE8C7F4}" dt="2021-07-12T09:17:09.003" v="473" actId="478"/>
        <pc:sldMkLst>
          <pc:docMk/>
          <pc:sldMk cId="2810607086" sldId="435"/>
        </pc:sldMkLst>
        <pc:spChg chg="mod">
          <ac:chgData name="Richard Evans" userId="8b53c021-89b8-4438-b346-91eadd1b2ee1" providerId="ADAL" clId="{2B6DE0C5-1197-4821-BA8B-479C7DE8C7F4}" dt="2021-07-12T08:22:21.766" v="77" actId="1076"/>
          <ac:spMkLst>
            <pc:docMk/>
            <pc:sldMk cId="2810607086" sldId="435"/>
            <ac:spMk id="2" creationId="{ACDF1A4B-EAC9-423E-82AB-04DEB32CFDA1}"/>
          </ac:spMkLst>
        </pc:spChg>
        <pc:spChg chg="del mod">
          <ac:chgData name="Richard Evans" userId="8b53c021-89b8-4438-b346-91eadd1b2ee1" providerId="ADAL" clId="{2B6DE0C5-1197-4821-BA8B-479C7DE8C7F4}" dt="2021-07-12T09:17:06.805" v="472" actId="478"/>
          <ac:spMkLst>
            <pc:docMk/>
            <pc:sldMk cId="2810607086" sldId="435"/>
            <ac:spMk id="3" creationId="{1D75448C-E354-4DBF-806B-841321E6B634}"/>
          </ac:spMkLst>
        </pc:spChg>
        <pc:spChg chg="add del mod">
          <ac:chgData name="Richard Evans" userId="8b53c021-89b8-4438-b346-91eadd1b2ee1" providerId="ADAL" clId="{2B6DE0C5-1197-4821-BA8B-479C7DE8C7F4}" dt="2021-07-12T09:17:09.003" v="473" actId="478"/>
          <ac:spMkLst>
            <pc:docMk/>
            <pc:sldMk cId="2810607086" sldId="435"/>
            <ac:spMk id="7" creationId="{07386B49-0A50-4F6D-9766-BED5C3054C90}"/>
          </ac:spMkLst>
        </pc:spChg>
        <pc:spChg chg="add del mod">
          <ac:chgData name="Richard Evans" userId="8b53c021-89b8-4438-b346-91eadd1b2ee1" providerId="ADAL" clId="{2B6DE0C5-1197-4821-BA8B-479C7DE8C7F4}" dt="2021-07-12T08:22:26.053" v="87"/>
          <ac:spMkLst>
            <pc:docMk/>
            <pc:sldMk cId="2810607086" sldId="435"/>
            <ac:spMk id="18" creationId="{BC1D70B0-862D-40CA-A7D3-A9A2F91BF8AA}"/>
          </ac:spMkLst>
        </pc:spChg>
        <pc:spChg chg="add del mod ord">
          <ac:chgData name="Richard Evans" userId="8b53c021-89b8-4438-b346-91eadd1b2ee1" providerId="ADAL" clId="{2B6DE0C5-1197-4821-BA8B-479C7DE8C7F4}" dt="2021-07-12T08:22:26.053" v="87"/>
          <ac:spMkLst>
            <pc:docMk/>
            <pc:sldMk cId="2810607086" sldId="435"/>
            <ac:spMk id="25" creationId="{93C6EEA6-A2EF-49D1-A495-1A9767B525D7}"/>
          </ac:spMkLst>
        </pc:spChg>
        <pc:spChg chg="add mod">
          <ac:chgData name="Richard Evans" userId="8b53c021-89b8-4438-b346-91eadd1b2ee1" providerId="ADAL" clId="{2B6DE0C5-1197-4821-BA8B-479C7DE8C7F4}" dt="2021-07-12T09:16:59.883" v="471" actId="20577"/>
          <ac:spMkLst>
            <pc:docMk/>
            <pc:sldMk cId="2810607086" sldId="435"/>
            <ac:spMk id="27" creationId="{B66C5124-5C76-4EF7-BED6-22730A527033}"/>
          </ac:spMkLst>
        </pc:spChg>
        <pc:picChg chg="mod">
          <ac:chgData name="Richard Evans" userId="8b53c021-89b8-4438-b346-91eadd1b2ee1" providerId="ADAL" clId="{2B6DE0C5-1197-4821-BA8B-479C7DE8C7F4}" dt="2021-07-12T08:22:22.630" v="79" actId="1076"/>
          <ac:picMkLst>
            <pc:docMk/>
            <pc:sldMk cId="2810607086" sldId="435"/>
            <ac:picMk id="5" creationId="{8CDB6D93-481A-48E8-8A1D-A501B7315DA0}"/>
          </ac:picMkLst>
        </pc:picChg>
        <pc:picChg chg="mod">
          <ac:chgData name="Richard Evans" userId="8b53c021-89b8-4438-b346-91eadd1b2ee1" providerId="ADAL" clId="{2B6DE0C5-1197-4821-BA8B-479C7DE8C7F4}" dt="2021-07-12T09:16:32.962" v="465" actId="1076"/>
          <ac:picMkLst>
            <pc:docMk/>
            <pc:sldMk cId="2810607086" sldId="435"/>
            <ac:picMk id="6" creationId="{41D80B06-9CA1-4EB4-9900-DC2244BF871A}"/>
          </ac:picMkLst>
        </pc:picChg>
        <pc:picChg chg="add del mod">
          <ac:chgData name="Richard Evans" userId="8b53c021-89b8-4438-b346-91eadd1b2ee1" providerId="ADAL" clId="{2B6DE0C5-1197-4821-BA8B-479C7DE8C7F4}" dt="2021-07-12T08:22:26.053" v="87"/>
          <ac:picMkLst>
            <pc:docMk/>
            <pc:sldMk cId="2810607086" sldId="435"/>
            <ac:picMk id="26" creationId="{6C649DA5-4167-4F04-B46E-60A376103EDF}"/>
          </ac:picMkLst>
        </pc:picChg>
      </pc:sldChg>
      <pc:sldChg chg="del">
        <pc:chgData name="Richard Evans" userId="8b53c021-89b8-4438-b346-91eadd1b2ee1" providerId="ADAL" clId="{2B6DE0C5-1197-4821-BA8B-479C7DE8C7F4}" dt="2021-07-12T07:43:44.184" v="47" actId="47"/>
        <pc:sldMkLst>
          <pc:docMk/>
          <pc:sldMk cId="4042392100" sldId="436"/>
        </pc:sldMkLst>
      </pc:sldChg>
      <pc:sldChg chg="addSp modSp add mod">
        <pc:chgData name="Richard Evans" userId="8b53c021-89b8-4438-b346-91eadd1b2ee1" providerId="ADAL" clId="{2B6DE0C5-1197-4821-BA8B-479C7DE8C7F4}" dt="2021-07-12T09:08:08.852" v="411" actId="1076"/>
        <pc:sldMkLst>
          <pc:docMk/>
          <pc:sldMk cId="1303046163" sldId="463"/>
        </pc:sldMkLst>
        <pc:spChg chg="add mod">
          <ac:chgData name="Richard Evans" userId="8b53c021-89b8-4438-b346-91eadd1b2ee1" providerId="ADAL" clId="{2B6DE0C5-1197-4821-BA8B-479C7DE8C7F4}" dt="2021-07-12T09:08:03.867" v="409" actId="1076"/>
          <ac:spMkLst>
            <pc:docMk/>
            <pc:sldMk cId="1303046163" sldId="463"/>
            <ac:spMk id="2" creationId="{29B6A2B6-8465-45CA-851C-314FA3F19566}"/>
          </ac:spMkLst>
        </pc:spChg>
        <pc:spChg chg="mod">
          <ac:chgData name="Richard Evans" userId="8b53c021-89b8-4438-b346-91eadd1b2ee1" providerId="ADAL" clId="{2B6DE0C5-1197-4821-BA8B-479C7DE8C7F4}" dt="2021-07-12T09:07:23.877" v="393" actId="1076"/>
          <ac:spMkLst>
            <pc:docMk/>
            <pc:sldMk cId="1303046163" sldId="463"/>
            <ac:spMk id="5" creationId="{00000000-0000-0000-0000-000000000000}"/>
          </ac:spMkLst>
        </pc:spChg>
        <pc:spChg chg="mod">
          <ac:chgData name="Richard Evans" userId="8b53c021-89b8-4438-b346-91eadd1b2ee1" providerId="ADAL" clId="{2B6DE0C5-1197-4821-BA8B-479C7DE8C7F4}" dt="2021-07-12T09:07:06.525" v="391" actId="1076"/>
          <ac:spMkLst>
            <pc:docMk/>
            <pc:sldMk cId="1303046163" sldId="463"/>
            <ac:spMk id="6" creationId="{00000000-0000-0000-0000-000000000000}"/>
          </ac:spMkLst>
        </pc:spChg>
        <pc:spChg chg="mod">
          <ac:chgData name="Richard Evans" userId="8b53c021-89b8-4438-b346-91eadd1b2ee1" providerId="ADAL" clId="{2B6DE0C5-1197-4821-BA8B-479C7DE8C7F4}" dt="2021-07-12T09:07:06.525" v="391" actId="1076"/>
          <ac:spMkLst>
            <pc:docMk/>
            <pc:sldMk cId="1303046163" sldId="463"/>
            <ac:spMk id="7" creationId="{00000000-0000-0000-0000-000000000000}"/>
          </ac:spMkLst>
        </pc:spChg>
        <pc:spChg chg="mod">
          <ac:chgData name="Richard Evans" userId="8b53c021-89b8-4438-b346-91eadd1b2ee1" providerId="ADAL" clId="{2B6DE0C5-1197-4821-BA8B-479C7DE8C7F4}" dt="2021-07-12T09:08:08.852" v="411" actId="1076"/>
          <ac:spMkLst>
            <pc:docMk/>
            <pc:sldMk cId="1303046163" sldId="463"/>
            <ac:spMk id="8" creationId="{B00D25D0-2DFC-4400-8C25-BEBCDAE6E6CE}"/>
          </ac:spMkLst>
        </pc:spChg>
        <pc:picChg chg="mod">
          <ac:chgData name="Richard Evans" userId="8b53c021-89b8-4438-b346-91eadd1b2ee1" providerId="ADAL" clId="{2B6DE0C5-1197-4821-BA8B-479C7DE8C7F4}" dt="2021-07-12T09:07:06.525" v="391" actId="1076"/>
          <ac:picMkLst>
            <pc:docMk/>
            <pc:sldMk cId="1303046163" sldId="463"/>
            <ac:picMk id="10" creationId="{018B670F-F377-4E6E-B554-B7DC4C9CE14E}"/>
          </ac:picMkLst>
        </pc:picChg>
        <pc:picChg chg="add mod">
          <ac:chgData name="Richard Evans" userId="8b53c021-89b8-4438-b346-91eadd1b2ee1" providerId="ADAL" clId="{2B6DE0C5-1197-4821-BA8B-479C7DE8C7F4}" dt="2021-07-12T09:07:55.578" v="408" actId="14100"/>
          <ac:picMkLst>
            <pc:docMk/>
            <pc:sldMk cId="1303046163" sldId="463"/>
            <ac:picMk id="11" creationId="{3C066B0C-83EB-4572-864B-676743ADCA7E}"/>
          </ac:picMkLst>
        </pc:picChg>
        <pc:picChg chg="add mod">
          <ac:chgData name="Richard Evans" userId="8b53c021-89b8-4438-b346-91eadd1b2ee1" providerId="ADAL" clId="{2B6DE0C5-1197-4821-BA8B-479C7DE8C7F4}" dt="2021-07-12T09:08:07.993" v="410"/>
          <ac:picMkLst>
            <pc:docMk/>
            <pc:sldMk cId="1303046163" sldId="463"/>
            <ac:picMk id="12" creationId="{315790E3-6031-4E4B-B882-694172A4938F}"/>
          </ac:picMkLst>
        </pc:picChg>
        <pc:picChg chg="mod">
          <ac:chgData name="Richard Evans" userId="8b53c021-89b8-4438-b346-91eadd1b2ee1" providerId="ADAL" clId="{2B6DE0C5-1197-4821-BA8B-479C7DE8C7F4}" dt="2021-07-12T09:07:06.525" v="391" actId="1076"/>
          <ac:picMkLst>
            <pc:docMk/>
            <pc:sldMk cId="1303046163" sldId="463"/>
            <ac:picMk id="13" creationId="{FAC99E2E-4456-4C37-BA09-6BB839EA6981}"/>
          </ac:picMkLst>
        </pc:picChg>
        <pc:picChg chg="mod">
          <ac:chgData name="Richard Evans" userId="8b53c021-89b8-4438-b346-91eadd1b2ee1" providerId="ADAL" clId="{2B6DE0C5-1197-4821-BA8B-479C7DE8C7F4}" dt="2021-07-12T09:07:06.525" v="391" actId="1076"/>
          <ac:picMkLst>
            <pc:docMk/>
            <pc:sldMk cId="1303046163" sldId="463"/>
            <ac:picMk id="16" creationId="{66565DA7-9EEA-4831-BE85-5C5969DD5924}"/>
          </ac:picMkLst>
        </pc:picChg>
      </pc:sldChg>
      <pc:sldChg chg="modSp mod">
        <pc:chgData name="Richard Evans" userId="8b53c021-89b8-4438-b346-91eadd1b2ee1" providerId="ADAL" clId="{2B6DE0C5-1197-4821-BA8B-479C7DE8C7F4}" dt="2021-07-12T10:54:51.845" v="793" actId="1076"/>
        <pc:sldMkLst>
          <pc:docMk/>
          <pc:sldMk cId="3565261745" sldId="501"/>
        </pc:sldMkLst>
        <pc:spChg chg="mod">
          <ac:chgData name="Richard Evans" userId="8b53c021-89b8-4438-b346-91eadd1b2ee1" providerId="ADAL" clId="{2B6DE0C5-1197-4821-BA8B-479C7DE8C7F4}" dt="2021-07-12T10:54:45.220" v="792" actId="1076"/>
          <ac:spMkLst>
            <pc:docMk/>
            <pc:sldMk cId="3565261745" sldId="501"/>
            <ac:spMk id="11" creationId="{A45EAC58-8611-4FAB-AC7E-EFCB795AC1B5}"/>
          </ac:spMkLst>
        </pc:spChg>
        <pc:graphicFrameChg chg="mod modGraphic">
          <ac:chgData name="Richard Evans" userId="8b53c021-89b8-4438-b346-91eadd1b2ee1" providerId="ADAL" clId="{2B6DE0C5-1197-4821-BA8B-479C7DE8C7F4}" dt="2021-07-12T10:54:51.845" v="793" actId="1076"/>
          <ac:graphicFrameMkLst>
            <pc:docMk/>
            <pc:sldMk cId="3565261745" sldId="501"/>
            <ac:graphicFrameMk id="10" creationId="{E47D8318-FD00-4557-8FA5-8CB809738B8E}"/>
          </ac:graphicFrameMkLst>
        </pc:graphicFrameChg>
      </pc:sldChg>
      <pc:sldChg chg="addSp delSp modSp mod">
        <pc:chgData name="Richard Evans" userId="8b53c021-89b8-4438-b346-91eadd1b2ee1" providerId="ADAL" clId="{2B6DE0C5-1197-4821-BA8B-479C7DE8C7F4}" dt="2021-07-12T15:57:55.373" v="1401" actId="14100"/>
        <pc:sldMkLst>
          <pc:docMk/>
          <pc:sldMk cId="3993025150" sldId="502"/>
        </pc:sldMkLst>
        <pc:spChg chg="mod">
          <ac:chgData name="Richard Evans" userId="8b53c021-89b8-4438-b346-91eadd1b2ee1" providerId="ADAL" clId="{2B6DE0C5-1197-4821-BA8B-479C7DE8C7F4}" dt="2021-07-12T15:57:55.373" v="1401" actId="14100"/>
          <ac:spMkLst>
            <pc:docMk/>
            <pc:sldMk cId="3993025150" sldId="502"/>
            <ac:spMk id="2" creationId="{ACDF1A4B-EAC9-423E-82AB-04DEB32CFDA1}"/>
          </ac:spMkLst>
        </pc:spChg>
        <pc:spChg chg="del mod">
          <ac:chgData name="Richard Evans" userId="8b53c021-89b8-4438-b346-91eadd1b2ee1" providerId="ADAL" clId="{2B6DE0C5-1197-4821-BA8B-479C7DE8C7F4}" dt="2021-07-12T08:26:18.016" v="131" actId="478"/>
          <ac:spMkLst>
            <pc:docMk/>
            <pc:sldMk cId="3993025150" sldId="502"/>
            <ac:spMk id="3" creationId="{1D75448C-E354-4DBF-806B-841321E6B634}"/>
          </ac:spMkLst>
        </pc:spChg>
        <pc:spChg chg="add mod">
          <ac:chgData name="Richard Evans" userId="8b53c021-89b8-4438-b346-91eadd1b2ee1" providerId="ADAL" clId="{2B6DE0C5-1197-4821-BA8B-479C7DE8C7F4}" dt="2021-07-12T08:27:02.934" v="180" actId="20577"/>
          <ac:spMkLst>
            <pc:docMk/>
            <pc:sldMk cId="3993025150" sldId="502"/>
            <ac:spMk id="7" creationId="{B2945F37-72D2-45A6-B748-85E5870BBD72}"/>
          </ac:spMkLst>
        </pc:spChg>
        <pc:spChg chg="add mod ord">
          <ac:chgData name="Richard Evans" userId="8b53c021-89b8-4438-b346-91eadd1b2ee1" providerId="ADAL" clId="{2B6DE0C5-1197-4821-BA8B-479C7DE8C7F4}" dt="2021-07-12T08:26:11.150" v="129" actId="167"/>
          <ac:spMkLst>
            <pc:docMk/>
            <pc:sldMk cId="3993025150" sldId="502"/>
            <ac:spMk id="8" creationId="{3131C262-ED84-4705-A15C-B1AD354627ED}"/>
          </ac:spMkLst>
        </pc:spChg>
        <pc:spChg chg="add del mod">
          <ac:chgData name="Richard Evans" userId="8b53c021-89b8-4438-b346-91eadd1b2ee1" providerId="ADAL" clId="{2B6DE0C5-1197-4821-BA8B-479C7DE8C7F4}" dt="2021-07-12T08:26:19.909" v="132" actId="478"/>
          <ac:spMkLst>
            <pc:docMk/>
            <pc:sldMk cId="3993025150" sldId="502"/>
            <ac:spMk id="10" creationId="{B0AD5A4A-A5DD-4041-B0FA-C5E5A972CAFB}"/>
          </ac:spMkLst>
        </pc:spChg>
        <pc:spChg chg="add mod">
          <ac:chgData name="Richard Evans" userId="8b53c021-89b8-4438-b346-91eadd1b2ee1" providerId="ADAL" clId="{2B6DE0C5-1197-4821-BA8B-479C7DE8C7F4}" dt="2021-07-12T09:31:43.185" v="673" actId="1076"/>
          <ac:spMkLst>
            <pc:docMk/>
            <pc:sldMk cId="3993025150" sldId="502"/>
            <ac:spMk id="11" creationId="{89D82A39-CF82-4FC0-A082-367C40365FEC}"/>
          </ac:spMkLst>
        </pc:spChg>
        <pc:picChg chg="mod">
          <ac:chgData name="Richard Evans" userId="8b53c021-89b8-4438-b346-91eadd1b2ee1" providerId="ADAL" clId="{2B6DE0C5-1197-4821-BA8B-479C7DE8C7F4}" dt="2021-07-12T08:27:10.669" v="181" actId="1076"/>
          <ac:picMkLst>
            <pc:docMk/>
            <pc:sldMk cId="3993025150" sldId="502"/>
            <ac:picMk id="5" creationId="{8CDB6D93-481A-48E8-8A1D-A501B7315DA0}"/>
          </ac:picMkLst>
        </pc:picChg>
        <pc:picChg chg="mod">
          <ac:chgData name="Richard Evans" userId="8b53c021-89b8-4438-b346-91eadd1b2ee1" providerId="ADAL" clId="{2B6DE0C5-1197-4821-BA8B-479C7DE8C7F4}" dt="2021-07-12T08:56:31.443" v="280" actId="14100"/>
          <ac:picMkLst>
            <pc:docMk/>
            <pc:sldMk cId="3993025150" sldId="502"/>
            <ac:picMk id="6" creationId="{41D80B06-9CA1-4EB4-9900-DC2244BF871A}"/>
          </ac:picMkLst>
        </pc:picChg>
        <pc:picChg chg="add mod">
          <ac:chgData name="Richard Evans" userId="8b53c021-89b8-4438-b346-91eadd1b2ee1" providerId="ADAL" clId="{2B6DE0C5-1197-4821-BA8B-479C7DE8C7F4}" dt="2021-07-12T08:25:49.995" v="123"/>
          <ac:picMkLst>
            <pc:docMk/>
            <pc:sldMk cId="3993025150" sldId="502"/>
            <ac:picMk id="9" creationId="{1EED5913-C907-4F0F-8AD7-DB25F10FA272}"/>
          </ac:picMkLst>
        </pc:picChg>
      </pc:sldChg>
      <pc:sldChg chg="addSp delSp modSp mod">
        <pc:chgData name="Richard Evans" userId="8b53c021-89b8-4438-b346-91eadd1b2ee1" providerId="ADAL" clId="{2B6DE0C5-1197-4821-BA8B-479C7DE8C7F4}" dt="2021-07-12T08:30:46.308" v="272" actId="1076"/>
        <pc:sldMkLst>
          <pc:docMk/>
          <pc:sldMk cId="2020800895" sldId="503"/>
        </pc:sldMkLst>
        <pc:spChg chg="mod">
          <ac:chgData name="Richard Evans" userId="8b53c021-89b8-4438-b346-91eadd1b2ee1" providerId="ADAL" clId="{2B6DE0C5-1197-4821-BA8B-479C7DE8C7F4}" dt="2021-07-12T08:30:32.148" v="270" actId="1076"/>
          <ac:spMkLst>
            <pc:docMk/>
            <pc:sldMk cId="2020800895" sldId="503"/>
            <ac:spMk id="2" creationId="{570CCB1F-D821-407E-BFA0-770C6D39FE50}"/>
          </ac:spMkLst>
        </pc:spChg>
        <pc:spChg chg="add mod">
          <ac:chgData name="Richard Evans" userId="8b53c021-89b8-4438-b346-91eadd1b2ee1" providerId="ADAL" clId="{2B6DE0C5-1197-4821-BA8B-479C7DE8C7F4}" dt="2021-07-12T08:29:52.642" v="257"/>
          <ac:spMkLst>
            <pc:docMk/>
            <pc:sldMk cId="2020800895" sldId="503"/>
            <ac:spMk id="7" creationId="{CD47AEB5-E4CD-4E96-BA58-6C9E836C19F5}"/>
          </ac:spMkLst>
        </pc:spChg>
        <pc:spChg chg="add mod">
          <ac:chgData name="Richard Evans" userId="8b53c021-89b8-4438-b346-91eadd1b2ee1" providerId="ADAL" clId="{2B6DE0C5-1197-4821-BA8B-479C7DE8C7F4}" dt="2021-07-12T08:29:52.642" v="257"/>
          <ac:spMkLst>
            <pc:docMk/>
            <pc:sldMk cId="2020800895" sldId="503"/>
            <ac:spMk id="9" creationId="{F81FAC83-47C6-4907-82AF-D8C75C59853C}"/>
          </ac:spMkLst>
        </pc:spChg>
        <pc:graphicFrameChg chg="mod">
          <ac:chgData name="Richard Evans" userId="8b53c021-89b8-4438-b346-91eadd1b2ee1" providerId="ADAL" clId="{2B6DE0C5-1197-4821-BA8B-479C7DE8C7F4}" dt="2021-07-12T08:30:46.308" v="272" actId="1076"/>
          <ac:graphicFrameMkLst>
            <pc:docMk/>
            <pc:sldMk cId="2020800895" sldId="503"/>
            <ac:graphicFrameMk id="4" creationId="{8A22C1B3-A037-4CFA-AECF-F94EF104F2B8}"/>
          </ac:graphicFrameMkLst>
        </pc:graphicFrameChg>
        <pc:picChg chg="del">
          <ac:chgData name="Richard Evans" userId="8b53c021-89b8-4438-b346-91eadd1b2ee1" providerId="ADAL" clId="{2B6DE0C5-1197-4821-BA8B-479C7DE8C7F4}" dt="2021-07-12T08:30:20.070" v="268" actId="478"/>
          <ac:picMkLst>
            <pc:docMk/>
            <pc:sldMk cId="2020800895" sldId="503"/>
            <ac:picMk id="6" creationId="{7F1D7A84-9412-44BB-B8D8-C1ED782C4967}"/>
          </ac:picMkLst>
        </pc:picChg>
        <pc:picChg chg="add mod">
          <ac:chgData name="Richard Evans" userId="8b53c021-89b8-4438-b346-91eadd1b2ee1" providerId="ADAL" clId="{2B6DE0C5-1197-4821-BA8B-479C7DE8C7F4}" dt="2021-07-12T08:30:22.724" v="269" actId="14100"/>
          <ac:picMkLst>
            <pc:docMk/>
            <pc:sldMk cId="2020800895" sldId="503"/>
            <ac:picMk id="8" creationId="{EED7D5DF-84FD-42AC-B280-F5FB0D93AC6B}"/>
          </ac:picMkLst>
        </pc:picChg>
        <pc:picChg chg="add mod">
          <ac:chgData name="Richard Evans" userId="8b53c021-89b8-4438-b346-91eadd1b2ee1" providerId="ADAL" clId="{2B6DE0C5-1197-4821-BA8B-479C7DE8C7F4}" dt="2021-07-12T08:29:52.642" v="257"/>
          <ac:picMkLst>
            <pc:docMk/>
            <pc:sldMk cId="2020800895" sldId="503"/>
            <ac:picMk id="10" creationId="{6521C641-7A9D-445E-96C6-1E3AFAE16CD4}"/>
          </ac:picMkLst>
        </pc:picChg>
      </pc:sldChg>
      <pc:sldChg chg="addSp delSp modSp mod">
        <pc:chgData name="Richard Evans" userId="8b53c021-89b8-4438-b346-91eadd1b2ee1" providerId="ADAL" clId="{2B6DE0C5-1197-4821-BA8B-479C7DE8C7F4}" dt="2021-07-12T08:56:24.115" v="279" actId="1076"/>
        <pc:sldMkLst>
          <pc:docMk/>
          <pc:sldMk cId="807612501" sldId="504"/>
        </pc:sldMkLst>
        <pc:spChg chg="mod">
          <ac:chgData name="Richard Evans" userId="8b53c021-89b8-4438-b346-91eadd1b2ee1" providerId="ADAL" clId="{2B6DE0C5-1197-4821-BA8B-479C7DE8C7F4}" dt="2021-07-12T08:56:24.115" v="279" actId="1076"/>
          <ac:spMkLst>
            <pc:docMk/>
            <pc:sldMk cId="807612501" sldId="504"/>
            <ac:spMk id="2" creationId="{570CCB1F-D821-407E-BFA0-770C6D39FE50}"/>
          </ac:spMkLst>
        </pc:spChg>
        <pc:spChg chg="add mod">
          <ac:chgData name="Richard Evans" userId="8b53c021-89b8-4438-b346-91eadd1b2ee1" providerId="ADAL" clId="{2B6DE0C5-1197-4821-BA8B-479C7DE8C7F4}" dt="2021-07-12T08:30:01.202" v="261"/>
          <ac:spMkLst>
            <pc:docMk/>
            <pc:sldMk cId="807612501" sldId="504"/>
            <ac:spMk id="10" creationId="{BB2FD52C-8531-4D00-8407-771B8F852566}"/>
          </ac:spMkLst>
        </pc:spChg>
        <pc:spChg chg="add mod">
          <ac:chgData name="Richard Evans" userId="8b53c021-89b8-4438-b346-91eadd1b2ee1" providerId="ADAL" clId="{2B6DE0C5-1197-4821-BA8B-479C7DE8C7F4}" dt="2021-07-12T08:30:01.202" v="261"/>
          <ac:spMkLst>
            <pc:docMk/>
            <pc:sldMk cId="807612501" sldId="504"/>
            <ac:spMk id="14" creationId="{DFF1DB80-A364-4EFD-BC2D-317F5C6884C6}"/>
          </ac:spMkLst>
        </pc:spChg>
        <pc:picChg chg="del">
          <ac:chgData name="Richard Evans" userId="8b53c021-89b8-4438-b346-91eadd1b2ee1" providerId="ADAL" clId="{2B6DE0C5-1197-4821-BA8B-479C7DE8C7F4}" dt="2021-07-12T08:30:12.837" v="264" actId="478"/>
          <ac:picMkLst>
            <pc:docMk/>
            <pc:sldMk cId="807612501" sldId="504"/>
            <ac:picMk id="6" creationId="{7F1D7A84-9412-44BB-B8D8-C1ED782C4967}"/>
          </ac:picMkLst>
        </pc:picChg>
        <pc:picChg chg="add mod">
          <ac:chgData name="Richard Evans" userId="8b53c021-89b8-4438-b346-91eadd1b2ee1" providerId="ADAL" clId="{2B6DE0C5-1197-4821-BA8B-479C7DE8C7F4}" dt="2021-07-12T08:46:50.267" v="278" actId="14100"/>
          <ac:picMkLst>
            <pc:docMk/>
            <pc:sldMk cId="807612501" sldId="504"/>
            <ac:picMk id="11" creationId="{ED4B2AE7-25DC-4656-AF90-D1D7B0BEDCB2}"/>
          </ac:picMkLst>
        </pc:picChg>
        <pc:picChg chg="add mod">
          <ac:chgData name="Richard Evans" userId="8b53c021-89b8-4438-b346-91eadd1b2ee1" providerId="ADAL" clId="{2B6DE0C5-1197-4821-BA8B-479C7DE8C7F4}" dt="2021-07-12T08:30:01.202" v="261"/>
          <ac:picMkLst>
            <pc:docMk/>
            <pc:sldMk cId="807612501" sldId="504"/>
            <ac:picMk id="16" creationId="{BA6A2DC3-1568-4B65-9CB2-5C2876B88BD2}"/>
          </ac:picMkLst>
        </pc:picChg>
      </pc:sldChg>
      <pc:sldChg chg="addSp delSp modSp mod">
        <pc:chgData name="Richard Evans" userId="8b53c021-89b8-4438-b346-91eadd1b2ee1" providerId="ADAL" clId="{2B6DE0C5-1197-4821-BA8B-479C7DE8C7F4}" dt="2021-07-12T08:59:41.131" v="282" actId="14100"/>
        <pc:sldMkLst>
          <pc:docMk/>
          <pc:sldMk cId="591031046" sldId="505"/>
        </pc:sldMkLst>
        <pc:spChg chg="mod">
          <ac:chgData name="Richard Evans" userId="8b53c021-89b8-4438-b346-91eadd1b2ee1" providerId="ADAL" clId="{2B6DE0C5-1197-4821-BA8B-479C7DE8C7F4}" dt="2021-07-12T08:31:10.565" v="274" actId="20577"/>
          <ac:spMkLst>
            <pc:docMk/>
            <pc:sldMk cId="591031046" sldId="505"/>
            <ac:spMk id="2" creationId="{570CCB1F-D821-407E-BFA0-770C6D39FE50}"/>
          </ac:spMkLst>
        </pc:spChg>
        <pc:spChg chg="add mod">
          <ac:chgData name="Richard Evans" userId="8b53c021-89b8-4438-b346-91eadd1b2ee1" providerId="ADAL" clId="{2B6DE0C5-1197-4821-BA8B-479C7DE8C7F4}" dt="2021-07-12T08:29:56.651" v="259"/>
          <ac:spMkLst>
            <pc:docMk/>
            <pc:sldMk cId="591031046" sldId="505"/>
            <ac:spMk id="10" creationId="{57341FF7-A1ED-4A86-8469-69C29590419F}"/>
          </ac:spMkLst>
        </pc:spChg>
        <pc:spChg chg="add mod">
          <ac:chgData name="Richard Evans" userId="8b53c021-89b8-4438-b346-91eadd1b2ee1" providerId="ADAL" clId="{2B6DE0C5-1197-4821-BA8B-479C7DE8C7F4}" dt="2021-07-12T08:29:56.651" v="259"/>
          <ac:spMkLst>
            <pc:docMk/>
            <pc:sldMk cId="591031046" sldId="505"/>
            <ac:spMk id="12" creationId="{CD987F08-7608-437E-9039-5FC32BC6E624}"/>
          </ac:spMkLst>
        </pc:spChg>
        <pc:picChg chg="del">
          <ac:chgData name="Richard Evans" userId="8b53c021-89b8-4438-b346-91eadd1b2ee1" providerId="ADAL" clId="{2B6DE0C5-1197-4821-BA8B-479C7DE8C7F4}" dt="2021-07-12T08:30:15.613" v="266" actId="478"/>
          <ac:picMkLst>
            <pc:docMk/>
            <pc:sldMk cId="591031046" sldId="505"/>
            <ac:picMk id="6" creationId="{7F1D7A84-9412-44BB-B8D8-C1ED782C4967}"/>
          </ac:picMkLst>
        </pc:picChg>
        <pc:picChg chg="add mod">
          <ac:chgData name="Richard Evans" userId="8b53c021-89b8-4438-b346-91eadd1b2ee1" providerId="ADAL" clId="{2B6DE0C5-1197-4821-BA8B-479C7DE8C7F4}" dt="2021-07-12T08:59:41.131" v="282" actId="14100"/>
          <ac:picMkLst>
            <pc:docMk/>
            <pc:sldMk cId="591031046" sldId="505"/>
            <ac:picMk id="11" creationId="{14904A72-E226-44BC-B391-5A9289C66FF5}"/>
          </ac:picMkLst>
        </pc:picChg>
        <pc:picChg chg="add mod">
          <ac:chgData name="Richard Evans" userId="8b53c021-89b8-4438-b346-91eadd1b2ee1" providerId="ADAL" clId="{2B6DE0C5-1197-4821-BA8B-479C7DE8C7F4}" dt="2021-07-12T08:29:56.651" v="259"/>
          <ac:picMkLst>
            <pc:docMk/>
            <pc:sldMk cId="591031046" sldId="505"/>
            <ac:picMk id="13" creationId="{7841A9AD-5DB2-4A7F-9DB1-4BF69EC361EC}"/>
          </ac:picMkLst>
        </pc:picChg>
      </pc:sldChg>
      <pc:sldChg chg="addSp delSp modSp mod">
        <pc:chgData name="Richard Evans" userId="8b53c021-89b8-4438-b346-91eadd1b2ee1" providerId="ADAL" clId="{2B6DE0C5-1197-4821-BA8B-479C7DE8C7F4}" dt="2021-07-12T09:17:44.051" v="475" actId="14100"/>
        <pc:sldMkLst>
          <pc:docMk/>
          <pc:sldMk cId="2930301676" sldId="506"/>
        </pc:sldMkLst>
        <pc:spChg chg="mod">
          <ac:chgData name="Richard Evans" userId="8b53c021-89b8-4438-b346-91eadd1b2ee1" providerId="ADAL" clId="{2B6DE0C5-1197-4821-BA8B-479C7DE8C7F4}" dt="2021-07-12T08:31:16.324" v="275" actId="1076"/>
          <ac:spMkLst>
            <pc:docMk/>
            <pc:sldMk cId="2930301676" sldId="506"/>
            <ac:spMk id="2" creationId="{570CCB1F-D821-407E-BFA0-770C6D39FE50}"/>
          </ac:spMkLst>
        </pc:spChg>
        <pc:spChg chg="mod">
          <ac:chgData name="Richard Evans" userId="8b53c021-89b8-4438-b346-91eadd1b2ee1" providerId="ADAL" clId="{2B6DE0C5-1197-4821-BA8B-479C7DE8C7F4}" dt="2021-07-12T08:31:19.276" v="276" actId="1076"/>
          <ac:spMkLst>
            <pc:docMk/>
            <pc:sldMk cId="2930301676" sldId="506"/>
            <ac:spMk id="3" creationId="{27FD8596-F91D-4931-87BC-C9AF6EDBC2F6}"/>
          </ac:spMkLst>
        </pc:spChg>
        <pc:spChg chg="add mod">
          <ac:chgData name="Richard Evans" userId="8b53c021-89b8-4438-b346-91eadd1b2ee1" providerId="ADAL" clId="{2B6DE0C5-1197-4821-BA8B-479C7DE8C7F4}" dt="2021-07-12T08:29:58.052" v="260"/>
          <ac:spMkLst>
            <pc:docMk/>
            <pc:sldMk cId="2930301676" sldId="506"/>
            <ac:spMk id="7" creationId="{CA5768AC-5F71-493B-A679-AA08179D3515}"/>
          </ac:spMkLst>
        </pc:spChg>
        <pc:spChg chg="add mod">
          <ac:chgData name="Richard Evans" userId="8b53c021-89b8-4438-b346-91eadd1b2ee1" providerId="ADAL" clId="{2B6DE0C5-1197-4821-BA8B-479C7DE8C7F4}" dt="2021-07-12T08:29:58.052" v="260"/>
          <ac:spMkLst>
            <pc:docMk/>
            <pc:sldMk cId="2930301676" sldId="506"/>
            <ac:spMk id="9" creationId="{3A9413A2-3AA0-45C8-9C8E-276324413051}"/>
          </ac:spMkLst>
        </pc:spChg>
        <pc:picChg chg="del">
          <ac:chgData name="Richard Evans" userId="8b53c021-89b8-4438-b346-91eadd1b2ee1" providerId="ADAL" clId="{2B6DE0C5-1197-4821-BA8B-479C7DE8C7F4}" dt="2021-07-12T08:30:14.340" v="265" actId="478"/>
          <ac:picMkLst>
            <pc:docMk/>
            <pc:sldMk cId="2930301676" sldId="506"/>
            <ac:picMk id="6" creationId="{7F1D7A84-9412-44BB-B8D8-C1ED782C4967}"/>
          </ac:picMkLst>
        </pc:picChg>
        <pc:picChg chg="add mod">
          <ac:chgData name="Richard Evans" userId="8b53c021-89b8-4438-b346-91eadd1b2ee1" providerId="ADAL" clId="{2B6DE0C5-1197-4821-BA8B-479C7DE8C7F4}" dt="2021-07-12T09:17:44.051" v="475" actId="14100"/>
          <ac:picMkLst>
            <pc:docMk/>
            <pc:sldMk cId="2930301676" sldId="506"/>
            <ac:picMk id="8" creationId="{8229BD13-F32C-4E6B-A96F-650FAD9C1652}"/>
          </ac:picMkLst>
        </pc:picChg>
        <pc:picChg chg="add mod">
          <ac:chgData name="Richard Evans" userId="8b53c021-89b8-4438-b346-91eadd1b2ee1" providerId="ADAL" clId="{2B6DE0C5-1197-4821-BA8B-479C7DE8C7F4}" dt="2021-07-12T08:29:58.052" v="260"/>
          <ac:picMkLst>
            <pc:docMk/>
            <pc:sldMk cId="2930301676" sldId="506"/>
            <ac:picMk id="10" creationId="{EEB1F42D-6C9F-4461-B615-FBC3DB95E437}"/>
          </ac:picMkLst>
        </pc:picChg>
      </pc:sldChg>
      <pc:sldChg chg="del">
        <pc:chgData name="Richard Evans" userId="8b53c021-89b8-4438-b346-91eadd1b2ee1" providerId="ADAL" clId="{2B6DE0C5-1197-4821-BA8B-479C7DE8C7F4}" dt="2021-07-12T08:27:47.902" v="219" actId="47"/>
        <pc:sldMkLst>
          <pc:docMk/>
          <pc:sldMk cId="804868391" sldId="507"/>
        </pc:sldMkLst>
      </pc:sldChg>
      <pc:sldChg chg="addSp delSp modSp mod">
        <pc:chgData name="Richard Evans" userId="8b53c021-89b8-4438-b346-91eadd1b2ee1" providerId="ADAL" clId="{2B6DE0C5-1197-4821-BA8B-479C7DE8C7F4}" dt="2021-07-12T10:57:33.293" v="794" actId="14100"/>
        <pc:sldMkLst>
          <pc:docMk/>
          <pc:sldMk cId="1509474111" sldId="508"/>
        </pc:sldMkLst>
        <pc:spChg chg="mod">
          <ac:chgData name="Richard Evans" userId="8b53c021-89b8-4438-b346-91eadd1b2ee1" providerId="ADAL" clId="{2B6DE0C5-1197-4821-BA8B-479C7DE8C7F4}" dt="2021-07-12T08:30:59.573" v="273" actId="1076"/>
          <ac:spMkLst>
            <pc:docMk/>
            <pc:sldMk cId="1509474111" sldId="508"/>
            <ac:spMk id="2" creationId="{570CCB1F-D821-407E-BFA0-770C6D39FE50}"/>
          </ac:spMkLst>
        </pc:spChg>
        <pc:spChg chg="add mod">
          <ac:chgData name="Richard Evans" userId="8b53c021-89b8-4438-b346-91eadd1b2ee1" providerId="ADAL" clId="{2B6DE0C5-1197-4821-BA8B-479C7DE8C7F4}" dt="2021-07-12T08:29:55.298" v="258"/>
          <ac:spMkLst>
            <pc:docMk/>
            <pc:sldMk cId="1509474111" sldId="508"/>
            <ac:spMk id="13" creationId="{A0B9207C-23C3-4738-9E3C-ECB08A195611}"/>
          </ac:spMkLst>
        </pc:spChg>
        <pc:spChg chg="add mod">
          <ac:chgData name="Richard Evans" userId="8b53c021-89b8-4438-b346-91eadd1b2ee1" providerId="ADAL" clId="{2B6DE0C5-1197-4821-BA8B-479C7DE8C7F4}" dt="2021-07-12T08:29:55.298" v="258"/>
          <ac:spMkLst>
            <pc:docMk/>
            <pc:sldMk cId="1509474111" sldId="508"/>
            <ac:spMk id="17" creationId="{7FD112C8-E628-4966-90AA-53CBAABFA99A}"/>
          </ac:spMkLst>
        </pc:spChg>
        <pc:picChg chg="del">
          <ac:chgData name="Richard Evans" userId="8b53c021-89b8-4438-b346-91eadd1b2ee1" providerId="ADAL" clId="{2B6DE0C5-1197-4821-BA8B-479C7DE8C7F4}" dt="2021-07-12T08:30:17.254" v="267" actId="478"/>
          <ac:picMkLst>
            <pc:docMk/>
            <pc:sldMk cId="1509474111" sldId="508"/>
            <ac:picMk id="6" creationId="{7F1D7A84-9412-44BB-B8D8-C1ED782C4967}"/>
          </ac:picMkLst>
        </pc:picChg>
        <pc:picChg chg="add mod">
          <ac:chgData name="Richard Evans" userId="8b53c021-89b8-4438-b346-91eadd1b2ee1" providerId="ADAL" clId="{2B6DE0C5-1197-4821-BA8B-479C7DE8C7F4}" dt="2021-07-12T10:57:33.293" v="794" actId="14100"/>
          <ac:picMkLst>
            <pc:docMk/>
            <pc:sldMk cId="1509474111" sldId="508"/>
            <ac:picMk id="14" creationId="{B9CB3BCF-B046-4C50-B544-0C647C67B316}"/>
          </ac:picMkLst>
        </pc:picChg>
        <pc:picChg chg="add mod">
          <ac:chgData name="Richard Evans" userId="8b53c021-89b8-4438-b346-91eadd1b2ee1" providerId="ADAL" clId="{2B6DE0C5-1197-4821-BA8B-479C7DE8C7F4}" dt="2021-07-12T08:29:55.298" v="258"/>
          <ac:picMkLst>
            <pc:docMk/>
            <pc:sldMk cId="1509474111" sldId="508"/>
            <ac:picMk id="18" creationId="{41E4F69E-28A1-492C-B2CC-AE1787F614CF}"/>
          </ac:picMkLst>
        </pc:picChg>
      </pc:sldChg>
      <pc:sldChg chg="addSp delSp modSp mod">
        <pc:chgData name="Richard Evans" userId="8b53c021-89b8-4438-b346-91eadd1b2ee1" providerId="ADAL" clId="{2B6DE0C5-1197-4821-BA8B-479C7DE8C7F4}" dt="2021-07-12T16:01:33.949" v="1413" actId="20577"/>
        <pc:sldMkLst>
          <pc:docMk/>
          <pc:sldMk cId="3774397620" sldId="509"/>
        </pc:sldMkLst>
        <pc:spChg chg="mod">
          <ac:chgData name="Richard Evans" userId="8b53c021-89b8-4438-b346-91eadd1b2ee1" providerId="ADAL" clId="{2B6DE0C5-1197-4821-BA8B-479C7DE8C7F4}" dt="2021-07-12T09:18:00.178" v="476" actId="1076"/>
          <ac:spMkLst>
            <pc:docMk/>
            <pc:sldMk cId="3774397620" sldId="509"/>
            <ac:spMk id="2" creationId="{570CCB1F-D821-407E-BFA0-770C6D39FE50}"/>
          </ac:spMkLst>
        </pc:spChg>
        <pc:spChg chg="mod">
          <ac:chgData name="Richard Evans" userId="8b53c021-89b8-4438-b346-91eadd1b2ee1" providerId="ADAL" clId="{2B6DE0C5-1197-4821-BA8B-479C7DE8C7F4}" dt="2021-07-12T16:01:33.949" v="1413" actId="20577"/>
          <ac:spMkLst>
            <pc:docMk/>
            <pc:sldMk cId="3774397620" sldId="509"/>
            <ac:spMk id="3" creationId="{27FD8596-F91D-4931-87BC-C9AF6EDBC2F6}"/>
          </ac:spMkLst>
        </pc:spChg>
        <pc:spChg chg="add mod">
          <ac:chgData name="Richard Evans" userId="8b53c021-89b8-4438-b346-91eadd1b2ee1" providerId="ADAL" clId="{2B6DE0C5-1197-4821-BA8B-479C7DE8C7F4}" dt="2021-07-12T08:30:03.747" v="262"/>
          <ac:spMkLst>
            <pc:docMk/>
            <pc:sldMk cId="3774397620" sldId="509"/>
            <ac:spMk id="7" creationId="{F2E9EFDE-98D0-4016-87BE-EB8D200354C2}"/>
          </ac:spMkLst>
        </pc:spChg>
        <pc:spChg chg="add mod">
          <ac:chgData name="Richard Evans" userId="8b53c021-89b8-4438-b346-91eadd1b2ee1" providerId="ADAL" clId="{2B6DE0C5-1197-4821-BA8B-479C7DE8C7F4}" dt="2021-07-12T08:30:03.747" v="262"/>
          <ac:spMkLst>
            <pc:docMk/>
            <pc:sldMk cId="3774397620" sldId="509"/>
            <ac:spMk id="9" creationId="{BD345DEF-1AF4-4187-B7DE-182C58E57B4E}"/>
          </ac:spMkLst>
        </pc:spChg>
        <pc:picChg chg="del">
          <ac:chgData name="Richard Evans" userId="8b53c021-89b8-4438-b346-91eadd1b2ee1" providerId="ADAL" clId="{2B6DE0C5-1197-4821-BA8B-479C7DE8C7F4}" dt="2021-07-12T08:30:11.085" v="263" actId="478"/>
          <ac:picMkLst>
            <pc:docMk/>
            <pc:sldMk cId="3774397620" sldId="509"/>
            <ac:picMk id="6" creationId="{7F1D7A84-9412-44BB-B8D8-C1ED782C4967}"/>
          </ac:picMkLst>
        </pc:picChg>
        <pc:picChg chg="add mod">
          <ac:chgData name="Richard Evans" userId="8b53c021-89b8-4438-b346-91eadd1b2ee1" providerId="ADAL" clId="{2B6DE0C5-1197-4821-BA8B-479C7DE8C7F4}" dt="2021-07-12T09:00:15.595" v="285" actId="14100"/>
          <ac:picMkLst>
            <pc:docMk/>
            <pc:sldMk cId="3774397620" sldId="509"/>
            <ac:picMk id="8" creationId="{F33ED554-8D39-4496-9F1A-B027E8F77F38}"/>
          </ac:picMkLst>
        </pc:picChg>
        <pc:picChg chg="add mod">
          <ac:chgData name="Richard Evans" userId="8b53c021-89b8-4438-b346-91eadd1b2ee1" providerId="ADAL" clId="{2B6DE0C5-1197-4821-BA8B-479C7DE8C7F4}" dt="2021-07-12T08:30:03.747" v="262"/>
          <ac:picMkLst>
            <pc:docMk/>
            <pc:sldMk cId="3774397620" sldId="509"/>
            <ac:picMk id="10" creationId="{4A52BD43-CEC0-4BF0-8316-49211AD9EF88}"/>
          </ac:picMkLst>
        </pc:picChg>
      </pc:sldChg>
      <pc:sldChg chg="modSp add mod">
        <pc:chgData name="Richard Evans" userId="8b53c021-89b8-4438-b346-91eadd1b2ee1" providerId="ADAL" clId="{2B6DE0C5-1197-4821-BA8B-479C7DE8C7F4}" dt="2021-07-12T12:07:30.961" v="1159" actId="20577"/>
        <pc:sldMkLst>
          <pc:docMk/>
          <pc:sldMk cId="2445404017" sldId="510"/>
        </pc:sldMkLst>
        <pc:spChg chg="mod">
          <ac:chgData name="Richard Evans" userId="8b53c021-89b8-4438-b346-91eadd1b2ee1" providerId="ADAL" clId="{2B6DE0C5-1197-4821-BA8B-479C7DE8C7F4}" dt="2021-07-12T12:07:21.801" v="1156" actId="403"/>
          <ac:spMkLst>
            <pc:docMk/>
            <pc:sldMk cId="2445404017" sldId="510"/>
            <ac:spMk id="4" creationId="{00000000-0000-0000-0000-000000000000}"/>
          </ac:spMkLst>
        </pc:spChg>
        <pc:spChg chg="mod">
          <ac:chgData name="Richard Evans" userId="8b53c021-89b8-4438-b346-91eadd1b2ee1" providerId="ADAL" clId="{2B6DE0C5-1197-4821-BA8B-479C7DE8C7F4}" dt="2021-07-12T12:07:30.961" v="1159" actId="20577"/>
          <ac:spMkLst>
            <pc:docMk/>
            <pc:sldMk cId="2445404017" sldId="510"/>
            <ac:spMk id="9" creationId="{550E722E-70B6-4873-9DA6-2A29F64EC7A4}"/>
          </ac:spMkLst>
        </pc:spChg>
        <pc:spChg chg="mod">
          <ac:chgData name="Richard Evans" userId="8b53c021-89b8-4438-b346-91eadd1b2ee1" providerId="ADAL" clId="{2B6DE0C5-1197-4821-BA8B-479C7DE8C7F4}" dt="2021-07-12T12:07:25.322" v="1157" actId="1076"/>
          <ac:spMkLst>
            <pc:docMk/>
            <pc:sldMk cId="2445404017" sldId="510"/>
            <ac:spMk id="10" creationId="{00000000-0000-0000-0000-000000000000}"/>
          </ac:spMkLst>
        </pc:spChg>
      </pc:sldChg>
      <pc:sldChg chg="modSp add mod">
        <pc:chgData name="Richard Evans" userId="8b53c021-89b8-4438-b346-91eadd1b2ee1" providerId="ADAL" clId="{2B6DE0C5-1197-4821-BA8B-479C7DE8C7F4}" dt="2021-07-13T07:12:06.164" v="1472" actId="404"/>
        <pc:sldMkLst>
          <pc:docMk/>
          <pc:sldMk cId="3585160127" sldId="511"/>
        </pc:sldMkLst>
        <pc:spChg chg="mod">
          <ac:chgData name="Richard Evans" userId="8b53c021-89b8-4438-b346-91eadd1b2ee1" providerId="ADAL" clId="{2B6DE0C5-1197-4821-BA8B-479C7DE8C7F4}" dt="2021-07-13T07:12:06.164" v="1472" actId="404"/>
          <ac:spMkLst>
            <pc:docMk/>
            <pc:sldMk cId="3585160127" sldId="511"/>
            <ac:spMk id="7" creationId="{21A72B51-A38A-4177-BBC7-19AC6E862B73}"/>
          </ac:spMkLst>
        </pc:spChg>
      </pc:sldChg>
    </pc:docChg>
  </pc:docChgLst>
  <pc:docChgLst>
    <pc:chgData name="Richard Evans" userId="S::evans@unhcr.org::8b53c021-89b8-4438-b346-91eadd1b2ee1" providerId="AD" clId="Web-{72652AC3-49B2-414D-8033-3E1FFC2825B2}"/>
    <pc:docChg chg="modSld">
      <pc:chgData name="Richard Evans" userId="S::evans@unhcr.org::8b53c021-89b8-4438-b346-91eadd1b2ee1" providerId="AD" clId="Web-{72652AC3-49B2-414D-8033-3E1FFC2825B2}" dt="2021-05-11T07:19:05.786" v="64" actId="20577"/>
      <pc:docMkLst>
        <pc:docMk/>
      </pc:docMkLst>
      <pc:sldChg chg="modSp">
        <pc:chgData name="Richard Evans" userId="S::evans@unhcr.org::8b53c021-89b8-4438-b346-91eadd1b2ee1" providerId="AD" clId="Web-{72652AC3-49B2-414D-8033-3E1FFC2825B2}" dt="2021-05-11T07:19:05.786" v="64" actId="20577"/>
        <pc:sldMkLst>
          <pc:docMk/>
          <pc:sldMk cId="3833417191" sldId="257"/>
        </pc:sldMkLst>
        <pc:spChg chg="mod">
          <ac:chgData name="Richard Evans" userId="S::evans@unhcr.org::8b53c021-89b8-4438-b346-91eadd1b2ee1" providerId="AD" clId="Web-{72652AC3-49B2-414D-8033-3E1FFC2825B2}" dt="2021-05-11T07:19:05.786" v="64" actId="20577"/>
          <ac:spMkLst>
            <pc:docMk/>
            <pc:sldMk cId="3833417191" sldId="257"/>
            <ac:spMk id="3" creationId="{1D42F055-CC0F-4DE6-9F71-B48B9BB461B3}"/>
          </ac:spMkLst>
        </pc:spChg>
      </pc:sldChg>
      <pc:sldChg chg="modSp">
        <pc:chgData name="Richard Evans" userId="S::evans@unhcr.org::8b53c021-89b8-4438-b346-91eadd1b2ee1" providerId="AD" clId="Web-{72652AC3-49B2-414D-8033-3E1FFC2825B2}" dt="2021-05-11T07:17:27.033" v="41" actId="14100"/>
        <pc:sldMkLst>
          <pc:docMk/>
          <pc:sldMk cId="2162699241" sldId="289"/>
        </pc:sldMkLst>
        <pc:spChg chg="mod">
          <ac:chgData name="Richard Evans" userId="S::evans@unhcr.org::8b53c021-89b8-4438-b346-91eadd1b2ee1" providerId="AD" clId="Web-{72652AC3-49B2-414D-8033-3E1FFC2825B2}" dt="2021-05-11T07:17:27.033" v="41" actId="14100"/>
          <ac:spMkLst>
            <pc:docMk/>
            <pc:sldMk cId="2162699241" sldId="289"/>
            <ac:spMk id="8" creationId="{9B07C697-51D7-4126-971D-59441DE4E17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14ED1-EA92-490D-B56A-31E09D85974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80CF338-7A5B-4158-A261-CE34AD718005}">
      <dgm:prSet/>
      <dgm:spPr/>
      <dgm:t>
        <a:bodyPr/>
        <a:lstStyle/>
        <a:p>
          <a:r>
            <a:rPr lang="en-US" b="1" dirty="0"/>
            <a:t>Refugees, Asylum Seekers</a:t>
          </a:r>
          <a:endParaRPr lang="en-US" dirty="0"/>
        </a:p>
      </dgm:t>
    </dgm:pt>
    <dgm:pt modelId="{DCFD89B1-F064-43AD-8F81-2617EC5B5076}" type="parTrans" cxnId="{5C2D8726-374C-4F74-9A2E-AA5FBBDED0BB}">
      <dgm:prSet/>
      <dgm:spPr/>
      <dgm:t>
        <a:bodyPr/>
        <a:lstStyle/>
        <a:p>
          <a:endParaRPr lang="en-US"/>
        </a:p>
      </dgm:t>
    </dgm:pt>
    <dgm:pt modelId="{C06ADCA0-84B6-487A-AB15-2642225400A3}" type="sibTrans" cxnId="{5C2D8726-374C-4F74-9A2E-AA5FBBDED0BB}">
      <dgm:prSet/>
      <dgm:spPr/>
      <dgm:t>
        <a:bodyPr/>
        <a:lstStyle/>
        <a:p>
          <a:endParaRPr lang="en-US"/>
        </a:p>
      </dgm:t>
    </dgm:pt>
    <dgm:pt modelId="{6781DC35-A8D2-4054-8520-CD0901361F0D}">
      <dgm:prSet/>
      <dgm:spPr/>
      <dgm:t>
        <a:bodyPr/>
        <a:lstStyle/>
        <a:p>
          <a:r>
            <a:rPr lang="en-US" b="1" dirty="0"/>
            <a:t>Internally Displaced Persons</a:t>
          </a:r>
          <a:endParaRPr lang="en-US" dirty="0"/>
        </a:p>
      </dgm:t>
    </dgm:pt>
    <dgm:pt modelId="{5B487994-E88E-4668-8AB4-D4B26489FB6E}" type="parTrans" cxnId="{8ED637EC-4BDC-47D0-989B-13BF67668DE5}">
      <dgm:prSet/>
      <dgm:spPr/>
      <dgm:t>
        <a:bodyPr/>
        <a:lstStyle/>
        <a:p>
          <a:endParaRPr lang="en-US"/>
        </a:p>
      </dgm:t>
    </dgm:pt>
    <dgm:pt modelId="{83D63D84-E698-4B14-BE50-D22671CF34F3}" type="sibTrans" cxnId="{8ED637EC-4BDC-47D0-989B-13BF67668DE5}">
      <dgm:prSet/>
      <dgm:spPr/>
      <dgm:t>
        <a:bodyPr/>
        <a:lstStyle/>
        <a:p>
          <a:endParaRPr lang="en-US"/>
        </a:p>
      </dgm:t>
    </dgm:pt>
    <dgm:pt modelId="{48623B13-B72B-4892-AC01-F55730F04827}">
      <dgm:prSet/>
      <dgm:spPr/>
      <dgm:t>
        <a:bodyPr/>
        <a:lstStyle/>
        <a:p>
          <a:r>
            <a:rPr lang="en-US" b="1" dirty="0"/>
            <a:t>Migrants</a:t>
          </a:r>
          <a:endParaRPr lang="en-US" dirty="0"/>
        </a:p>
      </dgm:t>
    </dgm:pt>
    <dgm:pt modelId="{F137DE57-0D71-48A1-A7C4-8CE75A376655}" type="parTrans" cxnId="{EB15497C-B1A4-4DB7-ADE0-0926A463E7C8}">
      <dgm:prSet/>
      <dgm:spPr/>
      <dgm:t>
        <a:bodyPr/>
        <a:lstStyle/>
        <a:p>
          <a:endParaRPr lang="en-US"/>
        </a:p>
      </dgm:t>
    </dgm:pt>
    <dgm:pt modelId="{74F40AB9-82E5-4A52-98AF-54CE608457FC}" type="sibTrans" cxnId="{EB15497C-B1A4-4DB7-ADE0-0926A463E7C8}">
      <dgm:prSet/>
      <dgm:spPr/>
      <dgm:t>
        <a:bodyPr/>
        <a:lstStyle/>
        <a:p>
          <a:endParaRPr lang="en-US"/>
        </a:p>
      </dgm:t>
    </dgm:pt>
    <dgm:pt modelId="{61A0FBAA-35CB-4313-884E-E845E7730772}">
      <dgm:prSet/>
      <dgm:spPr/>
      <dgm:t>
        <a:bodyPr/>
        <a:lstStyle/>
        <a:p>
          <a:r>
            <a:rPr lang="en-US" b="1" dirty="0"/>
            <a:t>Returnees</a:t>
          </a:r>
          <a:endParaRPr lang="en-US" dirty="0"/>
        </a:p>
      </dgm:t>
    </dgm:pt>
    <dgm:pt modelId="{086412F5-DC8F-413D-A75B-1763363B1929}" type="parTrans" cxnId="{378CF087-C96B-4E37-BE5B-4E0D176C1DBF}">
      <dgm:prSet/>
      <dgm:spPr/>
      <dgm:t>
        <a:bodyPr/>
        <a:lstStyle/>
        <a:p>
          <a:endParaRPr lang="en-US"/>
        </a:p>
      </dgm:t>
    </dgm:pt>
    <dgm:pt modelId="{2624E3DA-E647-4284-8E76-21603D42683B}" type="sibTrans" cxnId="{378CF087-C96B-4E37-BE5B-4E0D176C1DBF}">
      <dgm:prSet/>
      <dgm:spPr/>
      <dgm:t>
        <a:bodyPr/>
        <a:lstStyle/>
        <a:p>
          <a:endParaRPr lang="en-US"/>
        </a:p>
      </dgm:t>
    </dgm:pt>
    <dgm:pt modelId="{4A1A150E-9217-49A7-A2E3-A3D16C057CB9}">
      <dgm:prSet/>
      <dgm:spPr/>
      <dgm:t>
        <a:bodyPr/>
        <a:lstStyle/>
        <a:p>
          <a:r>
            <a:rPr lang="en-US" b="1" dirty="0"/>
            <a:t>Any other person at heightened risk</a:t>
          </a:r>
        </a:p>
      </dgm:t>
    </dgm:pt>
    <dgm:pt modelId="{A6AFAEF2-5BA8-4ACF-A5AC-0FD4A00CEE77}" type="parTrans" cxnId="{BDAB8FE2-211F-4E35-8673-7F410B5CAB0A}">
      <dgm:prSet/>
      <dgm:spPr/>
      <dgm:t>
        <a:bodyPr/>
        <a:lstStyle/>
        <a:p>
          <a:endParaRPr lang="en-US"/>
        </a:p>
      </dgm:t>
    </dgm:pt>
    <dgm:pt modelId="{F0FD4CAE-58DD-4128-9C8F-AE49C51D506D}" type="sibTrans" cxnId="{BDAB8FE2-211F-4E35-8673-7F410B5CAB0A}">
      <dgm:prSet/>
      <dgm:spPr/>
      <dgm:t>
        <a:bodyPr/>
        <a:lstStyle/>
        <a:p>
          <a:endParaRPr lang="en-US"/>
        </a:p>
      </dgm:t>
    </dgm:pt>
    <dgm:pt modelId="{29316D22-E78E-48BE-BECC-2B65247AE764}" type="pres">
      <dgm:prSet presAssocID="{AB214ED1-EA92-490D-B56A-31E09D859741}" presName="diagram" presStyleCnt="0">
        <dgm:presLayoutVars>
          <dgm:dir/>
          <dgm:resizeHandles val="exact"/>
        </dgm:presLayoutVars>
      </dgm:prSet>
      <dgm:spPr/>
    </dgm:pt>
    <dgm:pt modelId="{0F406128-A977-48ED-B785-F6755A77837D}" type="pres">
      <dgm:prSet presAssocID="{280CF338-7A5B-4158-A261-CE34AD718005}" presName="node" presStyleLbl="node1" presStyleIdx="0" presStyleCnt="5">
        <dgm:presLayoutVars>
          <dgm:bulletEnabled val="1"/>
        </dgm:presLayoutVars>
      </dgm:prSet>
      <dgm:spPr/>
    </dgm:pt>
    <dgm:pt modelId="{464EDA68-C020-4EAF-8F5B-5A6BA1234857}" type="pres">
      <dgm:prSet presAssocID="{C06ADCA0-84B6-487A-AB15-2642225400A3}" presName="sibTrans" presStyleCnt="0"/>
      <dgm:spPr/>
    </dgm:pt>
    <dgm:pt modelId="{F77B8EB1-BC7C-4C5F-989B-FF7979E6F4D1}" type="pres">
      <dgm:prSet presAssocID="{6781DC35-A8D2-4054-8520-CD0901361F0D}" presName="node" presStyleLbl="node1" presStyleIdx="1" presStyleCnt="5">
        <dgm:presLayoutVars>
          <dgm:bulletEnabled val="1"/>
        </dgm:presLayoutVars>
      </dgm:prSet>
      <dgm:spPr/>
    </dgm:pt>
    <dgm:pt modelId="{1519D786-AA77-418B-8045-5EDE5AA6DF53}" type="pres">
      <dgm:prSet presAssocID="{83D63D84-E698-4B14-BE50-D22671CF34F3}" presName="sibTrans" presStyleCnt="0"/>
      <dgm:spPr/>
    </dgm:pt>
    <dgm:pt modelId="{3B4853FB-292D-436F-BB93-9312874C63D2}" type="pres">
      <dgm:prSet presAssocID="{48623B13-B72B-4892-AC01-F55730F04827}" presName="node" presStyleLbl="node1" presStyleIdx="2" presStyleCnt="5">
        <dgm:presLayoutVars>
          <dgm:bulletEnabled val="1"/>
        </dgm:presLayoutVars>
      </dgm:prSet>
      <dgm:spPr/>
    </dgm:pt>
    <dgm:pt modelId="{08152F94-9A2E-4307-9556-8B788BB7A285}" type="pres">
      <dgm:prSet presAssocID="{74F40AB9-82E5-4A52-98AF-54CE608457FC}" presName="sibTrans" presStyleCnt="0"/>
      <dgm:spPr/>
    </dgm:pt>
    <dgm:pt modelId="{00278B8A-D5AC-4D0E-AE88-0C60D4F05285}" type="pres">
      <dgm:prSet presAssocID="{61A0FBAA-35CB-4313-884E-E845E7730772}" presName="node" presStyleLbl="node1" presStyleIdx="3" presStyleCnt="5" custLinFactNeighborX="2185" custLinFactNeighborY="-936">
        <dgm:presLayoutVars>
          <dgm:bulletEnabled val="1"/>
        </dgm:presLayoutVars>
      </dgm:prSet>
      <dgm:spPr/>
    </dgm:pt>
    <dgm:pt modelId="{19CE8BE6-B6BA-4A5E-8267-CD09CB44FEA9}" type="pres">
      <dgm:prSet presAssocID="{2624E3DA-E647-4284-8E76-21603D42683B}" presName="sibTrans" presStyleCnt="0"/>
      <dgm:spPr/>
    </dgm:pt>
    <dgm:pt modelId="{DB56FC28-79D7-4B5C-AA09-CE23D5C4C0EC}" type="pres">
      <dgm:prSet presAssocID="{4A1A150E-9217-49A7-A2E3-A3D16C057CB9}" presName="node" presStyleLbl="node1" presStyleIdx="4" presStyleCnt="5">
        <dgm:presLayoutVars>
          <dgm:bulletEnabled val="1"/>
        </dgm:presLayoutVars>
      </dgm:prSet>
      <dgm:spPr/>
    </dgm:pt>
  </dgm:ptLst>
  <dgm:cxnLst>
    <dgm:cxn modelId="{04FA1512-67EC-4675-BFFE-EC10062004D6}" type="presOf" srcId="{6781DC35-A8D2-4054-8520-CD0901361F0D}" destId="{F77B8EB1-BC7C-4C5F-989B-FF7979E6F4D1}" srcOrd="0" destOrd="0" presId="urn:microsoft.com/office/officeart/2005/8/layout/default"/>
    <dgm:cxn modelId="{5C2D8726-374C-4F74-9A2E-AA5FBBDED0BB}" srcId="{AB214ED1-EA92-490D-B56A-31E09D859741}" destId="{280CF338-7A5B-4158-A261-CE34AD718005}" srcOrd="0" destOrd="0" parTransId="{DCFD89B1-F064-43AD-8F81-2617EC5B5076}" sibTransId="{C06ADCA0-84B6-487A-AB15-2642225400A3}"/>
    <dgm:cxn modelId="{C6FDAB35-CDDB-4165-B71C-4BAA8C190E73}" type="presOf" srcId="{4A1A150E-9217-49A7-A2E3-A3D16C057CB9}" destId="{DB56FC28-79D7-4B5C-AA09-CE23D5C4C0EC}" srcOrd="0" destOrd="0" presId="urn:microsoft.com/office/officeart/2005/8/layout/default"/>
    <dgm:cxn modelId="{17900B58-BE75-4BFA-99CF-5121E23FC184}" type="presOf" srcId="{AB214ED1-EA92-490D-B56A-31E09D859741}" destId="{29316D22-E78E-48BE-BECC-2B65247AE764}" srcOrd="0" destOrd="0" presId="urn:microsoft.com/office/officeart/2005/8/layout/default"/>
    <dgm:cxn modelId="{EB15497C-B1A4-4DB7-ADE0-0926A463E7C8}" srcId="{AB214ED1-EA92-490D-B56A-31E09D859741}" destId="{48623B13-B72B-4892-AC01-F55730F04827}" srcOrd="2" destOrd="0" parTransId="{F137DE57-0D71-48A1-A7C4-8CE75A376655}" sibTransId="{74F40AB9-82E5-4A52-98AF-54CE608457FC}"/>
    <dgm:cxn modelId="{E71C5680-E315-4820-A917-0A5B1D323F6D}" type="presOf" srcId="{61A0FBAA-35CB-4313-884E-E845E7730772}" destId="{00278B8A-D5AC-4D0E-AE88-0C60D4F05285}" srcOrd="0" destOrd="0" presId="urn:microsoft.com/office/officeart/2005/8/layout/default"/>
    <dgm:cxn modelId="{378CF087-C96B-4E37-BE5B-4E0D176C1DBF}" srcId="{AB214ED1-EA92-490D-B56A-31E09D859741}" destId="{61A0FBAA-35CB-4313-884E-E845E7730772}" srcOrd="3" destOrd="0" parTransId="{086412F5-DC8F-413D-A75B-1763363B1929}" sibTransId="{2624E3DA-E647-4284-8E76-21603D42683B}"/>
    <dgm:cxn modelId="{8150B4B9-C1E7-4C4B-83F6-D8A911DF00B3}" type="presOf" srcId="{280CF338-7A5B-4158-A261-CE34AD718005}" destId="{0F406128-A977-48ED-B785-F6755A77837D}" srcOrd="0" destOrd="0" presId="urn:microsoft.com/office/officeart/2005/8/layout/default"/>
    <dgm:cxn modelId="{6EB4B5DD-982F-4012-8680-39BEA1E3F53F}" type="presOf" srcId="{48623B13-B72B-4892-AC01-F55730F04827}" destId="{3B4853FB-292D-436F-BB93-9312874C63D2}" srcOrd="0" destOrd="0" presId="urn:microsoft.com/office/officeart/2005/8/layout/default"/>
    <dgm:cxn modelId="{BDAB8FE2-211F-4E35-8673-7F410B5CAB0A}" srcId="{AB214ED1-EA92-490D-B56A-31E09D859741}" destId="{4A1A150E-9217-49A7-A2E3-A3D16C057CB9}" srcOrd="4" destOrd="0" parTransId="{A6AFAEF2-5BA8-4ACF-A5AC-0FD4A00CEE77}" sibTransId="{F0FD4CAE-58DD-4128-9C8F-AE49C51D506D}"/>
    <dgm:cxn modelId="{8ED637EC-4BDC-47D0-989B-13BF67668DE5}" srcId="{AB214ED1-EA92-490D-B56A-31E09D859741}" destId="{6781DC35-A8D2-4054-8520-CD0901361F0D}" srcOrd="1" destOrd="0" parTransId="{5B487994-E88E-4668-8AB4-D4B26489FB6E}" sibTransId="{83D63D84-E698-4B14-BE50-D22671CF34F3}"/>
    <dgm:cxn modelId="{A6884E8D-9126-4F96-9642-572AC69D959B}" type="presParOf" srcId="{29316D22-E78E-48BE-BECC-2B65247AE764}" destId="{0F406128-A977-48ED-B785-F6755A77837D}" srcOrd="0" destOrd="0" presId="urn:microsoft.com/office/officeart/2005/8/layout/default"/>
    <dgm:cxn modelId="{E3D7FE78-F406-45A5-A82E-DEFD47568D31}" type="presParOf" srcId="{29316D22-E78E-48BE-BECC-2B65247AE764}" destId="{464EDA68-C020-4EAF-8F5B-5A6BA1234857}" srcOrd="1" destOrd="0" presId="urn:microsoft.com/office/officeart/2005/8/layout/default"/>
    <dgm:cxn modelId="{5008C295-0B13-4159-90AB-C1501ACA92E5}" type="presParOf" srcId="{29316D22-E78E-48BE-BECC-2B65247AE764}" destId="{F77B8EB1-BC7C-4C5F-989B-FF7979E6F4D1}" srcOrd="2" destOrd="0" presId="urn:microsoft.com/office/officeart/2005/8/layout/default"/>
    <dgm:cxn modelId="{C0C5CEC3-17DC-4E3B-B848-08AA28011AC5}" type="presParOf" srcId="{29316D22-E78E-48BE-BECC-2B65247AE764}" destId="{1519D786-AA77-418B-8045-5EDE5AA6DF53}" srcOrd="3" destOrd="0" presId="urn:microsoft.com/office/officeart/2005/8/layout/default"/>
    <dgm:cxn modelId="{B50A53C4-141C-4A20-AA0D-756C4BBC2C1B}" type="presParOf" srcId="{29316D22-E78E-48BE-BECC-2B65247AE764}" destId="{3B4853FB-292D-436F-BB93-9312874C63D2}" srcOrd="4" destOrd="0" presId="urn:microsoft.com/office/officeart/2005/8/layout/default"/>
    <dgm:cxn modelId="{0D4939FF-A8BA-4373-B0EA-1490FE53C59C}" type="presParOf" srcId="{29316D22-E78E-48BE-BECC-2B65247AE764}" destId="{08152F94-9A2E-4307-9556-8B788BB7A285}" srcOrd="5" destOrd="0" presId="urn:microsoft.com/office/officeart/2005/8/layout/default"/>
    <dgm:cxn modelId="{2912943C-0BE2-4F67-B6AC-343A5FFAEA73}" type="presParOf" srcId="{29316D22-E78E-48BE-BECC-2B65247AE764}" destId="{00278B8A-D5AC-4D0E-AE88-0C60D4F05285}" srcOrd="6" destOrd="0" presId="urn:microsoft.com/office/officeart/2005/8/layout/default"/>
    <dgm:cxn modelId="{8885E508-4CAD-45BE-9FAC-1E612907C399}" type="presParOf" srcId="{29316D22-E78E-48BE-BECC-2B65247AE764}" destId="{19CE8BE6-B6BA-4A5E-8267-CD09CB44FEA9}" srcOrd="7" destOrd="0" presId="urn:microsoft.com/office/officeart/2005/8/layout/default"/>
    <dgm:cxn modelId="{7F1BD5C0-2791-4AF0-9573-6A46D4246313}" type="presParOf" srcId="{29316D22-E78E-48BE-BECC-2B65247AE764}" destId="{DB56FC28-79D7-4B5C-AA09-CE23D5C4C0E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FED964-0473-4B1C-B550-445D37071DB1}"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FF5A1AA2-C2D1-49D5-B2E5-6C07923EEF27}">
      <dgm:prSet phldrT="[Text]" custT="1"/>
      <dgm:spPr/>
      <dgm:t>
        <a:bodyPr/>
        <a:lstStyle/>
        <a:p>
          <a:r>
            <a:rPr lang="en-US" sz="2400" b="1" dirty="0"/>
            <a:t>Advocacy document</a:t>
          </a:r>
        </a:p>
      </dgm:t>
    </dgm:pt>
    <dgm:pt modelId="{83F3F4C9-3542-4DE8-B6FA-ED83DF712055}" type="parTrans" cxnId="{15C07C74-1F41-44CE-B699-5F49F89B4AFA}">
      <dgm:prSet/>
      <dgm:spPr/>
      <dgm:t>
        <a:bodyPr/>
        <a:lstStyle/>
        <a:p>
          <a:endParaRPr lang="en-US"/>
        </a:p>
      </dgm:t>
    </dgm:pt>
    <dgm:pt modelId="{70EECA52-60F9-4799-8B4B-AA991E5CE475}" type="sibTrans" cxnId="{15C07C74-1F41-44CE-B699-5F49F89B4AFA}">
      <dgm:prSet/>
      <dgm:spPr/>
      <dgm:t>
        <a:bodyPr/>
        <a:lstStyle/>
        <a:p>
          <a:endParaRPr lang="en-US"/>
        </a:p>
      </dgm:t>
    </dgm:pt>
    <dgm:pt modelId="{5482B0F0-346B-4270-9E24-CE9DD13353B5}">
      <dgm:prSet phldrT="[Text]"/>
      <dgm:spPr/>
      <dgm:t>
        <a:bodyPr/>
        <a:lstStyle/>
        <a:p>
          <a:r>
            <a:rPr lang="en-US" dirty="0">
              <a:solidFill>
                <a:schemeClr val="accent6">
                  <a:lumMod val="75000"/>
                </a:schemeClr>
              </a:solidFill>
            </a:rPr>
            <a:t>Key messages – version 1 endorsed by ISCG</a:t>
          </a:r>
        </a:p>
      </dgm:t>
    </dgm:pt>
    <dgm:pt modelId="{F44667D6-0EF7-4036-AB9B-A77F5F743ABA}" type="parTrans" cxnId="{C71209A2-8FD1-445E-B228-67B3CF8990A8}">
      <dgm:prSet/>
      <dgm:spPr/>
      <dgm:t>
        <a:bodyPr/>
        <a:lstStyle/>
        <a:p>
          <a:endParaRPr lang="en-US"/>
        </a:p>
      </dgm:t>
    </dgm:pt>
    <dgm:pt modelId="{9C6FE1C0-5306-4198-A3CC-DF1E4C9A873C}" type="sibTrans" cxnId="{C71209A2-8FD1-445E-B228-67B3CF8990A8}">
      <dgm:prSet/>
      <dgm:spPr/>
      <dgm:t>
        <a:bodyPr/>
        <a:lstStyle/>
        <a:p>
          <a:endParaRPr lang="en-US"/>
        </a:p>
      </dgm:t>
    </dgm:pt>
    <dgm:pt modelId="{B5C1E455-03BB-40D8-8343-D4F3A85060D0}">
      <dgm:prSet phldrT="[Text]" custT="1"/>
      <dgm:spPr/>
      <dgm:t>
        <a:bodyPr/>
        <a:lstStyle/>
        <a:p>
          <a:r>
            <a:rPr lang="en-US" sz="2400" b="1" dirty="0"/>
            <a:t>Operational guidance</a:t>
          </a:r>
        </a:p>
      </dgm:t>
    </dgm:pt>
    <dgm:pt modelId="{D9F1B35F-BBC6-488E-9B47-FC361E2CCA98}" type="parTrans" cxnId="{41FE3E9E-FD34-4702-B40C-5F991420D9D2}">
      <dgm:prSet/>
      <dgm:spPr/>
      <dgm:t>
        <a:bodyPr/>
        <a:lstStyle/>
        <a:p>
          <a:endParaRPr lang="en-US"/>
        </a:p>
      </dgm:t>
    </dgm:pt>
    <dgm:pt modelId="{929312F2-E66E-4A56-98A3-130FB2A83CCE}" type="sibTrans" cxnId="{41FE3E9E-FD34-4702-B40C-5F991420D9D2}">
      <dgm:prSet/>
      <dgm:spPr/>
      <dgm:t>
        <a:bodyPr/>
        <a:lstStyle/>
        <a:p>
          <a:endParaRPr lang="en-US"/>
        </a:p>
      </dgm:t>
    </dgm:pt>
    <dgm:pt modelId="{3124A41D-F458-412C-9977-B1D13E21116C}">
      <dgm:prSet phldrT="[Text]"/>
      <dgm:spPr/>
      <dgm:t>
        <a:bodyPr/>
        <a:lstStyle/>
        <a:p>
          <a:r>
            <a:rPr lang="en-US" dirty="0">
              <a:solidFill>
                <a:schemeClr val="accent1"/>
              </a:solidFill>
            </a:rPr>
            <a:t>List of recommended actions for eviction aversion and impact mitigation</a:t>
          </a:r>
        </a:p>
      </dgm:t>
    </dgm:pt>
    <dgm:pt modelId="{818D8915-F802-4DEE-9911-1524F20A67DD}" type="parTrans" cxnId="{68827831-7F5B-4F18-B6D8-562338F4C904}">
      <dgm:prSet/>
      <dgm:spPr/>
      <dgm:t>
        <a:bodyPr/>
        <a:lstStyle/>
        <a:p>
          <a:endParaRPr lang="en-US"/>
        </a:p>
      </dgm:t>
    </dgm:pt>
    <dgm:pt modelId="{285124D0-7EF0-4512-BB1E-17778B4B5F95}" type="sibTrans" cxnId="{68827831-7F5B-4F18-B6D8-562338F4C904}">
      <dgm:prSet/>
      <dgm:spPr/>
      <dgm:t>
        <a:bodyPr/>
        <a:lstStyle/>
        <a:p>
          <a:endParaRPr lang="en-US"/>
        </a:p>
      </dgm:t>
    </dgm:pt>
    <dgm:pt modelId="{58C25565-EA40-43EE-B9DB-B3C51B06A6B4}">
      <dgm:prSet phldrT="[Text]" custT="1"/>
      <dgm:spPr/>
      <dgm:t>
        <a:bodyPr/>
        <a:lstStyle/>
        <a:p>
          <a:r>
            <a:rPr lang="en-US" sz="2400" b="1" dirty="0"/>
            <a:t>Eviction tracking &amp; risk monitoring</a:t>
          </a:r>
        </a:p>
      </dgm:t>
    </dgm:pt>
    <dgm:pt modelId="{ED846348-1412-456B-B484-A7C148183FA8}" type="parTrans" cxnId="{4E64FD1E-D62C-4FA1-9BB1-A407A48E504D}">
      <dgm:prSet/>
      <dgm:spPr/>
      <dgm:t>
        <a:bodyPr/>
        <a:lstStyle/>
        <a:p>
          <a:endParaRPr lang="en-US"/>
        </a:p>
      </dgm:t>
    </dgm:pt>
    <dgm:pt modelId="{C1DF73F6-D506-4B93-94A6-6696F8E39695}" type="sibTrans" cxnId="{4E64FD1E-D62C-4FA1-9BB1-A407A48E504D}">
      <dgm:prSet/>
      <dgm:spPr/>
      <dgm:t>
        <a:bodyPr/>
        <a:lstStyle/>
        <a:p>
          <a:endParaRPr lang="en-US"/>
        </a:p>
      </dgm:t>
    </dgm:pt>
    <dgm:pt modelId="{ACFC232C-0D67-4313-8B65-7A181FC671F4}">
      <dgm:prSet phldrT="[Text]"/>
      <dgm:spPr/>
      <dgm:t>
        <a:bodyPr/>
        <a:lstStyle/>
        <a:p>
          <a:r>
            <a:rPr lang="en-US" dirty="0">
              <a:solidFill>
                <a:schemeClr val="accent6">
                  <a:lumMod val="75000"/>
                </a:schemeClr>
              </a:solidFill>
            </a:rPr>
            <a:t>Eviction tracker</a:t>
          </a:r>
        </a:p>
      </dgm:t>
    </dgm:pt>
    <dgm:pt modelId="{75CE5C10-4DC5-4EB2-B633-6C4412FA2BDC}" type="parTrans" cxnId="{D131BA67-C6C5-4CA0-BDB3-9074F45B7074}">
      <dgm:prSet/>
      <dgm:spPr/>
      <dgm:t>
        <a:bodyPr/>
        <a:lstStyle/>
        <a:p>
          <a:endParaRPr lang="en-US"/>
        </a:p>
      </dgm:t>
    </dgm:pt>
    <dgm:pt modelId="{3E57C56C-C577-4EC6-A86D-BF2CFB065E39}" type="sibTrans" cxnId="{D131BA67-C6C5-4CA0-BDB3-9074F45B7074}">
      <dgm:prSet/>
      <dgm:spPr/>
      <dgm:t>
        <a:bodyPr/>
        <a:lstStyle/>
        <a:p>
          <a:endParaRPr lang="en-US"/>
        </a:p>
      </dgm:t>
    </dgm:pt>
    <dgm:pt modelId="{80A6A8AD-E737-4939-A866-8D416A5234BB}">
      <dgm:prSet phldrT="[Text]"/>
      <dgm:spPr/>
      <dgm:t>
        <a:bodyPr/>
        <a:lstStyle/>
        <a:p>
          <a:r>
            <a:rPr lang="en-US" dirty="0">
              <a:solidFill>
                <a:schemeClr val="accent1"/>
              </a:solidFill>
            </a:rPr>
            <a:t>Version 2</a:t>
          </a:r>
        </a:p>
      </dgm:t>
    </dgm:pt>
    <dgm:pt modelId="{658E2E0C-4380-4D50-B874-677BE2A12571}" type="parTrans" cxnId="{2B781F11-4EA2-4B81-8B65-284C2E065522}">
      <dgm:prSet/>
      <dgm:spPr/>
      <dgm:t>
        <a:bodyPr/>
        <a:lstStyle/>
        <a:p>
          <a:endParaRPr lang="en-US"/>
        </a:p>
      </dgm:t>
    </dgm:pt>
    <dgm:pt modelId="{BDC14253-BAC0-45EA-B0C3-A716C33FF29F}" type="sibTrans" cxnId="{2B781F11-4EA2-4B81-8B65-284C2E065522}">
      <dgm:prSet/>
      <dgm:spPr/>
      <dgm:t>
        <a:bodyPr/>
        <a:lstStyle/>
        <a:p>
          <a:endParaRPr lang="en-US"/>
        </a:p>
      </dgm:t>
    </dgm:pt>
    <dgm:pt modelId="{1EDAFD07-1D2A-46F3-B632-217278AA6687}">
      <dgm:prSet phldrT="[Text]"/>
      <dgm:spPr/>
      <dgm:t>
        <a:bodyPr/>
        <a:lstStyle/>
        <a:p>
          <a:r>
            <a:rPr lang="en-US" dirty="0">
              <a:solidFill>
                <a:schemeClr val="accent6">
                  <a:lumMod val="75000"/>
                </a:schemeClr>
              </a:solidFill>
            </a:rPr>
            <a:t>Guidance on cash response (IDPs)</a:t>
          </a:r>
        </a:p>
      </dgm:t>
    </dgm:pt>
    <dgm:pt modelId="{015EB856-7F6A-418B-B6F8-84EE93D7F4F5}" type="parTrans" cxnId="{3AC25AFE-9406-4244-B802-20531B8ADF3D}">
      <dgm:prSet/>
      <dgm:spPr/>
      <dgm:t>
        <a:bodyPr/>
        <a:lstStyle/>
        <a:p>
          <a:endParaRPr lang="en-US"/>
        </a:p>
      </dgm:t>
    </dgm:pt>
    <dgm:pt modelId="{46EFAF26-5BBE-4F48-93D6-012564EEA1AC}" type="sibTrans" cxnId="{3AC25AFE-9406-4244-B802-20531B8ADF3D}">
      <dgm:prSet/>
      <dgm:spPr/>
      <dgm:t>
        <a:bodyPr/>
        <a:lstStyle/>
        <a:p>
          <a:endParaRPr lang="en-US"/>
        </a:p>
      </dgm:t>
    </dgm:pt>
    <dgm:pt modelId="{10BB6C23-19F8-46F8-B301-0A6F41A4C2CA}">
      <dgm:prSet phldrT="[Text]"/>
      <dgm:spPr/>
      <dgm:t>
        <a:bodyPr/>
        <a:lstStyle/>
        <a:p>
          <a:r>
            <a:rPr lang="en-US" dirty="0">
              <a:solidFill>
                <a:schemeClr val="accent1"/>
              </a:solidFill>
            </a:rPr>
            <a:t>Eviction monitoring checklist</a:t>
          </a:r>
        </a:p>
      </dgm:t>
    </dgm:pt>
    <dgm:pt modelId="{F30B2092-12A9-4076-B639-A06999A93B2A}" type="parTrans" cxnId="{22A47E70-67E7-4A3A-B674-56F0B2F3B1B7}">
      <dgm:prSet/>
      <dgm:spPr/>
      <dgm:t>
        <a:bodyPr/>
        <a:lstStyle/>
        <a:p>
          <a:endParaRPr lang="en-US"/>
        </a:p>
      </dgm:t>
    </dgm:pt>
    <dgm:pt modelId="{56C2DA1C-8C41-4DA4-B17F-A0022DD9A3EA}" type="sibTrans" cxnId="{22A47E70-67E7-4A3A-B674-56F0B2F3B1B7}">
      <dgm:prSet/>
      <dgm:spPr/>
      <dgm:t>
        <a:bodyPr/>
        <a:lstStyle/>
        <a:p>
          <a:endParaRPr lang="en-US"/>
        </a:p>
      </dgm:t>
    </dgm:pt>
    <dgm:pt modelId="{F8B3D43C-7FB5-46BD-ABE3-CC389EEC44DE}">
      <dgm:prSet phldrT="[Text]"/>
      <dgm:spPr/>
      <dgm:t>
        <a:bodyPr/>
        <a:lstStyle/>
        <a:p>
          <a:r>
            <a:rPr lang="en-US" dirty="0">
              <a:solidFill>
                <a:schemeClr val="accent5">
                  <a:lumMod val="75000"/>
                </a:schemeClr>
              </a:solidFill>
            </a:rPr>
            <a:t>Site – level eviction risk mapping</a:t>
          </a:r>
        </a:p>
      </dgm:t>
    </dgm:pt>
    <dgm:pt modelId="{061EB2C8-1CF5-437A-89EA-FD45869D2063}" type="parTrans" cxnId="{8C8169D4-BBC3-416C-A9A3-67221B1976E2}">
      <dgm:prSet/>
      <dgm:spPr/>
      <dgm:t>
        <a:bodyPr/>
        <a:lstStyle/>
        <a:p>
          <a:endParaRPr lang="en-US"/>
        </a:p>
      </dgm:t>
    </dgm:pt>
    <dgm:pt modelId="{BB8EA7E7-483C-43D4-97F9-333D42572E63}" type="sibTrans" cxnId="{8C8169D4-BBC3-416C-A9A3-67221B1976E2}">
      <dgm:prSet/>
      <dgm:spPr/>
      <dgm:t>
        <a:bodyPr/>
        <a:lstStyle/>
        <a:p>
          <a:endParaRPr lang="en-US"/>
        </a:p>
      </dgm:t>
    </dgm:pt>
    <dgm:pt modelId="{53C53F0F-D085-4549-9F07-DF8F01BE54C3}" type="pres">
      <dgm:prSet presAssocID="{FAFED964-0473-4B1C-B550-445D37071DB1}" presName="Name0" presStyleCnt="0">
        <dgm:presLayoutVars>
          <dgm:chMax val="5"/>
          <dgm:chPref val="5"/>
          <dgm:dir/>
          <dgm:animLvl val="lvl"/>
        </dgm:presLayoutVars>
      </dgm:prSet>
      <dgm:spPr/>
    </dgm:pt>
    <dgm:pt modelId="{CF3B8D17-B5AB-43EA-9FEF-932DBAD57816}" type="pres">
      <dgm:prSet presAssocID="{FF5A1AA2-C2D1-49D5-B2E5-6C07923EEF27}" presName="parentText1" presStyleLbl="node1" presStyleIdx="0" presStyleCnt="3">
        <dgm:presLayoutVars>
          <dgm:chMax/>
          <dgm:chPref val="3"/>
          <dgm:bulletEnabled val="1"/>
        </dgm:presLayoutVars>
      </dgm:prSet>
      <dgm:spPr/>
    </dgm:pt>
    <dgm:pt modelId="{F9276694-B23F-474E-B612-AE916C44B4F8}" type="pres">
      <dgm:prSet presAssocID="{FF5A1AA2-C2D1-49D5-B2E5-6C07923EEF27}" presName="childText1" presStyleLbl="solidAlignAcc1" presStyleIdx="0" presStyleCnt="3">
        <dgm:presLayoutVars>
          <dgm:chMax val="0"/>
          <dgm:chPref val="0"/>
          <dgm:bulletEnabled val="1"/>
        </dgm:presLayoutVars>
      </dgm:prSet>
      <dgm:spPr/>
    </dgm:pt>
    <dgm:pt modelId="{A48A4B31-8725-4F22-B17D-41A7ECAB376D}" type="pres">
      <dgm:prSet presAssocID="{B5C1E455-03BB-40D8-8343-D4F3A85060D0}" presName="parentText2" presStyleLbl="node1" presStyleIdx="1" presStyleCnt="3">
        <dgm:presLayoutVars>
          <dgm:chMax/>
          <dgm:chPref val="3"/>
          <dgm:bulletEnabled val="1"/>
        </dgm:presLayoutVars>
      </dgm:prSet>
      <dgm:spPr/>
    </dgm:pt>
    <dgm:pt modelId="{4C94EE3A-EED5-443F-9A76-5DC26A0B2160}" type="pres">
      <dgm:prSet presAssocID="{B5C1E455-03BB-40D8-8343-D4F3A85060D0}" presName="childText2" presStyleLbl="solidAlignAcc1" presStyleIdx="1" presStyleCnt="3">
        <dgm:presLayoutVars>
          <dgm:chMax val="0"/>
          <dgm:chPref val="0"/>
          <dgm:bulletEnabled val="1"/>
        </dgm:presLayoutVars>
      </dgm:prSet>
      <dgm:spPr/>
    </dgm:pt>
    <dgm:pt modelId="{56A1A718-AF05-452B-8E46-9268EBEA9D33}" type="pres">
      <dgm:prSet presAssocID="{58C25565-EA40-43EE-B9DB-B3C51B06A6B4}" presName="parentText3" presStyleLbl="node1" presStyleIdx="2" presStyleCnt="3">
        <dgm:presLayoutVars>
          <dgm:chMax/>
          <dgm:chPref val="3"/>
          <dgm:bulletEnabled val="1"/>
        </dgm:presLayoutVars>
      </dgm:prSet>
      <dgm:spPr/>
    </dgm:pt>
    <dgm:pt modelId="{51329F24-B2E6-45AD-879D-4B5C7646A842}" type="pres">
      <dgm:prSet presAssocID="{58C25565-EA40-43EE-B9DB-B3C51B06A6B4}" presName="childText3" presStyleLbl="solidAlignAcc1" presStyleIdx="2" presStyleCnt="3">
        <dgm:presLayoutVars>
          <dgm:chMax val="0"/>
          <dgm:chPref val="0"/>
          <dgm:bulletEnabled val="1"/>
        </dgm:presLayoutVars>
      </dgm:prSet>
      <dgm:spPr/>
    </dgm:pt>
  </dgm:ptLst>
  <dgm:cxnLst>
    <dgm:cxn modelId="{1A107D07-5A30-4C83-98D7-53BA29C0EE88}" type="presOf" srcId="{ACFC232C-0D67-4313-8B65-7A181FC671F4}" destId="{51329F24-B2E6-45AD-879D-4B5C7646A842}" srcOrd="0" destOrd="0" presId="urn:microsoft.com/office/officeart/2009/3/layout/IncreasingArrowsProcess"/>
    <dgm:cxn modelId="{2B781F11-4EA2-4B81-8B65-284C2E065522}" srcId="{FF5A1AA2-C2D1-49D5-B2E5-6C07923EEF27}" destId="{80A6A8AD-E737-4939-A866-8D416A5234BB}" srcOrd="1" destOrd="0" parTransId="{658E2E0C-4380-4D50-B874-677BE2A12571}" sibTransId="{BDC14253-BAC0-45EA-B0C3-A716C33FF29F}"/>
    <dgm:cxn modelId="{4E64FD1E-D62C-4FA1-9BB1-A407A48E504D}" srcId="{FAFED964-0473-4B1C-B550-445D37071DB1}" destId="{58C25565-EA40-43EE-B9DB-B3C51B06A6B4}" srcOrd="2" destOrd="0" parTransId="{ED846348-1412-456B-B484-A7C148183FA8}" sibTransId="{C1DF73F6-D506-4B93-94A6-6696F8E39695}"/>
    <dgm:cxn modelId="{68827831-7F5B-4F18-B6D8-562338F4C904}" srcId="{B5C1E455-03BB-40D8-8343-D4F3A85060D0}" destId="{3124A41D-F458-412C-9977-B1D13E21116C}" srcOrd="0" destOrd="0" parTransId="{818D8915-F802-4DEE-9911-1524F20A67DD}" sibTransId="{285124D0-7EF0-4512-BB1E-17778B4B5F95}"/>
    <dgm:cxn modelId="{9F86BD5D-0908-4FC2-832C-C54E14DA14BA}" type="presOf" srcId="{F8B3D43C-7FB5-46BD-ABE3-CC389EEC44DE}" destId="{51329F24-B2E6-45AD-879D-4B5C7646A842}" srcOrd="0" destOrd="2" presId="urn:microsoft.com/office/officeart/2009/3/layout/IncreasingArrowsProcess"/>
    <dgm:cxn modelId="{59C4DB62-A356-4F51-8456-F5F0142DC501}" type="presOf" srcId="{FF5A1AA2-C2D1-49D5-B2E5-6C07923EEF27}" destId="{CF3B8D17-B5AB-43EA-9FEF-932DBAD57816}" srcOrd="0" destOrd="0" presId="urn:microsoft.com/office/officeart/2009/3/layout/IncreasingArrowsProcess"/>
    <dgm:cxn modelId="{D131BA67-C6C5-4CA0-BDB3-9074F45B7074}" srcId="{58C25565-EA40-43EE-B9DB-B3C51B06A6B4}" destId="{ACFC232C-0D67-4313-8B65-7A181FC671F4}" srcOrd="0" destOrd="0" parTransId="{75CE5C10-4DC5-4EB2-B633-6C4412FA2BDC}" sibTransId="{3E57C56C-C577-4EC6-A86D-BF2CFB065E39}"/>
    <dgm:cxn modelId="{F5258A6F-9925-49F2-8DF1-B706E82F9A86}" type="presOf" srcId="{FAFED964-0473-4B1C-B550-445D37071DB1}" destId="{53C53F0F-D085-4549-9F07-DF8F01BE54C3}" srcOrd="0" destOrd="0" presId="urn:microsoft.com/office/officeart/2009/3/layout/IncreasingArrowsProcess"/>
    <dgm:cxn modelId="{22A47E70-67E7-4A3A-B674-56F0B2F3B1B7}" srcId="{58C25565-EA40-43EE-B9DB-B3C51B06A6B4}" destId="{10BB6C23-19F8-46F8-B301-0A6F41A4C2CA}" srcOrd="1" destOrd="0" parTransId="{F30B2092-12A9-4076-B639-A06999A93B2A}" sibTransId="{56C2DA1C-8C41-4DA4-B17F-A0022DD9A3EA}"/>
    <dgm:cxn modelId="{13ECA153-3CB1-43C9-A95E-CE12E76C6B29}" type="presOf" srcId="{80A6A8AD-E737-4939-A866-8D416A5234BB}" destId="{F9276694-B23F-474E-B612-AE916C44B4F8}" srcOrd="0" destOrd="1" presId="urn:microsoft.com/office/officeart/2009/3/layout/IncreasingArrowsProcess"/>
    <dgm:cxn modelId="{15C07C74-1F41-44CE-B699-5F49F89B4AFA}" srcId="{FAFED964-0473-4B1C-B550-445D37071DB1}" destId="{FF5A1AA2-C2D1-49D5-B2E5-6C07923EEF27}" srcOrd="0" destOrd="0" parTransId="{83F3F4C9-3542-4DE8-B6FA-ED83DF712055}" sibTransId="{70EECA52-60F9-4799-8B4B-AA991E5CE475}"/>
    <dgm:cxn modelId="{A8A84F81-AC9A-45DE-A159-2CE41DD1DB1F}" type="presOf" srcId="{10BB6C23-19F8-46F8-B301-0A6F41A4C2CA}" destId="{51329F24-B2E6-45AD-879D-4B5C7646A842}" srcOrd="0" destOrd="1" presId="urn:microsoft.com/office/officeart/2009/3/layout/IncreasingArrowsProcess"/>
    <dgm:cxn modelId="{82B8C288-4177-4F5F-B1D2-8D8C25C1F04D}" type="presOf" srcId="{5482B0F0-346B-4270-9E24-CE9DD13353B5}" destId="{F9276694-B23F-474E-B612-AE916C44B4F8}" srcOrd="0" destOrd="0" presId="urn:microsoft.com/office/officeart/2009/3/layout/IncreasingArrowsProcess"/>
    <dgm:cxn modelId="{E9DFA98A-57E3-4081-97B2-140CD8B78158}" type="presOf" srcId="{1EDAFD07-1D2A-46F3-B632-217278AA6687}" destId="{4C94EE3A-EED5-443F-9A76-5DC26A0B2160}" srcOrd="0" destOrd="1" presId="urn:microsoft.com/office/officeart/2009/3/layout/IncreasingArrowsProcess"/>
    <dgm:cxn modelId="{41FE3E9E-FD34-4702-B40C-5F991420D9D2}" srcId="{FAFED964-0473-4B1C-B550-445D37071DB1}" destId="{B5C1E455-03BB-40D8-8343-D4F3A85060D0}" srcOrd="1" destOrd="0" parTransId="{D9F1B35F-BBC6-488E-9B47-FC361E2CCA98}" sibTransId="{929312F2-E66E-4A56-98A3-130FB2A83CCE}"/>
    <dgm:cxn modelId="{C71209A2-8FD1-445E-B228-67B3CF8990A8}" srcId="{FF5A1AA2-C2D1-49D5-B2E5-6C07923EEF27}" destId="{5482B0F0-346B-4270-9E24-CE9DD13353B5}" srcOrd="0" destOrd="0" parTransId="{F44667D6-0EF7-4036-AB9B-A77F5F743ABA}" sibTransId="{9C6FE1C0-5306-4198-A3CC-DF1E4C9A873C}"/>
    <dgm:cxn modelId="{E5733BA2-E8B9-4017-ABE9-36009CAD6B16}" type="presOf" srcId="{B5C1E455-03BB-40D8-8343-D4F3A85060D0}" destId="{A48A4B31-8725-4F22-B17D-41A7ECAB376D}" srcOrd="0" destOrd="0" presId="urn:microsoft.com/office/officeart/2009/3/layout/IncreasingArrowsProcess"/>
    <dgm:cxn modelId="{1B646FCE-14B2-476C-AB21-99ED3A87DC87}" type="presOf" srcId="{3124A41D-F458-412C-9977-B1D13E21116C}" destId="{4C94EE3A-EED5-443F-9A76-5DC26A0B2160}" srcOrd="0" destOrd="0" presId="urn:microsoft.com/office/officeart/2009/3/layout/IncreasingArrowsProcess"/>
    <dgm:cxn modelId="{8C8169D4-BBC3-416C-A9A3-67221B1976E2}" srcId="{58C25565-EA40-43EE-B9DB-B3C51B06A6B4}" destId="{F8B3D43C-7FB5-46BD-ABE3-CC389EEC44DE}" srcOrd="2" destOrd="0" parTransId="{061EB2C8-1CF5-437A-89EA-FD45869D2063}" sibTransId="{BB8EA7E7-483C-43D4-97F9-333D42572E63}"/>
    <dgm:cxn modelId="{B1114FE1-97E8-4FE4-9D7D-B7918D103C06}" type="presOf" srcId="{58C25565-EA40-43EE-B9DB-B3C51B06A6B4}" destId="{56A1A718-AF05-452B-8E46-9268EBEA9D33}" srcOrd="0" destOrd="0" presId="urn:microsoft.com/office/officeart/2009/3/layout/IncreasingArrowsProcess"/>
    <dgm:cxn modelId="{3AC25AFE-9406-4244-B802-20531B8ADF3D}" srcId="{B5C1E455-03BB-40D8-8343-D4F3A85060D0}" destId="{1EDAFD07-1D2A-46F3-B632-217278AA6687}" srcOrd="1" destOrd="0" parTransId="{015EB856-7F6A-418B-B6F8-84EE93D7F4F5}" sibTransId="{46EFAF26-5BBE-4F48-93D6-012564EEA1AC}"/>
    <dgm:cxn modelId="{B49666C2-1AD3-4BE4-A70A-C475B4F0A1F3}" type="presParOf" srcId="{53C53F0F-D085-4549-9F07-DF8F01BE54C3}" destId="{CF3B8D17-B5AB-43EA-9FEF-932DBAD57816}" srcOrd="0" destOrd="0" presId="urn:microsoft.com/office/officeart/2009/3/layout/IncreasingArrowsProcess"/>
    <dgm:cxn modelId="{A6C3A65E-79C9-40F2-B141-0602B2396C30}" type="presParOf" srcId="{53C53F0F-D085-4549-9F07-DF8F01BE54C3}" destId="{F9276694-B23F-474E-B612-AE916C44B4F8}" srcOrd="1" destOrd="0" presId="urn:microsoft.com/office/officeart/2009/3/layout/IncreasingArrowsProcess"/>
    <dgm:cxn modelId="{4FD1F21D-9083-490C-8DB3-855D58A9DE0F}" type="presParOf" srcId="{53C53F0F-D085-4549-9F07-DF8F01BE54C3}" destId="{A48A4B31-8725-4F22-B17D-41A7ECAB376D}" srcOrd="2" destOrd="0" presId="urn:microsoft.com/office/officeart/2009/3/layout/IncreasingArrowsProcess"/>
    <dgm:cxn modelId="{60B5C5FF-D95F-4A05-B771-214E424491A8}" type="presParOf" srcId="{53C53F0F-D085-4549-9F07-DF8F01BE54C3}" destId="{4C94EE3A-EED5-443F-9A76-5DC26A0B2160}" srcOrd="3" destOrd="0" presId="urn:microsoft.com/office/officeart/2009/3/layout/IncreasingArrowsProcess"/>
    <dgm:cxn modelId="{562EEA82-50B5-434F-8F2E-10020F2B9D7A}" type="presParOf" srcId="{53C53F0F-D085-4549-9F07-DF8F01BE54C3}" destId="{56A1A718-AF05-452B-8E46-9268EBEA9D33}" srcOrd="4" destOrd="0" presId="urn:microsoft.com/office/officeart/2009/3/layout/IncreasingArrowsProcess"/>
    <dgm:cxn modelId="{8336938A-EF1D-4BAB-B85D-AE49FA49131F}" type="presParOf" srcId="{53C53F0F-D085-4549-9F07-DF8F01BE54C3}" destId="{51329F24-B2E6-45AD-879D-4B5C7646A842}"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06128-A977-48ED-B785-F6755A77837D}">
      <dsp:nvSpPr>
        <dsp:cNvPr id="0" name=""/>
        <dsp:cNvSpPr/>
      </dsp:nvSpPr>
      <dsp:spPr>
        <a:xfrm>
          <a:off x="185698" y="1520"/>
          <a:ext cx="2855118" cy="17130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Refugees, Asylum Seekers</a:t>
          </a:r>
          <a:endParaRPr lang="en-US" sz="3200" kern="1200" dirty="0"/>
        </a:p>
      </dsp:txBody>
      <dsp:txXfrm>
        <a:off x="185698" y="1520"/>
        <a:ext cx="2855118" cy="1713071"/>
      </dsp:txXfrm>
    </dsp:sp>
    <dsp:sp modelId="{F77B8EB1-BC7C-4C5F-989B-FF7979E6F4D1}">
      <dsp:nvSpPr>
        <dsp:cNvPr id="0" name=""/>
        <dsp:cNvSpPr/>
      </dsp:nvSpPr>
      <dsp:spPr>
        <a:xfrm>
          <a:off x="3326329" y="1520"/>
          <a:ext cx="2855118" cy="17130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Internally Displaced Persons</a:t>
          </a:r>
          <a:endParaRPr lang="en-US" sz="3200" kern="1200" dirty="0"/>
        </a:p>
      </dsp:txBody>
      <dsp:txXfrm>
        <a:off x="3326329" y="1520"/>
        <a:ext cx="2855118" cy="1713071"/>
      </dsp:txXfrm>
    </dsp:sp>
    <dsp:sp modelId="{3B4853FB-292D-436F-BB93-9312874C63D2}">
      <dsp:nvSpPr>
        <dsp:cNvPr id="0" name=""/>
        <dsp:cNvSpPr/>
      </dsp:nvSpPr>
      <dsp:spPr>
        <a:xfrm>
          <a:off x="6466960" y="1520"/>
          <a:ext cx="2855118" cy="17130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Migrants</a:t>
          </a:r>
          <a:endParaRPr lang="en-US" sz="3200" kern="1200" dirty="0"/>
        </a:p>
      </dsp:txBody>
      <dsp:txXfrm>
        <a:off x="6466960" y="1520"/>
        <a:ext cx="2855118" cy="1713071"/>
      </dsp:txXfrm>
    </dsp:sp>
    <dsp:sp modelId="{00278B8A-D5AC-4D0E-AE88-0C60D4F05285}">
      <dsp:nvSpPr>
        <dsp:cNvPr id="0" name=""/>
        <dsp:cNvSpPr/>
      </dsp:nvSpPr>
      <dsp:spPr>
        <a:xfrm>
          <a:off x="1818398" y="1984069"/>
          <a:ext cx="2855118" cy="17130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Returnees</a:t>
          </a:r>
          <a:endParaRPr lang="en-US" sz="3200" kern="1200" dirty="0"/>
        </a:p>
      </dsp:txBody>
      <dsp:txXfrm>
        <a:off x="1818398" y="1984069"/>
        <a:ext cx="2855118" cy="1713071"/>
      </dsp:txXfrm>
    </dsp:sp>
    <dsp:sp modelId="{DB56FC28-79D7-4B5C-AA09-CE23D5C4C0EC}">
      <dsp:nvSpPr>
        <dsp:cNvPr id="0" name=""/>
        <dsp:cNvSpPr/>
      </dsp:nvSpPr>
      <dsp:spPr>
        <a:xfrm>
          <a:off x="4896644" y="2000103"/>
          <a:ext cx="2855118" cy="171307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Any other person at heightened risk</a:t>
          </a:r>
        </a:p>
      </dsp:txBody>
      <dsp:txXfrm>
        <a:off x="4896644" y="2000103"/>
        <a:ext cx="2855118" cy="1713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B8D17-B5AB-43EA-9FEF-932DBAD57816}">
      <dsp:nvSpPr>
        <dsp:cNvPr id="0" name=""/>
        <dsp:cNvSpPr/>
      </dsp:nvSpPr>
      <dsp:spPr>
        <a:xfrm>
          <a:off x="31890" y="191422"/>
          <a:ext cx="10996687" cy="160153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54244" numCol="1" spcCol="1270" anchor="ctr" anchorCtr="0">
          <a:noAutofit/>
        </a:bodyPr>
        <a:lstStyle/>
        <a:p>
          <a:pPr marL="0" lvl="0" indent="0" algn="l" defTabSz="1066800">
            <a:lnSpc>
              <a:spcPct val="90000"/>
            </a:lnSpc>
            <a:spcBef>
              <a:spcPct val="0"/>
            </a:spcBef>
            <a:spcAft>
              <a:spcPct val="35000"/>
            </a:spcAft>
            <a:buNone/>
          </a:pPr>
          <a:r>
            <a:rPr lang="en-US" sz="2400" b="1" kern="1200" dirty="0"/>
            <a:t>Advocacy document</a:t>
          </a:r>
        </a:p>
      </dsp:txBody>
      <dsp:txXfrm>
        <a:off x="31890" y="591806"/>
        <a:ext cx="10596303" cy="800768"/>
      </dsp:txXfrm>
    </dsp:sp>
    <dsp:sp modelId="{F9276694-B23F-474E-B612-AE916C44B4F8}">
      <dsp:nvSpPr>
        <dsp:cNvPr id="0" name=""/>
        <dsp:cNvSpPr/>
      </dsp:nvSpPr>
      <dsp:spPr>
        <a:xfrm>
          <a:off x="31890" y="1426438"/>
          <a:ext cx="3386979" cy="308514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chemeClr val="accent6">
                  <a:lumMod val="75000"/>
                </a:schemeClr>
              </a:solidFill>
            </a:rPr>
            <a:t>Key messages – version 1 endorsed by ISCG</a:t>
          </a:r>
        </a:p>
        <a:p>
          <a:pPr marL="0" lvl="0" indent="0" algn="l" defTabSz="1289050">
            <a:lnSpc>
              <a:spcPct val="90000"/>
            </a:lnSpc>
            <a:spcBef>
              <a:spcPct val="0"/>
            </a:spcBef>
            <a:spcAft>
              <a:spcPct val="35000"/>
            </a:spcAft>
            <a:buNone/>
          </a:pPr>
          <a:r>
            <a:rPr lang="en-US" sz="2900" kern="1200" dirty="0">
              <a:solidFill>
                <a:schemeClr val="accent1"/>
              </a:solidFill>
            </a:rPr>
            <a:t>Version 2</a:t>
          </a:r>
        </a:p>
      </dsp:txBody>
      <dsp:txXfrm>
        <a:off x="31890" y="1426438"/>
        <a:ext cx="3386979" cy="3085149"/>
      </dsp:txXfrm>
    </dsp:sp>
    <dsp:sp modelId="{A48A4B31-8725-4F22-B17D-41A7ECAB376D}">
      <dsp:nvSpPr>
        <dsp:cNvPr id="0" name=""/>
        <dsp:cNvSpPr/>
      </dsp:nvSpPr>
      <dsp:spPr>
        <a:xfrm>
          <a:off x="3418870" y="725268"/>
          <a:ext cx="7609707" cy="160153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54244" numCol="1" spcCol="1270" anchor="ctr" anchorCtr="0">
          <a:noAutofit/>
        </a:bodyPr>
        <a:lstStyle/>
        <a:p>
          <a:pPr marL="0" lvl="0" indent="0" algn="l" defTabSz="1066800">
            <a:lnSpc>
              <a:spcPct val="90000"/>
            </a:lnSpc>
            <a:spcBef>
              <a:spcPct val="0"/>
            </a:spcBef>
            <a:spcAft>
              <a:spcPct val="35000"/>
            </a:spcAft>
            <a:buNone/>
          </a:pPr>
          <a:r>
            <a:rPr lang="en-US" sz="2400" b="1" kern="1200" dirty="0"/>
            <a:t>Operational guidance</a:t>
          </a:r>
        </a:p>
      </dsp:txBody>
      <dsp:txXfrm>
        <a:off x="3418870" y="1125652"/>
        <a:ext cx="7209323" cy="800768"/>
      </dsp:txXfrm>
    </dsp:sp>
    <dsp:sp modelId="{4C94EE3A-EED5-443F-9A76-5DC26A0B2160}">
      <dsp:nvSpPr>
        <dsp:cNvPr id="0" name=""/>
        <dsp:cNvSpPr/>
      </dsp:nvSpPr>
      <dsp:spPr>
        <a:xfrm>
          <a:off x="3418870" y="1960284"/>
          <a:ext cx="3386979" cy="308514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chemeClr val="accent1"/>
              </a:solidFill>
            </a:rPr>
            <a:t>List of recommended actions for eviction aversion and impact mitigation</a:t>
          </a:r>
        </a:p>
        <a:p>
          <a:pPr marL="0" lvl="0" indent="0" algn="l" defTabSz="1289050">
            <a:lnSpc>
              <a:spcPct val="90000"/>
            </a:lnSpc>
            <a:spcBef>
              <a:spcPct val="0"/>
            </a:spcBef>
            <a:spcAft>
              <a:spcPct val="35000"/>
            </a:spcAft>
            <a:buNone/>
          </a:pPr>
          <a:r>
            <a:rPr lang="en-US" sz="2900" kern="1200" dirty="0">
              <a:solidFill>
                <a:schemeClr val="accent6">
                  <a:lumMod val="75000"/>
                </a:schemeClr>
              </a:solidFill>
            </a:rPr>
            <a:t>Guidance on cash response (IDPs)</a:t>
          </a:r>
        </a:p>
      </dsp:txBody>
      <dsp:txXfrm>
        <a:off x="3418870" y="1960284"/>
        <a:ext cx="3386979" cy="3085149"/>
      </dsp:txXfrm>
    </dsp:sp>
    <dsp:sp modelId="{56A1A718-AF05-452B-8E46-9268EBEA9D33}">
      <dsp:nvSpPr>
        <dsp:cNvPr id="0" name=""/>
        <dsp:cNvSpPr/>
      </dsp:nvSpPr>
      <dsp:spPr>
        <a:xfrm>
          <a:off x="6805849" y="1259114"/>
          <a:ext cx="4222727" cy="160153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54244" numCol="1" spcCol="1270" anchor="ctr" anchorCtr="0">
          <a:noAutofit/>
        </a:bodyPr>
        <a:lstStyle/>
        <a:p>
          <a:pPr marL="0" lvl="0" indent="0" algn="l" defTabSz="1066800">
            <a:lnSpc>
              <a:spcPct val="90000"/>
            </a:lnSpc>
            <a:spcBef>
              <a:spcPct val="0"/>
            </a:spcBef>
            <a:spcAft>
              <a:spcPct val="35000"/>
            </a:spcAft>
            <a:buNone/>
          </a:pPr>
          <a:r>
            <a:rPr lang="en-US" sz="2400" b="1" kern="1200" dirty="0"/>
            <a:t>Eviction tracking &amp; risk monitoring</a:t>
          </a:r>
        </a:p>
      </dsp:txBody>
      <dsp:txXfrm>
        <a:off x="6805849" y="1659498"/>
        <a:ext cx="3822343" cy="800768"/>
      </dsp:txXfrm>
    </dsp:sp>
    <dsp:sp modelId="{51329F24-B2E6-45AD-879D-4B5C7646A842}">
      <dsp:nvSpPr>
        <dsp:cNvPr id="0" name=""/>
        <dsp:cNvSpPr/>
      </dsp:nvSpPr>
      <dsp:spPr>
        <a:xfrm>
          <a:off x="6805849" y="2494129"/>
          <a:ext cx="3386979" cy="303999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chemeClr val="accent6">
                  <a:lumMod val="75000"/>
                </a:schemeClr>
              </a:solidFill>
            </a:rPr>
            <a:t>Eviction tracker</a:t>
          </a:r>
        </a:p>
        <a:p>
          <a:pPr marL="0" lvl="0" indent="0" algn="l" defTabSz="1289050">
            <a:lnSpc>
              <a:spcPct val="90000"/>
            </a:lnSpc>
            <a:spcBef>
              <a:spcPct val="0"/>
            </a:spcBef>
            <a:spcAft>
              <a:spcPct val="35000"/>
            </a:spcAft>
            <a:buNone/>
          </a:pPr>
          <a:r>
            <a:rPr lang="en-US" sz="2900" kern="1200" dirty="0">
              <a:solidFill>
                <a:schemeClr val="accent1"/>
              </a:solidFill>
            </a:rPr>
            <a:t>Eviction monitoring checklist</a:t>
          </a:r>
        </a:p>
        <a:p>
          <a:pPr marL="0" lvl="0" indent="0" algn="l" defTabSz="1289050">
            <a:lnSpc>
              <a:spcPct val="90000"/>
            </a:lnSpc>
            <a:spcBef>
              <a:spcPct val="0"/>
            </a:spcBef>
            <a:spcAft>
              <a:spcPct val="35000"/>
            </a:spcAft>
            <a:buNone/>
          </a:pPr>
          <a:r>
            <a:rPr lang="en-US" sz="2900" kern="1200" dirty="0">
              <a:solidFill>
                <a:schemeClr val="accent5">
                  <a:lumMod val="75000"/>
                </a:schemeClr>
              </a:solidFill>
            </a:rPr>
            <a:t>Site – level eviction risk mapping</a:t>
          </a:r>
        </a:p>
      </dsp:txBody>
      <dsp:txXfrm>
        <a:off x="6805849" y="2494129"/>
        <a:ext cx="3386979" cy="30399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9652B-8E19-4907-800F-2607B48BBFE9}" type="datetimeFigureOut">
              <a:rPr lang="en-US" smtClean="0"/>
              <a:t>7/13/2021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905DB-48B0-42BE-95B1-8292B39D98AB}" type="slidenum">
              <a:rPr lang="en-US" smtClean="0"/>
              <a:t>‹#›</a:t>
            </a:fld>
            <a:endParaRPr lang="en-US"/>
          </a:p>
        </p:txBody>
      </p:sp>
    </p:spTree>
    <p:extLst>
      <p:ext uri="{BB962C8B-B14F-4D97-AF65-F5344CB8AC3E}">
        <p14:creationId xmlns:p14="http://schemas.microsoft.com/office/powerpoint/2010/main" val="1619883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3EA9BB-AE7A-4777-A861-A91D389B0AEB}" type="slidenum">
              <a:rPr lang="en-US" smtClean="0"/>
              <a:t>12</a:t>
            </a:fld>
            <a:endParaRPr lang="en-US"/>
          </a:p>
        </p:txBody>
      </p:sp>
    </p:spTree>
    <p:extLst>
      <p:ext uri="{BB962C8B-B14F-4D97-AF65-F5344CB8AC3E}">
        <p14:creationId xmlns:p14="http://schemas.microsoft.com/office/powerpoint/2010/main" val="262952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3EA9BB-AE7A-4777-A861-A91D389B0AEB}" type="slidenum">
              <a:rPr lang="en-US" smtClean="0"/>
              <a:t>14</a:t>
            </a:fld>
            <a:endParaRPr lang="en-US" dirty="0"/>
          </a:p>
        </p:txBody>
      </p:sp>
    </p:spTree>
    <p:extLst>
      <p:ext uri="{BB962C8B-B14F-4D97-AF65-F5344CB8AC3E}">
        <p14:creationId xmlns:p14="http://schemas.microsoft.com/office/powerpoint/2010/main" val="143310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05000"/>
              </a:lnSpc>
              <a:spcBef>
                <a:spcPts val="0"/>
              </a:spcBef>
              <a:spcAft>
                <a:spcPts val="0"/>
              </a:spcAft>
              <a:buFont typeface="Calibri Light" panose="020F0302020204030204" pitchFamily="34" charset="0"/>
              <a:buChar char="-"/>
            </a:pPr>
            <a:r>
              <a:rPr lang="en-GB" sz="1800">
                <a:effectLst/>
                <a:latin typeface="Calibri Light" panose="020F0302020204030204" pitchFamily="34" charset="0"/>
                <a:ea typeface="Times New Roman" panose="02020603050405020304" pitchFamily="18" charset="0"/>
                <a:cs typeface="Times New Roman" panose="02020603050405020304" pitchFamily="18" charset="0"/>
              </a:rPr>
              <a:t>Validation of the entry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05000"/>
              </a:lnSpc>
              <a:spcBef>
                <a:spcPts val="0"/>
              </a:spcBef>
              <a:spcAft>
                <a:spcPts val="0"/>
              </a:spcAft>
              <a:buFont typeface="Calibri Light" panose="020F0302020204030204" pitchFamily="34" charset="0"/>
              <a:buChar char="-"/>
            </a:pPr>
            <a:r>
              <a:rPr lang="en-GB" sz="1800">
                <a:effectLst/>
                <a:latin typeface="Calibri Light" panose="020F0302020204030204" pitchFamily="34" charset="0"/>
                <a:ea typeface="Times New Roman" panose="02020603050405020304" pitchFamily="18" charset="0"/>
                <a:cs typeface="Times New Roman" panose="02020603050405020304" pitchFamily="18" charset="0"/>
              </a:rPr>
              <a:t>Referral to relevant Protection or S/NFI partner to verify the eviction threat if needed or bilateral follow up with the reporting entity. The Interagency Referral SOP will be applied to conduct individual referrals.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05000"/>
              </a:lnSpc>
              <a:spcBef>
                <a:spcPts val="0"/>
              </a:spcBef>
              <a:spcAft>
                <a:spcPts val="0"/>
              </a:spcAft>
              <a:buFont typeface="Calibri Light" panose="020F0302020204030204" pitchFamily="34" charset="0"/>
              <a:buChar char="-"/>
            </a:pPr>
            <a:r>
              <a:rPr lang="en-GB" sz="1800">
                <a:effectLst/>
                <a:latin typeface="Calibri Light" panose="020F0302020204030204" pitchFamily="34" charset="0"/>
                <a:ea typeface="Times New Roman" panose="02020603050405020304" pitchFamily="18" charset="0"/>
                <a:cs typeface="Times New Roman" panose="02020603050405020304" pitchFamily="18" charset="0"/>
              </a:rPr>
              <a:t>Agreement on appropriate actions to be taken as per table below</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05000"/>
              </a:lnSpc>
              <a:spcBef>
                <a:spcPts val="0"/>
              </a:spcBef>
              <a:spcAft>
                <a:spcPts val="800"/>
              </a:spcAft>
              <a:buFont typeface="Calibri Light" panose="020F0302020204030204" pitchFamily="34" charset="0"/>
              <a:buChar char="-"/>
            </a:pPr>
            <a:r>
              <a:rPr lang="en-GB" sz="1800">
                <a:effectLst/>
                <a:latin typeface="Calibri Light" panose="020F0302020204030204" pitchFamily="34" charset="0"/>
                <a:ea typeface="Times New Roman" panose="02020603050405020304" pitchFamily="18" charset="0"/>
                <a:cs typeface="Times New Roman" panose="02020603050405020304" pitchFamily="18" charset="0"/>
              </a:rPr>
              <a:t>Acknowledgement of the receipt to the reporting entity with feedback on the action taken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EF6806F5-09F1-489F-9A4B-528994124747}" type="slidenum">
              <a:rPr lang="en-GB" smtClean="0"/>
              <a:t>20</a:t>
            </a:fld>
            <a:endParaRPr lang="en-GB"/>
          </a:p>
        </p:txBody>
      </p:sp>
    </p:spTree>
    <p:extLst>
      <p:ext uri="{BB962C8B-B14F-4D97-AF65-F5344CB8AC3E}">
        <p14:creationId xmlns:p14="http://schemas.microsoft.com/office/powerpoint/2010/main" val="55378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These are the main alternatives we got under Rental market interventions. Programs that use a market-based approach to support displaced people ability to </a:t>
            </a:r>
            <a:r>
              <a:rPr lang="en-GB" sz="1200" b="1" i="0" kern="1200" dirty="0">
                <a:solidFill>
                  <a:schemeClr val="tx1"/>
                </a:solidFill>
                <a:effectLst/>
                <a:latin typeface="+mn-lt"/>
                <a:ea typeface="+mn-ea"/>
                <a:cs typeface="+mn-cs"/>
              </a:rPr>
              <a:t>access or retain rental housing or land for settlement.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MPCA refers to unrestricted cash transfers to cover basic needs. Displacement or the loss of people’s homes can be an trigger to provide MPC. This modality offers people a maximum degree of choice, flexibility and dignity. Post distributing monitoring often indicates that a significant amount of beneficiaries have used MPC to cover housing costs therefore, we can consider MPC can have a direct shelter outcome.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Cash for rent (CfR): is literally money (or a cash transfer) given directly to a lessor, landlord or landlady, a propriety owner or manager to cover the accommodation costs for a specific amount of time. It is usually based on a pre-existing relationship between a landlord and tenant, although NRC may also assist in some cases.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Single-purpose cash is similar to CfR as both intent to cover rent and in some instances also the cost of utilities. However, in this case, cash if given directly to the beneficiary. This is the reason it cannot be restricted and it is called Labelled cash. The key to have a shelter outcome is on the beneficiary identification process and the timing of the assistance. Just as we provide cash at the start of the school year to support parents of school-age children sending them to school, the teams might select beneficiaries based on their shelter needs.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OFC, also known as rehabilitation-for-rent, works directly with propriety owners to increase or improve the stock of adequate housing (utilities can also be upgraded). In exchange for this assistance, the landowners must agree to allow a vulnerable household to live in the rehabilitated space free of charge (or at a reduced rent) for a defined period of time. </a:t>
            </a: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4EFFDE-5F0C-48CB-85B3-8B03A77937F2}" type="slidenum">
              <a:rPr lang="en-GB" smtClean="0"/>
              <a:t>21</a:t>
            </a:fld>
            <a:endParaRPr lang="en-GB"/>
          </a:p>
        </p:txBody>
      </p:sp>
    </p:spTree>
    <p:extLst>
      <p:ext uri="{BB962C8B-B14F-4D97-AF65-F5344CB8AC3E}">
        <p14:creationId xmlns:p14="http://schemas.microsoft.com/office/powerpoint/2010/main" val="415673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05000"/>
              </a:lnSpc>
              <a:spcBef>
                <a:spcPts val="0"/>
              </a:spcBef>
              <a:spcAft>
                <a:spcPts val="0"/>
              </a:spcAft>
              <a:buFont typeface="Calibri Light" panose="020F0302020204030204" pitchFamily="34" charset="0"/>
              <a:buChar char="-"/>
            </a:pPr>
            <a:r>
              <a:rPr lang="en-GB" sz="1800">
                <a:effectLst/>
                <a:latin typeface="Calibri Light" panose="020F0302020204030204" pitchFamily="34" charset="0"/>
                <a:ea typeface="Times New Roman" panose="02020603050405020304" pitchFamily="18" charset="0"/>
                <a:cs typeface="Times New Roman" panose="02020603050405020304" pitchFamily="18" charset="0"/>
              </a:rPr>
              <a:t>Validation of the entry</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05000"/>
              </a:lnSpc>
              <a:spcBef>
                <a:spcPts val="0"/>
              </a:spcBef>
              <a:spcAft>
                <a:spcPts val="0"/>
              </a:spcAft>
              <a:buFont typeface="Calibri Light" panose="020F0302020204030204" pitchFamily="34" charset="0"/>
              <a:buChar char="-"/>
            </a:pPr>
            <a:r>
              <a:rPr lang="en-GB" sz="1800">
                <a:effectLst/>
                <a:latin typeface="Calibri Light" panose="020F0302020204030204" pitchFamily="34" charset="0"/>
                <a:ea typeface="Times New Roman" panose="02020603050405020304" pitchFamily="18" charset="0"/>
                <a:cs typeface="Times New Roman" panose="02020603050405020304" pitchFamily="18" charset="0"/>
              </a:rPr>
              <a:t>Referral to relevant Protection or S/NFI partner to verify the eviction threat if needed or bilateral follow up with the reporting entity. The Interagency Referral SOP will be applied to conduct individual referrals.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05000"/>
              </a:lnSpc>
              <a:spcBef>
                <a:spcPts val="0"/>
              </a:spcBef>
              <a:spcAft>
                <a:spcPts val="0"/>
              </a:spcAft>
              <a:buFont typeface="Calibri Light" panose="020F0302020204030204" pitchFamily="34" charset="0"/>
              <a:buChar char="-"/>
            </a:pPr>
            <a:r>
              <a:rPr lang="en-GB" sz="1800">
                <a:effectLst/>
                <a:latin typeface="Calibri Light" panose="020F0302020204030204" pitchFamily="34" charset="0"/>
                <a:ea typeface="Times New Roman" panose="02020603050405020304" pitchFamily="18" charset="0"/>
                <a:cs typeface="Times New Roman" panose="02020603050405020304" pitchFamily="18" charset="0"/>
              </a:rPr>
              <a:t>Agreement on appropriate actions to be taken as per table below</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05000"/>
              </a:lnSpc>
              <a:spcBef>
                <a:spcPts val="0"/>
              </a:spcBef>
              <a:spcAft>
                <a:spcPts val="800"/>
              </a:spcAft>
              <a:buFont typeface="Calibri Light" panose="020F0302020204030204" pitchFamily="34" charset="0"/>
              <a:buChar char="-"/>
            </a:pPr>
            <a:r>
              <a:rPr lang="en-GB" sz="1800">
                <a:effectLst/>
                <a:latin typeface="Calibri Light" panose="020F0302020204030204" pitchFamily="34" charset="0"/>
                <a:ea typeface="Times New Roman" panose="02020603050405020304" pitchFamily="18" charset="0"/>
                <a:cs typeface="Times New Roman" panose="02020603050405020304" pitchFamily="18" charset="0"/>
              </a:rPr>
              <a:t>Acknowledgement of the receipt to the reporting entity with feedback on the action taken</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EF6806F5-09F1-489F-9A4B-528994124747}" type="slidenum">
              <a:rPr lang="en-GB" smtClean="0"/>
              <a:t>23</a:t>
            </a:fld>
            <a:endParaRPr lang="en-GB"/>
          </a:p>
        </p:txBody>
      </p:sp>
    </p:spTree>
    <p:extLst>
      <p:ext uri="{BB962C8B-B14F-4D97-AF65-F5344CB8AC3E}">
        <p14:creationId xmlns:p14="http://schemas.microsoft.com/office/powerpoint/2010/main" val="305508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806F5-09F1-489F-9A4B-528994124747}" type="slidenum">
              <a:rPr lang="en-GB" smtClean="0"/>
              <a:t>25</a:t>
            </a:fld>
            <a:endParaRPr lang="en-GB"/>
          </a:p>
        </p:txBody>
      </p:sp>
    </p:spTree>
    <p:extLst>
      <p:ext uri="{BB962C8B-B14F-4D97-AF65-F5344CB8AC3E}">
        <p14:creationId xmlns:p14="http://schemas.microsoft.com/office/powerpoint/2010/main" val="32335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026B-3683-4968-A102-C75A102432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7D8FE0-957A-4E5B-B27C-7233438B589F}"/>
              </a:ext>
            </a:extLst>
          </p:cNvPr>
          <p:cNvSpPr>
            <a:spLocks noGrp="1"/>
          </p:cNvSpPr>
          <p:nvPr>
            <p:ph type="subTitle" idx="1"/>
          </p:nvPr>
        </p:nvSpPr>
        <p:spPr>
          <a:xfrm>
            <a:off x="1524000" y="3602038"/>
            <a:ext cx="9144000" cy="1655762"/>
          </a:xfr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E4BF2D-1EBC-4FB9-95B8-7B1AF846441C}"/>
              </a:ext>
            </a:extLst>
          </p:cNvPr>
          <p:cNvSpPr>
            <a:spLocks noGrp="1"/>
          </p:cNvSpPr>
          <p:nvPr>
            <p:ph type="dt" sz="half" idx="10"/>
          </p:nvPr>
        </p:nvSpPr>
        <p:spPr/>
        <p:txBody>
          <a:bodyPr/>
          <a:lstStyle/>
          <a:p>
            <a:fld id="{C0174092-ACB2-412B-B384-0230AAA986DB}" type="datetimeFigureOut">
              <a:rPr lang="en-US" smtClean="0"/>
              <a:t>7/13/2021</a:t>
            </a:fld>
            <a:endParaRPr lang="en-US"/>
          </a:p>
        </p:txBody>
      </p:sp>
      <p:sp>
        <p:nvSpPr>
          <p:cNvPr id="5" name="Footer Placeholder 4">
            <a:extLst>
              <a:ext uri="{FF2B5EF4-FFF2-40B4-BE49-F238E27FC236}">
                <a16:creationId xmlns:a16="http://schemas.microsoft.com/office/drawing/2014/main" id="{3586F473-F22A-489E-B0F5-5217172DC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F3CAF-E75A-4A68-89E6-8EB19709D112}"/>
              </a:ext>
            </a:extLst>
          </p:cNvPr>
          <p:cNvSpPr>
            <a:spLocks noGrp="1"/>
          </p:cNvSpPr>
          <p:nvPr>
            <p:ph type="sldNum" sz="quarter" idx="12"/>
          </p:nvPr>
        </p:nvSpPr>
        <p:spPr/>
        <p:txBody>
          <a:bodyPr/>
          <a:lstStyle/>
          <a:p>
            <a:fld id="{872AA199-3088-4368-BD0C-B6C042813D88}" type="slidenum">
              <a:rPr lang="en-US" smtClean="0"/>
              <a:t>‹#›</a:t>
            </a:fld>
            <a:endParaRPr lang="en-US"/>
          </a:p>
        </p:txBody>
      </p:sp>
    </p:spTree>
    <p:extLst>
      <p:ext uri="{BB962C8B-B14F-4D97-AF65-F5344CB8AC3E}">
        <p14:creationId xmlns:p14="http://schemas.microsoft.com/office/powerpoint/2010/main" val="157765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9FA7-FCD3-4560-8F65-7C8CAA381D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EED3B2-2332-4086-97E7-4112D9DE4F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B7C0-553E-4B63-A6D4-413E90C2DCB6}"/>
              </a:ext>
            </a:extLst>
          </p:cNvPr>
          <p:cNvSpPr>
            <a:spLocks noGrp="1"/>
          </p:cNvSpPr>
          <p:nvPr>
            <p:ph type="dt" sz="half" idx="10"/>
          </p:nvPr>
        </p:nvSpPr>
        <p:spPr/>
        <p:txBody>
          <a:bodyPr/>
          <a:lstStyle/>
          <a:p>
            <a:fld id="{C0174092-ACB2-412B-B384-0230AAA986DB}" type="datetimeFigureOut">
              <a:rPr lang="en-US" smtClean="0"/>
              <a:t>7/13/2021</a:t>
            </a:fld>
            <a:endParaRPr lang="en-US"/>
          </a:p>
        </p:txBody>
      </p:sp>
      <p:sp>
        <p:nvSpPr>
          <p:cNvPr id="5" name="Footer Placeholder 4">
            <a:extLst>
              <a:ext uri="{FF2B5EF4-FFF2-40B4-BE49-F238E27FC236}">
                <a16:creationId xmlns:a16="http://schemas.microsoft.com/office/drawing/2014/main" id="{0BC8E8B6-EE25-4A00-82F2-08188B754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30747-2DCC-401C-9089-0647BA00AA21}"/>
              </a:ext>
            </a:extLst>
          </p:cNvPr>
          <p:cNvSpPr>
            <a:spLocks noGrp="1"/>
          </p:cNvSpPr>
          <p:nvPr>
            <p:ph type="sldNum" sz="quarter" idx="12"/>
          </p:nvPr>
        </p:nvSpPr>
        <p:spPr/>
        <p:txBody>
          <a:bodyPr/>
          <a:lstStyle/>
          <a:p>
            <a:fld id="{872AA199-3088-4368-BD0C-B6C042813D88}" type="slidenum">
              <a:rPr lang="en-US" smtClean="0"/>
              <a:t>‹#›</a:t>
            </a:fld>
            <a:endParaRPr lang="en-US"/>
          </a:p>
        </p:txBody>
      </p:sp>
    </p:spTree>
    <p:extLst>
      <p:ext uri="{BB962C8B-B14F-4D97-AF65-F5344CB8AC3E}">
        <p14:creationId xmlns:p14="http://schemas.microsoft.com/office/powerpoint/2010/main" val="212193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E17602-8BAA-4B2A-A8E2-858493345AE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1710A1-D95A-4F92-B3B8-3F573145FD50}"/>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2F6CE-02B1-4D44-82B4-4E98A04CE61A}"/>
              </a:ext>
            </a:extLst>
          </p:cNvPr>
          <p:cNvSpPr>
            <a:spLocks noGrp="1"/>
          </p:cNvSpPr>
          <p:nvPr>
            <p:ph type="dt" sz="half" idx="10"/>
          </p:nvPr>
        </p:nvSpPr>
        <p:spPr/>
        <p:txBody>
          <a:bodyPr/>
          <a:lstStyle/>
          <a:p>
            <a:fld id="{C0174092-ACB2-412B-B384-0230AAA986DB}" type="datetimeFigureOut">
              <a:rPr lang="en-US" smtClean="0"/>
              <a:t>7/13/2021</a:t>
            </a:fld>
            <a:endParaRPr lang="en-US"/>
          </a:p>
        </p:txBody>
      </p:sp>
      <p:sp>
        <p:nvSpPr>
          <p:cNvPr id="5" name="Footer Placeholder 4">
            <a:extLst>
              <a:ext uri="{FF2B5EF4-FFF2-40B4-BE49-F238E27FC236}">
                <a16:creationId xmlns:a16="http://schemas.microsoft.com/office/drawing/2014/main" id="{D82AA23F-5CBF-4C85-A71D-C194CFBD7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036E8-B0CF-4C8C-915D-78D9925117B0}"/>
              </a:ext>
            </a:extLst>
          </p:cNvPr>
          <p:cNvSpPr>
            <a:spLocks noGrp="1"/>
          </p:cNvSpPr>
          <p:nvPr>
            <p:ph type="sldNum" sz="quarter" idx="12"/>
          </p:nvPr>
        </p:nvSpPr>
        <p:spPr/>
        <p:txBody>
          <a:bodyPr/>
          <a:lstStyle/>
          <a:p>
            <a:fld id="{872AA199-3088-4368-BD0C-B6C042813D88}" type="slidenum">
              <a:rPr lang="en-US" smtClean="0"/>
              <a:t>‹#›</a:t>
            </a:fld>
            <a:endParaRPr lang="en-US"/>
          </a:p>
        </p:txBody>
      </p:sp>
    </p:spTree>
    <p:extLst>
      <p:ext uri="{BB962C8B-B14F-4D97-AF65-F5344CB8AC3E}">
        <p14:creationId xmlns:p14="http://schemas.microsoft.com/office/powerpoint/2010/main" val="1257721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 X Image/Text">
    <p:spTree>
      <p:nvGrpSpPr>
        <p:cNvPr id="1" name=""/>
        <p:cNvGrpSpPr/>
        <p:nvPr/>
      </p:nvGrpSpPr>
      <p:grpSpPr>
        <a:xfrm>
          <a:off x="0" y="0"/>
          <a:ext cx="0" cy="0"/>
          <a:chOff x="0" y="0"/>
          <a:chExt cx="0" cy="0"/>
        </a:xfrm>
      </p:grpSpPr>
      <p:sp>
        <p:nvSpPr>
          <p:cNvPr id="3" name="Plassholder for bilde 4"/>
          <p:cNvSpPr>
            <a:spLocks noGrp="1"/>
          </p:cNvSpPr>
          <p:nvPr>
            <p:ph type="pic" sz="quarter" idx="10" hasCustomPrompt="1"/>
          </p:nvPr>
        </p:nvSpPr>
        <p:spPr>
          <a:xfrm>
            <a:off x="239349" y="240000"/>
            <a:ext cx="3744000" cy="2740800"/>
          </a:xfrm>
          <a:prstGeom prst="rect">
            <a:avLst/>
          </a:prstGeom>
        </p:spPr>
        <p:txBody>
          <a:bodyPr>
            <a:normAutofit/>
          </a:bodyPr>
          <a:lstStyle>
            <a:lvl1pPr marL="0" indent="0">
              <a:buNone/>
              <a:defRPr sz="1867" baseline="0"/>
            </a:lvl1pPr>
          </a:lstStyle>
          <a:p>
            <a:r>
              <a:rPr lang="nb-NO" err="1"/>
              <a:t>Click</a:t>
            </a:r>
            <a:r>
              <a:rPr lang="nb-NO"/>
              <a:t> </a:t>
            </a:r>
            <a:r>
              <a:rPr lang="nb-NO" err="1"/>
              <a:t>icon</a:t>
            </a:r>
            <a:r>
              <a:rPr lang="nb-NO"/>
              <a:t> to </a:t>
            </a:r>
            <a:r>
              <a:rPr lang="nb-NO" err="1"/>
              <a:t>insert</a:t>
            </a:r>
            <a:r>
              <a:rPr lang="nb-NO"/>
              <a:t> image</a:t>
            </a:r>
          </a:p>
        </p:txBody>
      </p:sp>
      <p:sp>
        <p:nvSpPr>
          <p:cNvPr id="4" name="Plassholder for bilde 4"/>
          <p:cNvSpPr>
            <a:spLocks noGrp="1"/>
          </p:cNvSpPr>
          <p:nvPr>
            <p:ph type="pic" sz="quarter" idx="11" hasCustomPrompt="1"/>
          </p:nvPr>
        </p:nvSpPr>
        <p:spPr>
          <a:xfrm>
            <a:off x="4224000" y="240000"/>
            <a:ext cx="3744000" cy="2740800"/>
          </a:xfrm>
          <a:prstGeom prst="rect">
            <a:avLst/>
          </a:prstGeom>
        </p:spPr>
        <p:txBody>
          <a:bodyPr>
            <a:normAutofit/>
          </a:bodyPr>
          <a:lstStyle>
            <a:lvl1pPr marL="0" indent="0">
              <a:buNone/>
              <a:defRPr sz="1867" baseline="0"/>
            </a:lvl1pPr>
          </a:lstStyle>
          <a:p>
            <a:r>
              <a:rPr lang="nb-NO" err="1"/>
              <a:t>Click</a:t>
            </a:r>
            <a:r>
              <a:rPr lang="nb-NO"/>
              <a:t> </a:t>
            </a:r>
            <a:r>
              <a:rPr lang="nb-NO" err="1"/>
              <a:t>icon</a:t>
            </a:r>
            <a:r>
              <a:rPr lang="nb-NO"/>
              <a:t> to </a:t>
            </a:r>
            <a:r>
              <a:rPr lang="nb-NO" err="1"/>
              <a:t>insert</a:t>
            </a:r>
            <a:r>
              <a:rPr lang="nb-NO"/>
              <a:t> image</a:t>
            </a:r>
          </a:p>
        </p:txBody>
      </p:sp>
      <p:sp>
        <p:nvSpPr>
          <p:cNvPr id="5" name="Plassholder for bilde 4"/>
          <p:cNvSpPr>
            <a:spLocks noGrp="1"/>
          </p:cNvSpPr>
          <p:nvPr>
            <p:ph type="pic" sz="quarter" idx="12" hasCustomPrompt="1"/>
          </p:nvPr>
        </p:nvSpPr>
        <p:spPr>
          <a:xfrm>
            <a:off x="8208000" y="240000"/>
            <a:ext cx="3744000" cy="2740800"/>
          </a:xfrm>
          <a:prstGeom prst="rect">
            <a:avLst/>
          </a:prstGeom>
        </p:spPr>
        <p:txBody>
          <a:bodyPr>
            <a:normAutofit/>
          </a:bodyPr>
          <a:lstStyle>
            <a:lvl1pPr marL="0" indent="0">
              <a:buNone/>
              <a:defRPr sz="1867" baseline="0"/>
            </a:lvl1pPr>
          </a:lstStyle>
          <a:p>
            <a:r>
              <a:rPr lang="nb-NO" err="1"/>
              <a:t>Click</a:t>
            </a:r>
            <a:r>
              <a:rPr lang="nb-NO"/>
              <a:t> </a:t>
            </a:r>
            <a:r>
              <a:rPr lang="nb-NO" err="1"/>
              <a:t>icon</a:t>
            </a:r>
            <a:r>
              <a:rPr lang="nb-NO"/>
              <a:t> to </a:t>
            </a:r>
            <a:r>
              <a:rPr lang="nb-NO" err="1"/>
              <a:t>insert</a:t>
            </a:r>
            <a:r>
              <a:rPr lang="nb-NO"/>
              <a:t> image</a:t>
            </a:r>
          </a:p>
        </p:txBody>
      </p:sp>
      <p:sp>
        <p:nvSpPr>
          <p:cNvPr id="6" name="Rektangel 5"/>
          <p:cNvSpPr/>
          <p:nvPr userDrawn="1"/>
        </p:nvSpPr>
        <p:spPr>
          <a:xfrm>
            <a:off x="240000" y="3220800"/>
            <a:ext cx="3744000" cy="27408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Rektangel 6"/>
          <p:cNvSpPr/>
          <p:nvPr userDrawn="1"/>
        </p:nvSpPr>
        <p:spPr>
          <a:xfrm>
            <a:off x="4224000" y="3226056"/>
            <a:ext cx="3744000" cy="27408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Rektangel 7"/>
          <p:cNvSpPr/>
          <p:nvPr userDrawn="1"/>
        </p:nvSpPr>
        <p:spPr>
          <a:xfrm>
            <a:off x="8208000" y="3226056"/>
            <a:ext cx="3744000" cy="27408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Undertittel 2"/>
          <p:cNvSpPr>
            <a:spLocks noGrp="1"/>
          </p:cNvSpPr>
          <p:nvPr>
            <p:ph type="subTitle" idx="1" hasCustomPrompt="1"/>
          </p:nvPr>
        </p:nvSpPr>
        <p:spPr>
          <a:xfrm>
            <a:off x="335360" y="3332990"/>
            <a:ext cx="3551979" cy="2496277"/>
          </a:xfrm>
          <a:prstGeom prst="rect">
            <a:avLst/>
          </a:prstGeom>
          <a:ln>
            <a:noFill/>
          </a:ln>
        </p:spPr>
        <p:txBody>
          <a:bodyPr anchor="ctr" anchorCtr="0"/>
          <a:lstStyle>
            <a:lvl1pPr marL="0" indent="0" algn="ctr">
              <a:buNone/>
              <a:defRPr sz="2133">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
        <p:nvSpPr>
          <p:cNvPr id="17" name="Plassholder for tekst 16"/>
          <p:cNvSpPr>
            <a:spLocks noGrp="1"/>
          </p:cNvSpPr>
          <p:nvPr>
            <p:ph type="body" sz="quarter" idx="13" hasCustomPrompt="1"/>
          </p:nvPr>
        </p:nvSpPr>
        <p:spPr>
          <a:xfrm>
            <a:off x="4368800" y="3333751"/>
            <a:ext cx="3454400" cy="2495549"/>
          </a:xfrm>
          <a:prstGeom prst="rect">
            <a:avLst/>
          </a:prstGeom>
        </p:spPr>
        <p:txBody>
          <a:bodyPr vert="horz" anchor="ctr" anchorCtr="0"/>
          <a:lstStyle>
            <a:lvl1pPr marL="0" indent="0" algn="ctr">
              <a:buNone/>
              <a:defRPr sz="2133"/>
            </a:lvl1pPr>
          </a:lstStyle>
          <a:p>
            <a:pPr lvl="0"/>
            <a:r>
              <a:rPr lang="nb-NO"/>
              <a:t>Edit </a:t>
            </a:r>
            <a:r>
              <a:rPr lang="nb-NO" err="1"/>
              <a:t>this</a:t>
            </a:r>
            <a:r>
              <a:rPr lang="nb-NO"/>
              <a:t> </a:t>
            </a:r>
            <a:r>
              <a:rPr lang="nb-NO" err="1"/>
              <a:t>text</a:t>
            </a:r>
            <a:endParaRPr lang="nb-NO"/>
          </a:p>
        </p:txBody>
      </p:sp>
      <p:sp>
        <p:nvSpPr>
          <p:cNvPr id="18" name="Plassholder for tekst 16"/>
          <p:cNvSpPr>
            <a:spLocks noGrp="1"/>
          </p:cNvSpPr>
          <p:nvPr>
            <p:ph type="body" sz="quarter" idx="14" hasCustomPrompt="1"/>
          </p:nvPr>
        </p:nvSpPr>
        <p:spPr>
          <a:xfrm>
            <a:off x="8352000" y="3343712"/>
            <a:ext cx="3454400" cy="2495549"/>
          </a:xfrm>
          <a:prstGeom prst="rect">
            <a:avLst/>
          </a:prstGeom>
        </p:spPr>
        <p:txBody>
          <a:bodyPr vert="horz" anchor="ctr" anchorCtr="0"/>
          <a:lstStyle>
            <a:lvl1pPr marL="0" indent="0" algn="ctr">
              <a:buNone/>
              <a:defRPr sz="2133"/>
            </a:lvl1pPr>
          </a:lstStyle>
          <a:p>
            <a:pPr lvl="0"/>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252762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9A86-3042-4BC1-A3BB-E298E71F9C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8EAB5F-68F7-41B7-A932-C944CD4D9C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522DB-FBC1-4720-9426-EB85FBBE91B8}"/>
              </a:ext>
            </a:extLst>
          </p:cNvPr>
          <p:cNvSpPr>
            <a:spLocks noGrp="1"/>
          </p:cNvSpPr>
          <p:nvPr>
            <p:ph type="dt" sz="half" idx="10"/>
          </p:nvPr>
        </p:nvSpPr>
        <p:spPr/>
        <p:txBody>
          <a:bodyPr/>
          <a:lstStyle/>
          <a:p>
            <a:fld id="{C0174092-ACB2-412B-B384-0230AAA986DB}" type="datetimeFigureOut">
              <a:rPr lang="en-US" smtClean="0"/>
              <a:t>7/13/2021</a:t>
            </a:fld>
            <a:endParaRPr lang="en-US"/>
          </a:p>
        </p:txBody>
      </p:sp>
      <p:sp>
        <p:nvSpPr>
          <p:cNvPr id="5" name="Footer Placeholder 4">
            <a:extLst>
              <a:ext uri="{FF2B5EF4-FFF2-40B4-BE49-F238E27FC236}">
                <a16:creationId xmlns:a16="http://schemas.microsoft.com/office/drawing/2014/main" id="{4D144338-CEB2-4CA2-B6C7-828284273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63E88-9A79-472F-9D90-1BE76F100D8D}"/>
              </a:ext>
            </a:extLst>
          </p:cNvPr>
          <p:cNvSpPr>
            <a:spLocks noGrp="1"/>
          </p:cNvSpPr>
          <p:nvPr>
            <p:ph type="sldNum" sz="quarter" idx="12"/>
          </p:nvPr>
        </p:nvSpPr>
        <p:spPr/>
        <p:txBody>
          <a:bodyPr/>
          <a:lstStyle/>
          <a:p>
            <a:fld id="{872AA199-3088-4368-BD0C-B6C042813D88}" type="slidenum">
              <a:rPr lang="en-US" smtClean="0"/>
              <a:t>‹#›</a:t>
            </a:fld>
            <a:endParaRPr lang="en-US"/>
          </a:p>
        </p:txBody>
      </p:sp>
    </p:spTree>
    <p:extLst>
      <p:ext uri="{BB962C8B-B14F-4D97-AF65-F5344CB8AC3E}">
        <p14:creationId xmlns:p14="http://schemas.microsoft.com/office/powerpoint/2010/main" val="190607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7F6C-3278-4DEB-AEFF-3F73388C1FCA}"/>
              </a:ext>
            </a:extLst>
          </p:cNvPr>
          <p:cNvSpPr>
            <a:spLocks noGrp="1"/>
          </p:cNvSpPr>
          <p:nvPr>
            <p:ph type="title"/>
          </p:nvPr>
        </p:nvSpPr>
        <p:spPr>
          <a:xfrm>
            <a:off x="831851" y="170975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6EBAE0-D61E-49F5-A20A-D2955F4644DA}"/>
              </a:ext>
            </a:extLst>
          </p:cNvPr>
          <p:cNvSpPr>
            <a:spLocks noGrp="1"/>
          </p:cNvSpPr>
          <p:nvPr>
            <p:ph type="body" idx="1"/>
          </p:nvPr>
        </p:nvSpPr>
        <p:spPr>
          <a:xfrm>
            <a:off x="831851" y="4589475"/>
            <a:ext cx="10515600" cy="1500187"/>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54CD5B-6851-486A-A664-AE5D3E4182CF}"/>
              </a:ext>
            </a:extLst>
          </p:cNvPr>
          <p:cNvSpPr>
            <a:spLocks noGrp="1"/>
          </p:cNvSpPr>
          <p:nvPr>
            <p:ph type="dt" sz="half" idx="10"/>
          </p:nvPr>
        </p:nvSpPr>
        <p:spPr/>
        <p:txBody>
          <a:bodyPr/>
          <a:lstStyle/>
          <a:p>
            <a:fld id="{C0174092-ACB2-412B-B384-0230AAA986DB}" type="datetimeFigureOut">
              <a:rPr lang="en-US" smtClean="0"/>
              <a:t>7/13/2021</a:t>
            </a:fld>
            <a:endParaRPr lang="en-US"/>
          </a:p>
        </p:txBody>
      </p:sp>
      <p:sp>
        <p:nvSpPr>
          <p:cNvPr id="5" name="Footer Placeholder 4">
            <a:extLst>
              <a:ext uri="{FF2B5EF4-FFF2-40B4-BE49-F238E27FC236}">
                <a16:creationId xmlns:a16="http://schemas.microsoft.com/office/drawing/2014/main" id="{B08B7D4E-73F5-402D-8AFF-C42CC8EBE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2243C-C0F2-429F-ADAE-45DD55DB1ED8}"/>
              </a:ext>
            </a:extLst>
          </p:cNvPr>
          <p:cNvSpPr>
            <a:spLocks noGrp="1"/>
          </p:cNvSpPr>
          <p:nvPr>
            <p:ph type="sldNum" sz="quarter" idx="12"/>
          </p:nvPr>
        </p:nvSpPr>
        <p:spPr/>
        <p:txBody>
          <a:bodyPr/>
          <a:lstStyle/>
          <a:p>
            <a:fld id="{872AA199-3088-4368-BD0C-B6C042813D88}" type="slidenum">
              <a:rPr lang="en-US" smtClean="0"/>
              <a:t>‹#›</a:t>
            </a:fld>
            <a:endParaRPr lang="en-US"/>
          </a:p>
        </p:txBody>
      </p:sp>
    </p:spTree>
    <p:extLst>
      <p:ext uri="{BB962C8B-B14F-4D97-AF65-F5344CB8AC3E}">
        <p14:creationId xmlns:p14="http://schemas.microsoft.com/office/powerpoint/2010/main" val="112233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869B-DB10-429C-8D6D-210E722EBE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E888D1-9B2B-4ACB-AC57-F02B1CE74B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4D822A-497C-432B-823C-50EBC0A2F2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D1E94D-1744-4672-8B13-763E9C5E3C67}"/>
              </a:ext>
            </a:extLst>
          </p:cNvPr>
          <p:cNvSpPr>
            <a:spLocks noGrp="1"/>
          </p:cNvSpPr>
          <p:nvPr>
            <p:ph type="dt" sz="half" idx="10"/>
          </p:nvPr>
        </p:nvSpPr>
        <p:spPr/>
        <p:txBody>
          <a:bodyPr/>
          <a:lstStyle/>
          <a:p>
            <a:fld id="{C0174092-ACB2-412B-B384-0230AAA986DB}" type="datetimeFigureOut">
              <a:rPr lang="en-US" smtClean="0"/>
              <a:t>7/13/2021</a:t>
            </a:fld>
            <a:endParaRPr lang="en-US"/>
          </a:p>
        </p:txBody>
      </p:sp>
      <p:sp>
        <p:nvSpPr>
          <p:cNvPr id="6" name="Footer Placeholder 5">
            <a:extLst>
              <a:ext uri="{FF2B5EF4-FFF2-40B4-BE49-F238E27FC236}">
                <a16:creationId xmlns:a16="http://schemas.microsoft.com/office/drawing/2014/main" id="{12E74F5C-37CB-483A-91BD-9B3A6B61B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B71FC-E6F6-4695-82AB-77E863B4DDA3}"/>
              </a:ext>
            </a:extLst>
          </p:cNvPr>
          <p:cNvSpPr>
            <a:spLocks noGrp="1"/>
          </p:cNvSpPr>
          <p:nvPr>
            <p:ph type="sldNum" sz="quarter" idx="12"/>
          </p:nvPr>
        </p:nvSpPr>
        <p:spPr/>
        <p:txBody>
          <a:bodyPr/>
          <a:lstStyle/>
          <a:p>
            <a:fld id="{872AA199-3088-4368-BD0C-B6C042813D88}" type="slidenum">
              <a:rPr lang="en-US" smtClean="0"/>
              <a:t>‹#›</a:t>
            </a:fld>
            <a:endParaRPr lang="en-US"/>
          </a:p>
        </p:txBody>
      </p:sp>
    </p:spTree>
    <p:extLst>
      <p:ext uri="{BB962C8B-B14F-4D97-AF65-F5344CB8AC3E}">
        <p14:creationId xmlns:p14="http://schemas.microsoft.com/office/powerpoint/2010/main" val="254755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E854E-7ED9-4422-9714-A20E2C128A51}"/>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B458A9-254A-48DB-B63F-61287BD91F94}"/>
              </a:ext>
            </a:extLst>
          </p:cNvPr>
          <p:cNvSpPr>
            <a:spLocks noGrp="1"/>
          </p:cNvSpPr>
          <p:nvPr>
            <p:ph type="body" idx="1"/>
          </p:nvPr>
        </p:nvSpPr>
        <p:spPr>
          <a:xfrm>
            <a:off x="839789" y="1681163"/>
            <a:ext cx="5157787" cy="82391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6DB31A-AF6F-4A39-8F40-F100F221E3BF}"/>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4D74B7-D04F-4E5C-AF66-C00B8599E36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57C992-C2AD-46B5-9FA7-5C8A201D8792}"/>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3010F2-8396-489B-9EDE-BF4A606A024B}"/>
              </a:ext>
            </a:extLst>
          </p:cNvPr>
          <p:cNvSpPr>
            <a:spLocks noGrp="1"/>
          </p:cNvSpPr>
          <p:nvPr>
            <p:ph type="dt" sz="half" idx="10"/>
          </p:nvPr>
        </p:nvSpPr>
        <p:spPr/>
        <p:txBody>
          <a:bodyPr/>
          <a:lstStyle/>
          <a:p>
            <a:fld id="{C0174092-ACB2-412B-B384-0230AAA986DB}" type="datetimeFigureOut">
              <a:rPr lang="en-US" smtClean="0"/>
              <a:t>7/13/2021</a:t>
            </a:fld>
            <a:endParaRPr lang="en-US"/>
          </a:p>
        </p:txBody>
      </p:sp>
      <p:sp>
        <p:nvSpPr>
          <p:cNvPr id="8" name="Footer Placeholder 7">
            <a:extLst>
              <a:ext uri="{FF2B5EF4-FFF2-40B4-BE49-F238E27FC236}">
                <a16:creationId xmlns:a16="http://schemas.microsoft.com/office/drawing/2014/main" id="{5C5926E7-78F4-4DF8-AC61-8B644511A9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E35B9C-A629-4D51-AF11-636816DC47D7}"/>
              </a:ext>
            </a:extLst>
          </p:cNvPr>
          <p:cNvSpPr>
            <a:spLocks noGrp="1"/>
          </p:cNvSpPr>
          <p:nvPr>
            <p:ph type="sldNum" sz="quarter" idx="12"/>
          </p:nvPr>
        </p:nvSpPr>
        <p:spPr/>
        <p:txBody>
          <a:bodyPr/>
          <a:lstStyle/>
          <a:p>
            <a:fld id="{872AA199-3088-4368-BD0C-B6C042813D88}" type="slidenum">
              <a:rPr lang="en-US" smtClean="0"/>
              <a:t>‹#›</a:t>
            </a:fld>
            <a:endParaRPr lang="en-US"/>
          </a:p>
        </p:txBody>
      </p:sp>
    </p:spTree>
    <p:extLst>
      <p:ext uri="{BB962C8B-B14F-4D97-AF65-F5344CB8AC3E}">
        <p14:creationId xmlns:p14="http://schemas.microsoft.com/office/powerpoint/2010/main" val="24196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F1B7-5342-4375-907E-9995B7E93E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51AF9A-912F-4733-9E15-CD658F7E6648}"/>
              </a:ext>
            </a:extLst>
          </p:cNvPr>
          <p:cNvSpPr>
            <a:spLocks noGrp="1"/>
          </p:cNvSpPr>
          <p:nvPr>
            <p:ph type="dt" sz="half" idx="10"/>
          </p:nvPr>
        </p:nvSpPr>
        <p:spPr/>
        <p:txBody>
          <a:bodyPr/>
          <a:lstStyle/>
          <a:p>
            <a:fld id="{C0174092-ACB2-412B-B384-0230AAA986DB}" type="datetimeFigureOut">
              <a:rPr lang="en-US" smtClean="0"/>
              <a:t>7/13/2021</a:t>
            </a:fld>
            <a:endParaRPr lang="en-US"/>
          </a:p>
        </p:txBody>
      </p:sp>
      <p:sp>
        <p:nvSpPr>
          <p:cNvPr id="4" name="Footer Placeholder 3">
            <a:extLst>
              <a:ext uri="{FF2B5EF4-FFF2-40B4-BE49-F238E27FC236}">
                <a16:creationId xmlns:a16="http://schemas.microsoft.com/office/drawing/2014/main" id="{861FD1C2-8587-4ABC-A47B-007548E580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80B3B9-2CA6-4CF4-BC8B-6ED13649F31D}"/>
              </a:ext>
            </a:extLst>
          </p:cNvPr>
          <p:cNvSpPr>
            <a:spLocks noGrp="1"/>
          </p:cNvSpPr>
          <p:nvPr>
            <p:ph type="sldNum" sz="quarter" idx="12"/>
          </p:nvPr>
        </p:nvSpPr>
        <p:spPr/>
        <p:txBody>
          <a:bodyPr/>
          <a:lstStyle/>
          <a:p>
            <a:fld id="{872AA199-3088-4368-BD0C-B6C042813D88}" type="slidenum">
              <a:rPr lang="en-US" smtClean="0"/>
              <a:t>‹#›</a:t>
            </a:fld>
            <a:endParaRPr lang="en-US"/>
          </a:p>
        </p:txBody>
      </p:sp>
    </p:spTree>
    <p:extLst>
      <p:ext uri="{BB962C8B-B14F-4D97-AF65-F5344CB8AC3E}">
        <p14:creationId xmlns:p14="http://schemas.microsoft.com/office/powerpoint/2010/main" val="231270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DAD4AE-1CE0-403F-9A2F-4E625E4D290E}"/>
              </a:ext>
            </a:extLst>
          </p:cNvPr>
          <p:cNvSpPr>
            <a:spLocks noGrp="1"/>
          </p:cNvSpPr>
          <p:nvPr>
            <p:ph type="dt" sz="half" idx="10"/>
          </p:nvPr>
        </p:nvSpPr>
        <p:spPr/>
        <p:txBody>
          <a:bodyPr/>
          <a:lstStyle/>
          <a:p>
            <a:fld id="{C0174092-ACB2-412B-B384-0230AAA986DB}" type="datetimeFigureOut">
              <a:rPr lang="en-US" smtClean="0"/>
              <a:t>7/13/2021</a:t>
            </a:fld>
            <a:endParaRPr lang="en-US"/>
          </a:p>
        </p:txBody>
      </p:sp>
      <p:sp>
        <p:nvSpPr>
          <p:cNvPr id="3" name="Footer Placeholder 2">
            <a:extLst>
              <a:ext uri="{FF2B5EF4-FFF2-40B4-BE49-F238E27FC236}">
                <a16:creationId xmlns:a16="http://schemas.microsoft.com/office/drawing/2014/main" id="{D59B86D4-1D29-48B5-9E5E-0958F8C104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B89A4D-9446-4B5E-AC7A-E44FC4C386E8}"/>
              </a:ext>
            </a:extLst>
          </p:cNvPr>
          <p:cNvSpPr>
            <a:spLocks noGrp="1"/>
          </p:cNvSpPr>
          <p:nvPr>
            <p:ph type="sldNum" sz="quarter" idx="12"/>
          </p:nvPr>
        </p:nvSpPr>
        <p:spPr/>
        <p:txBody>
          <a:bodyPr/>
          <a:lstStyle/>
          <a:p>
            <a:fld id="{872AA199-3088-4368-BD0C-B6C042813D88}" type="slidenum">
              <a:rPr lang="en-US" smtClean="0"/>
              <a:t>‹#›</a:t>
            </a:fld>
            <a:endParaRPr lang="en-US"/>
          </a:p>
        </p:txBody>
      </p:sp>
    </p:spTree>
    <p:extLst>
      <p:ext uri="{BB962C8B-B14F-4D97-AF65-F5344CB8AC3E}">
        <p14:creationId xmlns:p14="http://schemas.microsoft.com/office/powerpoint/2010/main" val="264494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02C8F-842B-4F72-AF27-AE354FDA00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5E6532-EDB2-4194-B659-FE6FF2F73211}"/>
              </a:ext>
            </a:extLst>
          </p:cNvPr>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943305-3C42-427C-86D7-B95967F76831}"/>
              </a:ext>
            </a:extLst>
          </p:cNvPr>
          <p:cNvSpPr>
            <a:spLocks noGrp="1"/>
          </p:cNvSpPr>
          <p:nvPr>
            <p:ph type="body" sz="half" idx="2"/>
          </p:nvPr>
        </p:nvSpPr>
        <p:spPr>
          <a:xfrm>
            <a:off x="839788" y="2057400"/>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2B8EC-F656-4B91-938E-B657761EB42D}"/>
              </a:ext>
            </a:extLst>
          </p:cNvPr>
          <p:cNvSpPr>
            <a:spLocks noGrp="1"/>
          </p:cNvSpPr>
          <p:nvPr>
            <p:ph type="dt" sz="half" idx="10"/>
          </p:nvPr>
        </p:nvSpPr>
        <p:spPr/>
        <p:txBody>
          <a:bodyPr/>
          <a:lstStyle/>
          <a:p>
            <a:fld id="{C0174092-ACB2-412B-B384-0230AAA986DB}" type="datetimeFigureOut">
              <a:rPr lang="en-US" smtClean="0"/>
              <a:t>7/13/2021</a:t>
            </a:fld>
            <a:endParaRPr lang="en-US"/>
          </a:p>
        </p:txBody>
      </p:sp>
      <p:sp>
        <p:nvSpPr>
          <p:cNvPr id="6" name="Footer Placeholder 5">
            <a:extLst>
              <a:ext uri="{FF2B5EF4-FFF2-40B4-BE49-F238E27FC236}">
                <a16:creationId xmlns:a16="http://schemas.microsoft.com/office/drawing/2014/main" id="{724D374D-DFB5-4DD7-9F23-DB3C559B3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30F24-9165-4F8A-AF32-BF9E06D48B54}"/>
              </a:ext>
            </a:extLst>
          </p:cNvPr>
          <p:cNvSpPr>
            <a:spLocks noGrp="1"/>
          </p:cNvSpPr>
          <p:nvPr>
            <p:ph type="sldNum" sz="quarter" idx="12"/>
          </p:nvPr>
        </p:nvSpPr>
        <p:spPr/>
        <p:txBody>
          <a:bodyPr/>
          <a:lstStyle/>
          <a:p>
            <a:fld id="{872AA199-3088-4368-BD0C-B6C042813D88}" type="slidenum">
              <a:rPr lang="en-US" smtClean="0"/>
              <a:t>‹#›</a:t>
            </a:fld>
            <a:endParaRPr lang="en-US"/>
          </a:p>
        </p:txBody>
      </p:sp>
    </p:spTree>
    <p:extLst>
      <p:ext uri="{BB962C8B-B14F-4D97-AF65-F5344CB8AC3E}">
        <p14:creationId xmlns:p14="http://schemas.microsoft.com/office/powerpoint/2010/main" val="192642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4DD4-6F5F-42D8-9F47-8830F3B2F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77B448-65B2-4C73-A04E-B5095BDB75D0}"/>
              </a:ext>
            </a:extLst>
          </p:cNvPr>
          <p:cNvSpPr>
            <a:spLocks noGrp="1"/>
          </p:cNvSpPr>
          <p:nvPr>
            <p:ph type="pic" idx="1"/>
          </p:nvPr>
        </p:nvSpPr>
        <p:spPr>
          <a:xfrm>
            <a:off x="5183188" y="987437"/>
            <a:ext cx="617220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en-US"/>
          </a:p>
        </p:txBody>
      </p:sp>
      <p:sp>
        <p:nvSpPr>
          <p:cNvPr id="4" name="Text Placeholder 3">
            <a:extLst>
              <a:ext uri="{FF2B5EF4-FFF2-40B4-BE49-F238E27FC236}">
                <a16:creationId xmlns:a16="http://schemas.microsoft.com/office/drawing/2014/main" id="{89B078AD-C984-4289-8247-79F14C3C3608}"/>
              </a:ext>
            </a:extLst>
          </p:cNvPr>
          <p:cNvSpPr>
            <a:spLocks noGrp="1"/>
          </p:cNvSpPr>
          <p:nvPr>
            <p:ph type="body" sz="half" idx="2"/>
          </p:nvPr>
        </p:nvSpPr>
        <p:spPr>
          <a:xfrm>
            <a:off x="839788" y="2057400"/>
            <a:ext cx="3932237" cy="3811588"/>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192E50-C918-4F06-9A18-3C47926935A0}"/>
              </a:ext>
            </a:extLst>
          </p:cNvPr>
          <p:cNvSpPr>
            <a:spLocks noGrp="1"/>
          </p:cNvSpPr>
          <p:nvPr>
            <p:ph type="dt" sz="half" idx="10"/>
          </p:nvPr>
        </p:nvSpPr>
        <p:spPr/>
        <p:txBody>
          <a:bodyPr/>
          <a:lstStyle/>
          <a:p>
            <a:fld id="{C0174092-ACB2-412B-B384-0230AAA986DB}" type="datetimeFigureOut">
              <a:rPr lang="en-US" smtClean="0"/>
              <a:t>7/13/2021</a:t>
            </a:fld>
            <a:endParaRPr lang="en-US"/>
          </a:p>
        </p:txBody>
      </p:sp>
      <p:sp>
        <p:nvSpPr>
          <p:cNvPr id="6" name="Footer Placeholder 5">
            <a:extLst>
              <a:ext uri="{FF2B5EF4-FFF2-40B4-BE49-F238E27FC236}">
                <a16:creationId xmlns:a16="http://schemas.microsoft.com/office/drawing/2014/main" id="{BE15FE0A-D270-49F3-B27F-6952FE6095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683E7-BF61-491A-8FF1-A865F4A749EC}"/>
              </a:ext>
            </a:extLst>
          </p:cNvPr>
          <p:cNvSpPr>
            <a:spLocks noGrp="1"/>
          </p:cNvSpPr>
          <p:nvPr>
            <p:ph type="sldNum" sz="quarter" idx="12"/>
          </p:nvPr>
        </p:nvSpPr>
        <p:spPr/>
        <p:txBody>
          <a:bodyPr/>
          <a:lstStyle/>
          <a:p>
            <a:fld id="{872AA199-3088-4368-BD0C-B6C042813D88}" type="slidenum">
              <a:rPr lang="en-US" smtClean="0"/>
              <a:t>‹#›</a:t>
            </a:fld>
            <a:endParaRPr lang="en-US"/>
          </a:p>
        </p:txBody>
      </p:sp>
    </p:spTree>
    <p:extLst>
      <p:ext uri="{BB962C8B-B14F-4D97-AF65-F5344CB8AC3E}">
        <p14:creationId xmlns:p14="http://schemas.microsoft.com/office/powerpoint/2010/main" val="11500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42C3B9-E6A7-43C7-BAA4-6CEE20CA6D3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C67D54-21C6-437B-BC1C-9408D81670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98958-F6C6-40D4-ABC1-AAE1B5CEC25F}"/>
              </a:ext>
            </a:extLst>
          </p:cNvPr>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74092-ACB2-412B-B384-0230AAA986DB}" type="datetimeFigureOut">
              <a:rPr lang="en-US" smtClean="0"/>
              <a:t>7/13/2021</a:t>
            </a:fld>
            <a:endParaRPr lang="en-US"/>
          </a:p>
        </p:txBody>
      </p:sp>
      <p:sp>
        <p:nvSpPr>
          <p:cNvPr id="5" name="Footer Placeholder 4">
            <a:extLst>
              <a:ext uri="{FF2B5EF4-FFF2-40B4-BE49-F238E27FC236}">
                <a16:creationId xmlns:a16="http://schemas.microsoft.com/office/drawing/2014/main" id="{CAD450D6-C433-4F0F-8116-54D8FB810BC8}"/>
              </a:ext>
            </a:extLst>
          </p:cNvPr>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4877B6-9563-44BE-A264-7857DBB3291D}"/>
              </a:ext>
            </a:extLst>
          </p:cNvPr>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AA199-3088-4368-BD0C-B6C042813D88}" type="slidenum">
              <a:rPr lang="en-US" smtClean="0"/>
              <a:t>‹#›</a:t>
            </a:fld>
            <a:endParaRPr lang="en-US"/>
          </a:p>
        </p:txBody>
      </p:sp>
    </p:spTree>
    <p:extLst>
      <p:ext uri="{BB962C8B-B14F-4D97-AF65-F5344CB8AC3E}">
        <p14:creationId xmlns:p14="http://schemas.microsoft.com/office/powerpoint/2010/main" val="1224820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emf"/><Relationship Id="rId3" Type="http://schemas.openxmlformats.org/officeDocument/2006/relationships/image" Target="../media/image10.png"/><Relationship Id="rId7" Type="http://schemas.openxmlformats.org/officeDocument/2006/relationships/image" Target="../media/image13.sv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20.jpeg"/><Relationship Id="rId4" Type="http://schemas.openxmlformats.org/officeDocument/2006/relationships/image" Target="../media/image19.emf"/><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hyperlink" Target="https://enketo.unhcr.org/x/g2ffRgCZ"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sv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4.emf"/><Relationship Id="rId4" Type="http://schemas.openxmlformats.org/officeDocument/2006/relationships/image" Target="../media/image7.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mucciare@unhcr.org"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mailto:abdullat@unhcr.org" TargetMode="External"/><Relationship Id="rId5" Type="http://schemas.openxmlformats.org/officeDocument/2006/relationships/hyperlink" Target="mailto:salihaw@unhcr.org" TargetMode="External"/><Relationship Id="rId4" Type="http://schemas.openxmlformats.org/officeDocument/2006/relationships/hyperlink" Target="mailto:zaid.aljabari@nrc.n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3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 name="Subtitle 2">
            <a:extLst>
              <a:ext uri="{FF2B5EF4-FFF2-40B4-BE49-F238E27FC236}">
                <a16:creationId xmlns:a16="http://schemas.microsoft.com/office/drawing/2014/main" id="{1A11EB7E-36C6-4963-B89E-0F584A2D935E}"/>
              </a:ext>
            </a:extLst>
          </p:cNvPr>
          <p:cNvSpPr>
            <a:spLocks noGrp="1"/>
          </p:cNvSpPr>
          <p:nvPr>
            <p:ph type="subTitle" idx="1"/>
          </p:nvPr>
        </p:nvSpPr>
        <p:spPr>
          <a:xfrm>
            <a:off x="194482" y="254676"/>
            <a:ext cx="7160911" cy="634580"/>
          </a:xfrm>
        </p:spPr>
        <p:txBody>
          <a:bodyPr>
            <a:normAutofit fontScale="25000" lnSpcReduction="20000"/>
          </a:bodyPr>
          <a:lstStyle/>
          <a:p>
            <a:pPr algn="l"/>
            <a:r>
              <a:rPr lang="en-US" sz="4000" b="1" dirty="0">
                <a:solidFill>
                  <a:schemeClr val="bg1"/>
                </a:solidFill>
                <a:latin typeface="Verdana Pro" panose="020B0604030504040204" pitchFamily="34" charset="0"/>
              </a:rPr>
              <a:t>Shelter NFI Sector Libya</a:t>
            </a:r>
            <a:endParaRPr lang="en-US" sz="4000" dirty="0">
              <a:solidFill>
                <a:schemeClr val="bg1"/>
              </a:solidFill>
              <a:latin typeface="Verdana Pro" panose="020B0604030504040204" pitchFamily="34" charset="0"/>
            </a:endParaRPr>
          </a:p>
          <a:p>
            <a:pPr algn="l"/>
            <a:r>
              <a:rPr lang="en-US" sz="2900" b="1" dirty="0">
                <a:solidFill>
                  <a:schemeClr val="bg1"/>
                </a:solidFill>
                <a:latin typeface="Verdana" panose="020B0604030504040204" pitchFamily="34" charset="0"/>
                <a:ea typeface="Verdana" panose="020B0604030504040204" pitchFamily="34" charset="0"/>
              </a:rPr>
              <a:t>ShelterCluster.org</a:t>
            </a:r>
          </a:p>
          <a:p>
            <a:pPr algn="l"/>
            <a:r>
              <a:rPr lang="en-US" sz="2900" b="1" dirty="0">
                <a:solidFill>
                  <a:schemeClr val="bg1"/>
                </a:solidFill>
                <a:latin typeface="Verdana" panose="020B0604030504040204" pitchFamily="34" charset="0"/>
                <a:ea typeface="Verdana" panose="020B0604030504040204" pitchFamily="34" charset="0"/>
              </a:rPr>
              <a:t>Coordinating Humanitarian Shelter</a:t>
            </a:r>
          </a:p>
        </p:txBody>
      </p:sp>
      <p:sp>
        <p:nvSpPr>
          <p:cNvPr id="16" name="Oval 15">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9" y="889255"/>
            <a:ext cx="2140172" cy="2140172"/>
          </a:xfrm>
          <a:prstGeom prst="ellipse">
            <a:avLst/>
          </a:prstGeom>
          <a:solidFill>
            <a:srgbClr val="FFFFFF"/>
          </a:solidFill>
          <a:ln w="19050">
            <a:solidFill>
              <a:srgbClr val="99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B400584-9343-4A28-A11E-C280AA206609}"/>
              </a:ext>
            </a:extLst>
          </p:cNvPr>
          <p:cNvPicPr/>
          <p:nvPr/>
        </p:nvPicPr>
        <p:blipFill rotWithShape="1">
          <a:blip r:embed="rId3" cstate="print">
            <a:extLst>
              <a:ext uri="{28A0092B-C50C-407E-A947-70E740481C1C}">
                <a14:useLocalDpi xmlns:a14="http://schemas.microsoft.com/office/drawing/2010/main" val="0"/>
              </a:ext>
            </a:extLst>
          </a:blip>
          <a:srcRect t="1" r="79520" b="-7563"/>
          <a:stretch/>
        </p:blipFill>
        <p:spPr bwMode="auto">
          <a:xfrm>
            <a:off x="5440975" y="1308624"/>
            <a:ext cx="1310049" cy="1175475"/>
          </a:xfrm>
          <a:prstGeom prst="rect">
            <a:avLst/>
          </a:prstGeom>
          <a:noFill/>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D9544B6D-3606-41F6-BDEF-44B28ACD4048}"/>
              </a:ext>
            </a:extLst>
          </p:cNvPr>
          <p:cNvSpPr>
            <a:spLocks noGrp="1"/>
          </p:cNvSpPr>
          <p:nvPr>
            <p:ph type="ctrTitle"/>
          </p:nvPr>
        </p:nvSpPr>
        <p:spPr>
          <a:xfrm>
            <a:off x="1924667" y="3429000"/>
            <a:ext cx="8495071" cy="1784403"/>
          </a:xfrm>
        </p:spPr>
        <p:txBody>
          <a:bodyPr anchor="b">
            <a:normAutofit fontScale="90000"/>
          </a:bodyPr>
          <a:lstStyle/>
          <a:p>
            <a:r>
              <a:rPr lang="en-US" sz="2700" dirty="0">
                <a:solidFill>
                  <a:schemeClr val="bg1"/>
                </a:solidFill>
                <a:latin typeface="Verdana Pro Black" panose="020B0A04030504040204" pitchFamily="34" charset="0"/>
              </a:rPr>
              <a:t>Shelter &amp; NFI monthly meeting </a:t>
            </a:r>
            <a:br>
              <a:rPr lang="en-US" sz="2700" dirty="0">
                <a:solidFill>
                  <a:schemeClr val="bg1"/>
                </a:solidFill>
                <a:latin typeface="Verdana Pro Black" panose="020B0A04030504040204" pitchFamily="34" charset="0"/>
              </a:rPr>
            </a:br>
            <a:br>
              <a:rPr lang="en-US" sz="3200" dirty="0">
                <a:solidFill>
                  <a:schemeClr val="bg1"/>
                </a:solidFill>
                <a:latin typeface="Verdana Pro Black" panose="020B0A04030504040204" pitchFamily="34" charset="0"/>
              </a:rPr>
            </a:br>
            <a:br>
              <a:rPr lang="en-US" sz="3200" dirty="0">
                <a:solidFill>
                  <a:schemeClr val="bg1"/>
                </a:solidFill>
                <a:latin typeface="Verdana Pro Black" panose="020B0A04030504040204" pitchFamily="34" charset="0"/>
              </a:rPr>
            </a:br>
            <a:r>
              <a:rPr lang="en-US" sz="1800" dirty="0">
                <a:solidFill>
                  <a:schemeClr val="bg1"/>
                </a:solidFill>
                <a:latin typeface="Verdana Pro Black" panose="020B0A04030504040204" pitchFamily="34" charset="0"/>
              </a:rPr>
              <a:t> 13 July 2021 </a:t>
            </a:r>
            <a:br>
              <a:rPr lang="en-US" sz="1800" dirty="0">
                <a:solidFill>
                  <a:schemeClr val="bg1"/>
                </a:solidFill>
                <a:latin typeface="Verdana Pro Black" panose="020B0A04030504040204" pitchFamily="34" charset="0"/>
              </a:rPr>
            </a:br>
            <a:r>
              <a:rPr lang="en-US" sz="1800" dirty="0">
                <a:solidFill>
                  <a:schemeClr val="bg1"/>
                </a:solidFill>
                <a:latin typeface="Verdana Pro Black" panose="020B0A04030504040204" pitchFamily="34" charset="0"/>
              </a:rPr>
              <a:t>12:00  – 13.00  (LBY time)</a:t>
            </a:r>
          </a:p>
        </p:txBody>
      </p:sp>
      <p:sp>
        <p:nvSpPr>
          <p:cNvPr id="7" name="Title 1">
            <a:extLst>
              <a:ext uri="{FF2B5EF4-FFF2-40B4-BE49-F238E27FC236}">
                <a16:creationId xmlns:a16="http://schemas.microsoft.com/office/drawing/2014/main" id="{1F7EA768-03E9-4A4E-9647-AA771A0D55DC}"/>
              </a:ext>
            </a:extLst>
          </p:cNvPr>
          <p:cNvSpPr txBox="1">
            <a:spLocks/>
          </p:cNvSpPr>
          <p:nvPr/>
        </p:nvSpPr>
        <p:spPr>
          <a:xfrm>
            <a:off x="-947981" y="6005289"/>
            <a:ext cx="8495071" cy="750250"/>
          </a:xfrm>
          <a:prstGeom prst="rect">
            <a:avLst/>
          </a:prstGeom>
        </p:spPr>
        <p:txBody>
          <a:bodyPr vert="horz" lIns="91440" tIns="45720" rIns="91440" bIns="45720" rtlCol="0" anchor="b">
            <a:normAutofit fontScale="97500"/>
          </a:bodyPr>
          <a:lstStyle>
            <a:lvl1pPr algn="ctr" defTabSz="914332" rtl="0" eaLnBrk="1" latinLnBrk="0" hangingPunct="1">
              <a:lnSpc>
                <a:spcPct val="90000"/>
              </a:lnSpc>
              <a:spcBef>
                <a:spcPct val="0"/>
              </a:spcBef>
              <a:buNone/>
              <a:defRPr sz="6000" kern="1200">
                <a:solidFill>
                  <a:schemeClr val="tx1"/>
                </a:solidFill>
                <a:latin typeface="+mj-lt"/>
                <a:ea typeface="+mj-ea"/>
                <a:cs typeface="+mj-cs"/>
              </a:defRPr>
            </a:lvl1pPr>
          </a:lstStyle>
          <a:p>
            <a:r>
              <a:rPr lang="en-US" sz="2700" i="1" dirty="0">
                <a:solidFill>
                  <a:schemeClr val="bg1"/>
                </a:solidFill>
                <a:latin typeface="Verdana" panose="020B0604030504040204" pitchFamily="34" charset="0"/>
                <a:ea typeface="Verdana" panose="020B0604030504040204" pitchFamily="34" charset="0"/>
              </a:rPr>
              <a:t>Please introduce yourself in the chat</a:t>
            </a:r>
            <a:endParaRPr lang="en-US" sz="1800" i="1" dirty="0">
              <a:solidFill>
                <a:schemeClr val="bg1"/>
              </a:solidFill>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9A3EE4D7-55D7-4DD3-8AB7-0C0DD4F6FBC6}"/>
              </a:ext>
            </a:extLst>
          </p:cNvPr>
          <p:cNvPicPr>
            <a:picLocks noChangeAspect="1"/>
          </p:cNvPicPr>
          <p:nvPr/>
        </p:nvPicPr>
        <p:blipFill>
          <a:blip r:embed="rId4"/>
          <a:stretch>
            <a:fillRect/>
          </a:stretch>
        </p:blipFill>
        <p:spPr>
          <a:xfrm>
            <a:off x="9990017" y="254676"/>
            <a:ext cx="1892854" cy="813836"/>
          </a:xfrm>
          <a:prstGeom prst="rect">
            <a:avLst/>
          </a:prstGeom>
        </p:spPr>
      </p:pic>
    </p:spTree>
    <p:extLst>
      <p:ext uri="{BB962C8B-B14F-4D97-AF65-F5344CB8AC3E}">
        <p14:creationId xmlns:p14="http://schemas.microsoft.com/office/powerpoint/2010/main" val="755378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1A4B-EAC9-423E-82AB-04DEB32CFDA1}"/>
              </a:ext>
            </a:extLst>
          </p:cNvPr>
          <p:cNvSpPr>
            <a:spLocks noGrp="1"/>
          </p:cNvSpPr>
          <p:nvPr>
            <p:ph type="ctrTitle"/>
          </p:nvPr>
        </p:nvSpPr>
        <p:spPr>
          <a:xfrm>
            <a:off x="328113" y="4521223"/>
            <a:ext cx="6342093" cy="1514185"/>
          </a:xfrm>
        </p:spPr>
        <p:txBody>
          <a:bodyPr anchor="t">
            <a:normAutofit fontScale="90000"/>
          </a:bodyPr>
          <a:lstStyle/>
          <a:p>
            <a:pPr algn="l"/>
            <a:r>
              <a:rPr lang="en-GB" sz="5000" dirty="0">
                <a:solidFill>
                  <a:schemeClr val="tx2"/>
                </a:solidFill>
              </a:rPr>
              <a:t>Interagency Referral System consultation with SNFI sector</a:t>
            </a:r>
          </a:p>
        </p:txBody>
      </p:sp>
      <p:pic>
        <p:nvPicPr>
          <p:cNvPr id="5" name="Picture 4">
            <a:extLst>
              <a:ext uri="{FF2B5EF4-FFF2-40B4-BE49-F238E27FC236}">
                <a16:creationId xmlns:a16="http://schemas.microsoft.com/office/drawing/2014/main" id="{8CDB6D93-481A-48E8-8A1D-A501B7315DA0}"/>
              </a:ext>
            </a:extLst>
          </p:cNvPr>
          <p:cNvPicPr>
            <a:picLocks noChangeAspect="1"/>
          </p:cNvPicPr>
          <p:nvPr/>
        </p:nvPicPr>
        <p:blipFill>
          <a:blip r:embed="rId2"/>
          <a:stretch>
            <a:fillRect/>
          </a:stretch>
        </p:blipFill>
        <p:spPr>
          <a:xfrm>
            <a:off x="8632272" y="5959505"/>
            <a:ext cx="3559422" cy="813928"/>
          </a:xfrm>
          <a:prstGeom prst="rect">
            <a:avLst/>
          </a:prstGeom>
        </p:spPr>
      </p:pic>
      <p:pic>
        <p:nvPicPr>
          <p:cNvPr id="6" name="Picture 5">
            <a:extLst>
              <a:ext uri="{FF2B5EF4-FFF2-40B4-BE49-F238E27FC236}">
                <a16:creationId xmlns:a16="http://schemas.microsoft.com/office/drawing/2014/main" id="{41D80B06-9CA1-4EB4-9900-DC2244BF871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5600124" y="686956"/>
            <a:ext cx="2140163" cy="1636932"/>
          </a:xfrm>
          <a:prstGeom prst="rect">
            <a:avLst/>
          </a:prstGeom>
          <a:noFill/>
        </p:spPr>
      </p:pic>
      <p:sp>
        <p:nvSpPr>
          <p:cNvPr id="27" name="Rectangle 26">
            <a:extLst>
              <a:ext uri="{FF2B5EF4-FFF2-40B4-BE49-F238E27FC236}">
                <a16:creationId xmlns:a16="http://schemas.microsoft.com/office/drawing/2014/main" id="{B66C5124-5C76-4EF7-BED6-22730A527033}"/>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800000"/>
                </a:solidFill>
                <a:effectLst/>
                <a:uLnTx/>
                <a:uFillTx/>
                <a:latin typeface="Franklin Gothic Book" panose="020B0503020102020204" pitchFamily="34" charset="0"/>
                <a:ea typeface="Calibri" panose="020F0502020204030204" pitchFamily="34" charset="0"/>
                <a:cs typeface="+mn-cs"/>
              </a:rPr>
              <a:t>3. </a:t>
            </a:r>
            <a:r>
              <a:rPr lang="en-GB" sz="2800" b="1" dirty="0">
                <a:solidFill>
                  <a:srgbClr val="800000"/>
                </a:solidFill>
                <a:latin typeface="Franklin Gothic Book" panose="020B0503020102020204" pitchFamily="34" charset="0"/>
              </a:rPr>
              <a:t>INTERAGENCY REFERRAL </a:t>
            </a:r>
            <a:endParaRPr lang="en-US" sz="2800" b="1" dirty="0">
              <a:solidFill>
                <a:srgbClr val="800000"/>
              </a:solidFill>
              <a:latin typeface="Franklin Gothic Book" panose="020B0503020102020204" pitchFamily="34" charset="0"/>
            </a:endParaRPr>
          </a:p>
        </p:txBody>
      </p:sp>
    </p:spTree>
    <p:extLst>
      <p:ext uri="{BB962C8B-B14F-4D97-AF65-F5344CB8AC3E}">
        <p14:creationId xmlns:p14="http://schemas.microsoft.com/office/powerpoint/2010/main" val="2810607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1D7A84-9412-44BB-B8D8-C1ED782C49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9075" y="311944"/>
            <a:ext cx="1238250" cy="933450"/>
          </a:xfrm>
          <a:prstGeom prst="rect">
            <a:avLst/>
          </a:prstGeom>
          <a:noFill/>
          <a:ln>
            <a:noFill/>
          </a:ln>
        </p:spPr>
      </p:pic>
      <p:sp>
        <p:nvSpPr>
          <p:cNvPr id="2" name="Title 1">
            <a:extLst>
              <a:ext uri="{FF2B5EF4-FFF2-40B4-BE49-F238E27FC236}">
                <a16:creationId xmlns:a16="http://schemas.microsoft.com/office/drawing/2014/main" id="{570CCB1F-D821-407E-BFA0-770C6D39FE50}"/>
              </a:ext>
            </a:extLst>
          </p:cNvPr>
          <p:cNvSpPr>
            <a:spLocks noGrp="1"/>
          </p:cNvSpPr>
          <p:nvPr>
            <p:ph type="title"/>
          </p:nvPr>
        </p:nvSpPr>
        <p:spPr>
          <a:xfrm>
            <a:off x="1752055" y="344764"/>
            <a:ext cx="10220870" cy="907256"/>
          </a:xfrm>
        </p:spPr>
        <p:txBody>
          <a:bodyPr>
            <a:normAutofit/>
          </a:bodyPr>
          <a:lstStyle/>
          <a:p>
            <a:r>
              <a:rPr lang="en-GB" dirty="0">
                <a:solidFill>
                  <a:srgbClr val="0070C0"/>
                </a:solidFill>
              </a:rPr>
              <a:t>Why a referral system?</a:t>
            </a:r>
          </a:p>
        </p:txBody>
      </p:sp>
      <p:sp>
        <p:nvSpPr>
          <p:cNvPr id="3" name="Content Placeholder 2">
            <a:extLst>
              <a:ext uri="{FF2B5EF4-FFF2-40B4-BE49-F238E27FC236}">
                <a16:creationId xmlns:a16="http://schemas.microsoft.com/office/drawing/2014/main" id="{27FD8596-F91D-4931-87BC-C9AF6EDBC2F6}"/>
              </a:ext>
            </a:extLst>
          </p:cNvPr>
          <p:cNvSpPr>
            <a:spLocks noGrp="1"/>
          </p:cNvSpPr>
          <p:nvPr>
            <p:ph idx="1"/>
          </p:nvPr>
        </p:nvSpPr>
        <p:spPr>
          <a:xfrm>
            <a:off x="1457325" y="1238865"/>
            <a:ext cx="10376866" cy="5274366"/>
          </a:xfrm>
        </p:spPr>
        <p:txBody>
          <a:bodyPr>
            <a:normAutofit/>
          </a:bodyPr>
          <a:lstStyle/>
          <a:p>
            <a:pPr>
              <a:spcBef>
                <a:spcPts val="600"/>
              </a:spcBef>
              <a:spcAft>
                <a:spcPts val="600"/>
              </a:spcAft>
            </a:pPr>
            <a:r>
              <a:rPr lang="en-GB" sz="3200" dirty="0">
                <a:effectLst/>
                <a:latin typeface="Arial" panose="020B0604020202020204" pitchFamily="34" charset="0"/>
                <a:ea typeface="Times New Roman" panose="02020603050405020304" pitchFamily="18" charset="0"/>
              </a:rPr>
              <a:t>During registration of NFI </a:t>
            </a:r>
            <a:r>
              <a:rPr lang="en-GB" sz="3200" dirty="0">
                <a:latin typeface="Arial" panose="020B0604020202020204" pitchFamily="34" charset="0"/>
                <a:ea typeface="Times New Roman" panose="02020603050405020304" pitchFamily="18" charset="0"/>
              </a:rPr>
              <a:t>beneficiaries the team comes across a HH at risk such as child-headed household</a:t>
            </a:r>
          </a:p>
          <a:p>
            <a:pPr>
              <a:spcBef>
                <a:spcPts val="600"/>
              </a:spcBef>
              <a:spcAft>
                <a:spcPts val="600"/>
              </a:spcAft>
            </a:pPr>
            <a:r>
              <a:rPr lang="en-GB" sz="3200" dirty="0">
                <a:effectLst/>
                <a:latin typeface="Arial" panose="020B0604020202020204" pitchFamily="34" charset="0"/>
                <a:ea typeface="Times New Roman" panose="02020603050405020304" pitchFamily="18" charset="0"/>
              </a:rPr>
              <a:t>During </a:t>
            </a:r>
            <a:r>
              <a:rPr lang="en-GB" sz="3200" dirty="0">
                <a:latin typeface="Arial" panose="020B0604020202020204" pitchFamily="34" charset="0"/>
                <a:ea typeface="Times New Roman" panose="02020603050405020304" pitchFamily="18" charset="0"/>
              </a:rPr>
              <a:t>an</a:t>
            </a:r>
            <a:r>
              <a:rPr lang="en-GB" sz="3200" dirty="0">
                <a:effectLst/>
                <a:latin typeface="Arial" panose="020B0604020202020204" pitchFamily="34" charset="0"/>
                <a:ea typeface="Times New Roman" panose="02020603050405020304" pitchFamily="18" charset="0"/>
              </a:rPr>
              <a:t> assessment the team identifies needs for provision of food</a:t>
            </a:r>
          </a:p>
          <a:p>
            <a:pPr>
              <a:spcBef>
                <a:spcPts val="600"/>
              </a:spcBef>
              <a:spcAft>
                <a:spcPts val="600"/>
              </a:spcAft>
            </a:pPr>
            <a:r>
              <a:rPr lang="en-GB" sz="3200" dirty="0">
                <a:latin typeface="Arial" panose="020B0604020202020204" pitchFamily="34" charset="0"/>
                <a:ea typeface="Times New Roman" panose="02020603050405020304" pitchFamily="18" charset="0"/>
              </a:rPr>
              <a:t>SNFI staff is alerted about a household at immediate risk of eviction</a:t>
            </a:r>
          </a:p>
          <a:p>
            <a:pPr>
              <a:spcBef>
                <a:spcPts val="600"/>
              </a:spcBef>
              <a:spcAft>
                <a:spcPts val="600"/>
              </a:spcAft>
            </a:pPr>
            <a:r>
              <a:rPr lang="en-GB" sz="3200" dirty="0">
                <a:effectLst/>
                <a:latin typeface="Arial" panose="020B0604020202020204" pitchFamily="34" charset="0"/>
                <a:ea typeface="Times New Roman" panose="02020603050405020304" pitchFamily="18" charset="0"/>
              </a:rPr>
              <a:t>During a post</a:t>
            </a:r>
            <a:r>
              <a:rPr lang="en-GB" sz="3200" dirty="0">
                <a:latin typeface="Arial" panose="020B0604020202020204" pitchFamily="34" charset="0"/>
                <a:ea typeface="Times New Roman" panose="02020603050405020304" pitchFamily="18" charset="0"/>
              </a:rPr>
              <a:t>-distribution monitoring visit the team learns that an elderly household members needs urgent medical assistance </a:t>
            </a:r>
          </a:p>
          <a:p>
            <a:pPr marL="0" indent="0">
              <a:spcBef>
                <a:spcPts val="600"/>
              </a:spcBef>
              <a:spcAft>
                <a:spcPts val="600"/>
              </a:spcAft>
              <a:buNone/>
            </a:pPr>
            <a:r>
              <a:rPr lang="en-GB" sz="3200" i="1" dirty="0">
                <a:solidFill>
                  <a:schemeClr val="accent5">
                    <a:lumMod val="50000"/>
                  </a:schemeClr>
                </a:solidFill>
                <a:effectLst/>
                <a:latin typeface="Arial" panose="020B0604020202020204" pitchFamily="34" charset="0"/>
                <a:ea typeface="Times New Roman" panose="02020603050405020304" pitchFamily="18" charset="0"/>
              </a:rPr>
              <a:t>What does you</a:t>
            </a:r>
            <a:r>
              <a:rPr lang="en-GB" sz="3200" i="1" dirty="0">
                <a:solidFill>
                  <a:schemeClr val="accent5">
                    <a:lumMod val="50000"/>
                  </a:schemeClr>
                </a:solidFill>
                <a:latin typeface="Arial" panose="020B0604020202020204" pitchFamily="34" charset="0"/>
                <a:ea typeface="Times New Roman" panose="02020603050405020304" pitchFamily="18" charset="0"/>
              </a:rPr>
              <a:t>r team do?</a:t>
            </a:r>
            <a:endParaRPr lang="en-US" sz="3200" i="1" dirty="0">
              <a:solidFill>
                <a:schemeClr val="accent5">
                  <a:lumMod val="50000"/>
                </a:schemeClr>
              </a:solidFill>
              <a:effectLst/>
              <a:latin typeface="Calibri" panose="020F050202020403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6D4C923C-CC2B-48B0-AD0E-6C38FAE2E0A3}"/>
              </a:ext>
            </a:extLst>
          </p:cNvPr>
          <p:cNvPicPr>
            <a:picLocks noChangeAspect="1"/>
          </p:cNvPicPr>
          <p:nvPr/>
        </p:nvPicPr>
        <p:blipFill>
          <a:blip r:embed="rId3"/>
          <a:stretch>
            <a:fillRect/>
          </a:stretch>
        </p:blipFill>
        <p:spPr>
          <a:xfrm>
            <a:off x="4700587" y="6219825"/>
            <a:ext cx="2790825" cy="638175"/>
          </a:xfrm>
          <a:prstGeom prst="rect">
            <a:avLst/>
          </a:prstGeom>
        </p:spPr>
      </p:pic>
    </p:spTree>
    <p:extLst>
      <p:ext uri="{BB962C8B-B14F-4D97-AF65-F5344CB8AC3E}">
        <p14:creationId xmlns:p14="http://schemas.microsoft.com/office/powerpoint/2010/main" val="2634857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3688-4CDF-40FB-8C7E-2F5E79EA230F}"/>
              </a:ext>
            </a:extLst>
          </p:cNvPr>
          <p:cNvSpPr>
            <a:spLocks noGrp="1"/>
          </p:cNvSpPr>
          <p:nvPr>
            <p:ph type="title"/>
          </p:nvPr>
        </p:nvSpPr>
        <p:spPr>
          <a:xfrm>
            <a:off x="5234260" y="785611"/>
            <a:ext cx="5992540" cy="1314853"/>
          </a:xfrm>
        </p:spPr>
        <p:txBody>
          <a:bodyPr vert="horz" lIns="91440" tIns="45720" rIns="91440" bIns="45720" rtlCol="0" anchor="b">
            <a:normAutofit/>
          </a:bodyPr>
          <a:lstStyle/>
          <a:p>
            <a:r>
              <a:rPr lang="en-US" sz="4000" b="1" dirty="0">
                <a:solidFill>
                  <a:schemeClr val="accent1">
                    <a:lumMod val="50000"/>
                  </a:schemeClr>
                </a:solidFill>
              </a:rPr>
              <a:t>INTERAGENCY REFERRAL SYSTEM</a:t>
            </a:r>
          </a:p>
        </p:txBody>
      </p:sp>
      <p:sp>
        <p:nvSpPr>
          <p:cNvPr id="1030" name="Content Placeholder 1029">
            <a:extLst>
              <a:ext uri="{FF2B5EF4-FFF2-40B4-BE49-F238E27FC236}">
                <a16:creationId xmlns:a16="http://schemas.microsoft.com/office/drawing/2014/main" id="{E5F56EB6-52F2-467E-85C5-38F87B5A1387}"/>
              </a:ext>
            </a:extLst>
          </p:cNvPr>
          <p:cNvSpPr>
            <a:spLocks noGrp="1"/>
          </p:cNvSpPr>
          <p:nvPr>
            <p:ph idx="1"/>
          </p:nvPr>
        </p:nvSpPr>
        <p:spPr>
          <a:xfrm>
            <a:off x="5054958" y="2743937"/>
            <a:ext cx="6147073" cy="3108424"/>
          </a:xfrm>
        </p:spPr>
        <p:txBody>
          <a:bodyPr>
            <a:normAutofit/>
          </a:bodyPr>
          <a:lstStyle/>
          <a:p>
            <a:r>
              <a:rPr lang="en-US" sz="2000" b="1" dirty="0">
                <a:solidFill>
                  <a:schemeClr val="accent1">
                    <a:lumMod val="50000"/>
                  </a:schemeClr>
                </a:solidFill>
              </a:rPr>
              <a:t>WHY?: </a:t>
            </a:r>
            <a:r>
              <a:rPr lang="en-US" sz="2000" dirty="0"/>
              <a:t>coherent, coordinated, accountable, principled and comprehensive response</a:t>
            </a:r>
          </a:p>
          <a:p>
            <a:endParaRPr lang="en-US" sz="2000" dirty="0"/>
          </a:p>
          <a:p>
            <a:r>
              <a:rPr lang="en-US" sz="2000" b="1" dirty="0">
                <a:solidFill>
                  <a:schemeClr val="accent1">
                    <a:lumMod val="50000"/>
                  </a:schemeClr>
                </a:solidFill>
              </a:rPr>
              <a:t>WHAT?: </a:t>
            </a:r>
            <a:r>
              <a:rPr lang="en-US" sz="2000" dirty="0"/>
              <a:t>direct an individual to a secondary service because beyond expertise; scope of work and to avoid duplications</a:t>
            </a:r>
          </a:p>
          <a:p>
            <a:endParaRPr lang="en-US" sz="2000" dirty="0"/>
          </a:p>
          <a:p>
            <a:r>
              <a:rPr lang="en-US" sz="2000" b="1" dirty="0">
                <a:solidFill>
                  <a:schemeClr val="accent1">
                    <a:lumMod val="50000"/>
                  </a:schemeClr>
                </a:solidFill>
              </a:rPr>
              <a:t>WHO?</a:t>
            </a:r>
            <a:r>
              <a:rPr lang="en-US" sz="2000" dirty="0"/>
              <a:t>: </a:t>
            </a:r>
            <a:r>
              <a:rPr lang="en-US" sz="2000" dirty="0" err="1"/>
              <a:t>frontliners</a:t>
            </a:r>
            <a:r>
              <a:rPr lang="en-US" sz="2000" dirty="0"/>
              <a:t>, personnel working in specialized agencies</a:t>
            </a:r>
          </a:p>
        </p:txBody>
      </p:sp>
      <p:pic>
        <p:nvPicPr>
          <p:cNvPr id="1026" name="Picture 2" descr="Image result for images for why what and who">
            <a:extLst>
              <a:ext uri="{FF2B5EF4-FFF2-40B4-BE49-F238E27FC236}">
                <a16:creationId xmlns:a16="http://schemas.microsoft.com/office/drawing/2014/main" id="{7944FF71-24A7-4E4B-A4F0-7730016385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 r="2294" b="2"/>
          <a:stretch/>
        </p:blipFill>
        <p:spPr bwMode="auto">
          <a:xfrm>
            <a:off x="989970" y="1701742"/>
            <a:ext cx="2679741" cy="29749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D9AE881-C865-40B8-8590-627C208CE64F}"/>
              </a:ext>
            </a:extLst>
          </p:cNvPr>
          <p:cNvPicPr>
            <a:picLocks noChangeAspect="1"/>
          </p:cNvPicPr>
          <p:nvPr/>
        </p:nvPicPr>
        <p:blipFill>
          <a:blip r:embed="rId4"/>
          <a:stretch>
            <a:fillRect/>
          </a:stretch>
        </p:blipFill>
        <p:spPr>
          <a:xfrm>
            <a:off x="4700587" y="6219825"/>
            <a:ext cx="2790825" cy="638175"/>
          </a:xfrm>
          <a:prstGeom prst="rect">
            <a:avLst/>
          </a:prstGeom>
        </p:spPr>
      </p:pic>
    </p:spTree>
    <p:extLst>
      <p:ext uri="{BB962C8B-B14F-4D97-AF65-F5344CB8AC3E}">
        <p14:creationId xmlns:p14="http://schemas.microsoft.com/office/powerpoint/2010/main" val="205184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1D7A84-9412-44BB-B8D8-C1ED782C49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9075" y="311944"/>
            <a:ext cx="1238250" cy="933450"/>
          </a:xfrm>
          <a:prstGeom prst="rect">
            <a:avLst/>
          </a:prstGeom>
          <a:noFill/>
          <a:ln>
            <a:noFill/>
          </a:ln>
        </p:spPr>
      </p:pic>
      <p:sp>
        <p:nvSpPr>
          <p:cNvPr id="2" name="Title 1">
            <a:extLst>
              <a:ext uri="{FF2B5EF4-FFF2-40B4-BE49-F238E27FC236}">
                <a16:creationId xmlns:a16="http://schemas.microsoft.com/office/drawing/2014/main" id="{570CCB1F-D821-407E-BFA0-770C6D39FE50}"/>
              </a:ext>
            </a:extLst>
          </p:cNvPr>
          <p:cNvSpPr>
            <a:spLocks noGrp="1"/>
          </p:cNvSpPr>
          <p:nvPr>
            <p:ph type="title"/>
          </p:nvPr>
        </p:nvSpPr>
        <p:spPr>
          <a:xfrm>
            <a:off x="1921413" y="115887"/>
            <a:ext cx="8615289" cy="1325563"/>
          </a:xfrm>
        </p:spPr>
        <p:txBody>
          <a:bodyPr>
            <a:normAutofit/>
          </a:bodyPr>
          <a:lstStyle/>
          <a:p>
            <a:r>
              <a:rPr lang="en-GB" dirty="0">
                <a:solidFill>
                  <a:srgbClr val="0070C0"/>
                </a:solidFill>
              </a:rPr>
              <a:t>Interagency Referral System</a:t>
            </a:r>
          </a:p>
        </p:txBody>
      </p:sp>
      <p:pic>
        <p:nvPicPr>
          <p:cNvPr id="5" name="Picture 4">
            <a:extLst>
              <a:ext uri="{FF2B5EF4-FFF2-40B4-BE49-F238E27FC236}">
                <a16:creationId xmlns:a16="http://schemas.microsoft.com/office/drawing/2014/main" id="{6D4C923C-CC2B-48B0-AD0E-6C38FAE2E0A3}"/>
              </a:ext>
            </a:extLst>
          </p:cNvPr>
          <p:cNvPicPr>
            <a:picLocks noChangeAspect="1"/>
          </p:cNvPicPr>
          <p:nvPr/>
        </p:nvPicPr>
        <p:blipFill>
          <a:blip r:embed="rId3"/>
          <a:stretch>
            <a:fillRect/>
          </a:stretch>
        </p:blipFill>
        <p:spPr>
          <a:xfrm>
            <a:off x="4700587" y="6219825"/>
            <a:ext cx="2790825" cy="638175"/>
          </a:xfrm>
          <a:prstGeom prst="rect">
            <a:avLst/>
          </a:prstGeom>
        </p:spPr>
      </p:pic>
      <p:sp>
        <p:nvSpPr>
          <p:cNvPr id="3" name="Rectangle 2">
            <a:extLst>
              <a:ext uri="{FF2B5EF4-FFF2-40B4-BE49-F238E27FC236}">
                <a16:creationId xmlns:a16="http://schemas.microsoft.com/office/drawing/2014/main" id="{EC9C9C24-BC2A-4901-A183-FF623C92C231}"/>
              </a:ext>
            </a:extLst>
          </p:cNvPr>
          <p:cNvSpPr/>
          <p:nvPr/>
        </p:nvSpPr>
        <p:spPr>
          <a:xfrm>
            <a:off x="838200" y="1579806"/>
            <a:ext cx="2660772" cy="225083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HOW?</a:t>
            </a:r>
          </a:p>
          <a:p>
            <a:pPr algn="ctr"/>
            <a:r>
              <a:rPr lang="en-US" sz="3000" dirty="0"/>
              <a:t>Referral SOP and forms</a:t>
            </a:r>
          </a:p>
        </p:txBody>
      </p:sp>
      <p:sp>
        <p:nvSpPr>
          <p:cNvPr id="8" name="Rectangle 7">
            <a:extLst>
              <a:ext uri="{FF2B5EF4-FFF2-40B4-BE49-F238E27FC236}">
                <a16:creationId xmlns:a16="http://schemas.microsoft.com/office/drawing/2014/main" id="{209B7EE4-EFCF-4FEA-AA58-8FB547217886}"/>
              </a:ext>
            </a:extLst>
          </p:cNvPr>
          <p:cNvSpPr/>
          <p:nvPr/>
        </p:nvSpPr>
        <p:spPr>
          <a:xfrm>
            <a:off x="4655234" y="1579805"/>
            <a:ext cx="2660772" cy="22508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WHAT?</a:t>
            </a:r>
          </a:p>
          <a:p>
            <a:pPr algn="ctr"/>
            <a:r>
              <a:rPr lang="en-US" sz="3000" dirty="0"/>
              <a:t>Service mapping</a:t>
            </a:r>
          </a:p>
        </p:txBody>
      </p:sp>
      <p:sp>
        <p:nvSpPr>
          <p:cNvPr id="9" name="Rectangle 8">
            <a:extLst>
              <a:ext uri="{FF2B5EF4-FFF2-40B4-BE49-F238E27FC236}">
                <a16:creationId xmlns:a16="http://schemas.microsoft.com/office/drawing/2014/main" id="{64A66E48-B119-418E-BA07-F3FF753FDED3}"/>
              </a:ext>
            </a:extLst>
          </p:cNvPr>
          <p:cNvSpPr/>
          <p:nvPr/>
        </p:nvSpPr>
        <p:spPr>
          <a:xfrm>
            <a:off x="8472269" y="1579806"/>
            <a:ext cx="2660772" cy="225083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TO WHOM?</a:t>
            </a:r>
          </a:p>
          <a:p>
            <a:pPr algn="ctr"/>
            <a:r>
              <a:rPr lang="en-US" sz="3000" dirty="0"/>
              <a:t>Referral pathway</a:t>
            </a:r>
          </a:p>
        </p:txBody>
      </p:sp>
      <p:sp>
        <p:nvSpPr>
          <p:cNvPr id="10" name="Rectangle 9">
            <a:extLst>
              <a:ext uri="{FF2B5EF4-FFF2-40B4-BE49-F238E27FC236}">
                <a16:creationId xmlns:a16="http://schemas.microsoft.com/office/drawing/2014/main" id="{A16A2620-5736-43F5-8AFB-FAA1F2E117BC}"/>
              </a:ext>
            </a:extLst>
          </p:cNvPr>
          <p:cNvSpPr/>
          <p:nvPr/>
        </p:nvSpPr>
        <p:spPr>
          <a:xfrm>
            <a:off x="838200" y="4013100"/>
            <a:ext cx="10294841" cy="22508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Referral platform for an automated process</a:t>
            </a:r>
          </a:p>
        </p:txBody>
      </p:sp>
    </p:spTree>
    <p:extLst>
      <p:ext uri="{BB962C8B-B14F-4D97-AF65-F5344CB8AC3E}">
        <p14:creationId xmlns:p14="http://schemas.microsoft.com/office/powerpoint/2010/main" val="76270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2">
            <a:extLst>
              <a:ext uri="{FF2B5EF4-FFF2-40B4-BE49-F238E27FC236}">
                <a16:creationId xmlns:a16="http://schemas.microsoft.com/office/drawing/2014/main" id="{5D709210-747B-4BDC-BC26-CAE6B14F67A5}"/>
              </a:ext>
            </a:extLst>
          </p:cNvPr>
          <p:cNvGraphicFramePr>
            <a:graphicFrameLocks noGrp="1"/>
          </p:cNvGraphicFramePr>
          <p:nvPr>
            <p:ph idx="1"/>
          </p:nvPr>
        </p:nvGraphicFramePr>
        <p:xfrm>
          <a:off x="1422492" y="2499837"/>
          <a:ext cx="9507778" cy="371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86DF1244-B295-4706-BD42-0B073108FD0B}"/>
              </a:ext>
            </a:extLst>
          </p:cNvPr>
          <p:cNvSpPr>
            <a:spLocks noGrp="1"/>
          </p:cNvSpPr>
          <p:nvPr>
            <p:ph type="title"/>
          </p:nvPr>
        </p:nvSpPr>
        <p:spPr>
          <a:xfrm>
            <a:off x="1422492" y="513093"/>
            <a:ext cx="10515600" cy="1325563"/>
          </a:xfrm>
        </p:spPr>
        <p:txBody>
          <a:bodyPr/>
          <a:lstStyle/>
          <a:p>
            <a:r>
              <a:rPr lang="en-US" dirty="0">
                <a:solidFill>
                  <a:srgbClr val="0070C0"/>
                </a:solidFill>
              </a:rPr>
              <a:t>Groups of concern</a:t>
            </a:r>
          </a:p>
        </p:txBody>
      </p:sp>
    </p:spTree>
    <p:extLst>
      <p:ext uri="{BB962C8B-B14F-4D97-AF65-F5344CB8AC3E}">
        <p14:creationId xmlns:p14="http://schemas.microsoft.com/office/powerpoint/2010/main" val="482938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1D7A84-9412-44BB-B8D8-C1ED782C49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9075" y="311944"/>
            <a:ext cx="1238250" cy="933450"/>
          </a:xfrm>
          <a:prstGeom prst="rect">
            <a:avLst/>
          </a:prstGeom>
          <a:noFill/>
          <a:ln>
            <a:noFill/>
          </a:ln>
        </p:spPr>
      </p:pic>
      <p:sp>
        <p:nvSpPr>
          <p:cNvPr id="2" name="Title 1">
            <a:extLst>
              <a:ext uri="{FF2B5EF4-FFF2-40B4-BE49-F238E27FC236}">
                <a16:creationId xmlns:a16="http://schemas.microsoft.com/office/drawing/2014/main" id="{570CCB1F-D821-407E-BFA0-770C6D39FE50}"/>
              </a:ext>
            </a:extLst>
          </p:cNvPr>
          <p:cNvSpPr>
            <a:spLocks noGrp="1"/>
          </p:cNvSpPr>
          <p:nvPr>
            <p:ph type="title"/>
          </p:nvPr>
        </p:nvSpPr>
        <p:spPr>
          <a:xfrm>
            <a:off x="2035542" y="243487"/>
            <a:ext cx="9528101" cy="1325563"/>
          </a:xfrm>
        </p:spPr>
        <p:txBody>
          <a:bodyPr>
            <a:normAutofit/>
          </a:bodyPr>
          <a:lstStyle/>
          <a:p>
            <a:r>
              <a:rPr lang="en-GB" dirty="0">
                <a:solidFill>
                  <a:srgbClr val="0070C0"/>
                </a:solidFill>
              </a:rPr>
              <a:t>Current status and proposed changes</a:t>
            </a:r>
          </a:p>
        </p:txBody>
      </p:sp>
      <p:sp>
        <p:nvSpPr>
          <p:cNvPr id="4" name="Text Placeholder 3">
            <a:extLst>
              <a:ext uri="{FF2B5EF4-FFF2-40B4-BE49-F238E27FC236}">
                <a16:creationId xmlns:a16="http://schemas.microsoft.com/office/drawing/2014/main" id="{D1C0D0F4-304D-47C6-8CD4-72FBE49C54C5}"/>
              </a:ext>
            </a:extLst>
          </p:cNvPr>
          <p:cNvSpPr>
            <a:spLocks noGrp="1"/>
          </p:cNvSpPr>
          <p:nvPr>
            <p:ph type="body" idx="1"/>
          </p:nvPr>
        </p:nvSpPr>
        <p:spPr>
          <a:xfrm>
            <a:off x="839788" y="1350547"/>
            <a:ext cx="5157787" cy="823912"/>
          </a:xfrm>
        </p:spPr>
        <p:txBody>
          <a:bodyPr>
            <a:normAutofit/>
          </a:bodyPr>
          <a:lstStyle/>
          <a:p>
            <a:r>
              <a:rPr lang="en-US" sz="2500" dirty="0"/>
              <a:t>Currently</a:t>
            </a:r>
            <a:endParaRPr lang="en-GB" sz="2500" dirty="0"/>
          </a:p>
        </p:txBody>
      </p:sp>
      <p:sp>
        <p:nvSpPr>
          <p:cNvPr id="7" name="Content Placeholder 6">
            <a:extLst>
              <a:ext uri="{FF2B5EF4-FFF2-40B4-BE49-F238E27FC236}">
                <a16:creationId xmlns:a16="http://schemas.microsoft.com/office/drawing/2014/main" id="{BDC38540-50FF-476B-B6E3-C0C607EA0601}"/>
              </a:ext>
            </a:extLst>
          </p:cNvPr>
          <p:cNvSpPr>
            <a:spLocks noGrp="1"/>
          </p:cNvSpPr>
          <p:nvPr>
            <p:ph sz="half" idx="2"/>
          </p:nvPr>
        </p:nvSpPr>
        <p:spPr/>
        <p:txBody>
          <a:bodyPr>
            <a:normAutofit/>
          </a:bodyPr>
          <a:lstStyle/>
          <a:p>
            <a:r>
              <a:rPr lang="en-US" dirty="0"/>
              <a:t>Limited to Protection Sector</a:t>
            </a:r>
          </a:p>
          <a:p>
            <a:pPr lvl="1"/>
            <a:r>
              <a:rPr lang="en-US" dirty="0"/>
              <a:t>Referral SOP</a:t>
            </a:r>
          </a:p>
          <a:p>
            <a:pPr lvl="1"/>
            <a:r>
              <a:rPr lang="en-US" dirty="0"/>
              <a:t>Service mapping at </a:t>
            </a:r>
            <a:r>
              <a:rPr lang="en-US" dirty="0" err="1"/>
              <a:t>baladiya</a:t>
            </a:r>
            <a:r>
              <a:rPr lang="en-US" dirty="0"/>
              <a:t> level</a:t>
            </a:r>
          </a:p>
          <a:p>
            <a:r>
              <a:rPr lang="en-US" dirty="0"/>
              <a:t>Accessible only to focal points within PS</a:t>
            </a:r>
          </a:p>
          <a:p>
            <a:r>
              <a:rPr lang="en-US" dirty="0"/>
              <a:t>‘Manual’ referral via email</a:t>
            </a:r>
          </a:p>
          <a:p>
            <a:endParaRPr lang="en-US" dirty="0"/>
          </a:p>
          <a:p>
            <a:endParaRPr lang="en-US" dirty="0"/>
          </a:p>
          <a:p>
            <a:endParaRPr lang="en-GB" dirty="0"/>
          </a:p>
        </p:txBody>
      </p:sp>
      <p:sp>
        <p:nvSpPr>
          <p:cNvPr id="8" name="Text Placeholder 7">
            <a:extLst>
              <a:ext uri="{FF2B5EF4-FFF2-40B4-BE49-F238E27FC236}">
                <a16:creationId xmlns:a16="http://schemas.microsoft.com/office/drawing/2014/main" id="{B6F7214B-0239-4DBB-ACEF-135B2E026E5D}"/>
              </a:ext>
            </a:extLst>
          </p:cNvPr>
          <p:cNvSpPr>
            <a:spLocks noGrp="1"/>
          </p:cNvSpPr>
          <p:nvPr>
            <p:ph type="body" sz="quarter" idx="3"/>
          </p:nvPr>
        </p:nvSpPr>
        <p:spPr>
          <a:xfrm>
            <a:off x="6172200" y="1350547"/>
            <a:ext cx="5183188" cy="823912"/>
          </a:xfrm>
        </p:spPr>
        <p:txBody>
          <a:bodyPr>
            <a:normAutofit/>
          </a:bodyPr>
          <a:lstStyle/>
          <a:p>
            <a:r>
              <a:rPr lang="en-US" sz="2500" dirty="0"/>
              <a:t>Proposed enhancement</a:t>
            </a:r>
            <a:endParaRPr lang="en-GB" sz="2500" dirty="0"/>
          </a:p>
        </p:txBody>
      </p:sp>
      <p:sp>
        <p:nvSpPr>
          <p:cNvPr id="9" name="Content Placeholder 8">
            <a:extLst>
              <a:ext uri="{FF2B5EF4-FFF2-40B4-BE49-F238E27FC236}">
                <a16:creationId xmlns:a16="http://schemas.microsoft.com/office/drawing/2014/main" id="{3FB0AD07-8FD1-42B2-B54C-B55DE64E196D}"/>
              </a:ext>
            </a:extLst>
          </p:cNvPr>
          <p:cNvSpPr>
            <a:spLocks noGrp="1"/>
          </p:cNvSpPr>
          <p:nvPr>
            <p:ph sz="quarter" idx="4"/>
          </p:nvPr>
        </p:nvSpPr>
        <p:spPr/>
        <p:txBody>
          <a:bodyPr vert="horz" lIns="91440" tIns="45720" rIns="91440" bIns="45720" rtlCol="0" anchor="t">
            <a:normAutofit/>
          </a:bodyPr>
          <a:lstStyle/>
          <a:p>
            <a:r>
              <a:rPr lang="en-GB" dirty="0"/>
              <a:t>Multisectoral</a:t>
            </a:r>
          </a:p>
          <a:p>
            <a:r>
              <a:rPr lang="en-GB" dirty="0"/>
              <a:t>Information about services available publicly</a:t>
            </a:r>
          </a:p>
          <a:p>
            <a:pPr lvl="1"/>
            <a:r>
              <a:rPr lang="en-GB" dirty="0">
                <a:solidFill>
                  <a:srgbClr val="C00000"/>
                </a:solidFill>
              </a:rPr>
              <a:t>Some sensitive services might have restricted access</a:t>
            </a:r>
          </a:p>
          <a:p>
            <a:r>
              <a:rPr lang="en-GB" dirty="0"/>
              <a:t>Clear referral pathways</a:t>
            </a:r>
          </a:p>
          <a:p>
            <a:r>
              <a:rPr lang="en-GB" dirty="0"/>
              <a:t>Standardized approaches</a:t>
            </a:r>
          </a:p>
          <a:p>
            <a:r>
              <a:rPr lang="en-GB" dirty="0"/>
              <a:t>Strengthened accountability</a:t>
            </a:r>
          </a:p>
          <a:p>
            <a:endParaRPr lang="en-GB" dirty="0"/>
          </a:p>
        </p:txBody>
      </p:sp>
      <p:pic>
        <p:nvPicPr>
          <p:cNvPr id="5" name="Picture 4">
            <a:extLst>
              <a:ext uri="{FF2B5EF4-FFF2-40B4-BE49-F238E27FC236}">
                <a16:creationId xmlns:a16="http://schemas.microsoft.com/office/drawing/2014/main" id="{6D4C923C-CC2B-48B0-AD0E-6C38FAE2E0A3}"/>
              </a:ext>
            </a:extLst>
          </p:cNvPr>
          <p:cNvPicPr>
            <a:picLocks noChangeAspect="1"/>
          </p:cNvPicPr>
          <p:nvPr/>
        </p:nvPicPr>
        <p:blipFill>
          <a:blip r:embed="rId3"/>
          <a:stretch>
            <a:fillRect/>
          </a:stretch>
        </p:blipFill>
        <p:spPr>
          <a:xfrm>
            <a:off x="4700587" y="6219825"/>
            <a:ext cx="2790825" cy="638175"/>
          </a:xfrm>
          <a:prstGeom prst="rect">
            <a:avLst/>
          </a:prstGeom>
        </p:spPr>
      </p:pic>
    </p:spTree>
    <p:extLst>
      <p:ext uri="{BB962C8B-B14F-4D97-AF65-F5344CB8AC3E}">
        <p14:creationId xmlns:p14="http://schemas.microsoft.com/office/powerpoint/2010/main" val="283420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1D7A84-9412-44BB-B8D8-C1ED782C49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9075" y="311944"/>
            <a:ext cx="1238250" cy="933450"/>
          </a:xfrm>
          <a:prstGeom prst="rect">
            <a:avLst/>
          </a:prstGeom>
          <a:noFill/>
          <a:ln>
            <a:noFill/>
          </a:ln>
        </p:spPr>
      </p:pic>
      <p:sp>
        <p:nvSpPr>
          <p:cNvPr id="2" name="Title 1">
            <a:extLst>
              <a:ext uri="{FF2B5EF4-FFF2-40B4-BE49-F238E27FC236}">
                <a16:creationId xmlns:a16="http://schemas.microsoft.com/office/drawing/2014/main" id="{570CCB1F-D821-407E-BFA0-770C6D39FE50}"/>
              </a:ext>
            </a:extLst>
          </p:cNvPr>
          <p:cNvSpPr>
            <a:spLocks noGrp="1"/>
          </p:cNvSpPr>
          <p:nvPr>
            <p:ph type="title"/>
          </p:nvPr>
        </p:nvSpPr>
        <p:spPr>
          <a:xfrm>
            <a:off x="1752055" y="344764"/>
            <a:ext cx="10220870" cy="907256"/>
          </a:xfrm>
        </p:spPr>
        <p:txBody>
          <a:bodyPr>
            <a:normAutofit/>
          </a:bodyPr>
          <a:lstStyle/>
          <a:p>
            <a:r>
              <a:rPr lang="en-GB" dirty="0">
                <a:solidFill>
                  <a:srgbClr val="0070C0"/>
                </a:solidFill>
              </a:rPr>
              <a:t>What we need your feedback on</a:t>
            </a:r>
          </a:p>
        </p:txBody>
      </p:sp>
      <p:sp>
        <p:nvSpPr>
          <p:cNvPr id="3" name="Content Placeholder 2">
            <a:extLst>
              <a:ext uri="{FF2B5EF4-FFF2-40B4-BE49-F238E27FC236}">
                <a16:creationId xmlns:a16="http://schemas.microsoft.com/office/drawing/2014/main" id="{27FD8596-F91D-4931-87BC-C9AF6EDBC2F6}"/>
              </a:ext>
            </a:extLst>
          </p:cNvPr>
          <p:cNvSpPr>
            <a:spLocks noGrp="1"/>
          </p:cNvSpPr>
          <p:nvPr>
            <p:ph idx="1"/>
          </p:nvPr>
        </p:nvSpPr>
        <p:spPr>
          <a:xfrm>
            <a:off x="1457325" y="1238865"/>
            <a:ext cx="10376866" cy="5274366"/>
          </a:xfrm>
        </p:spPr>
        <p:txBody>
          <a:bodyPr>
            <a:normAutofit/>
          </a:bodyPr>
          <a:lstStyle/>
          <a:p>
            <a:pPr marL="0" indent="0">
              <a:spcBef>
                <a:spcPts val="600"/>
              </a:spcBef>
              <a:spcAft>
                <a:spcPts val="600"/>
              </a:spcAft>
              <a:buNone/>
            </a:pPr>
            <a:r>
              <a:rPr lang="en-US" sz="3200" dirty="0">
                <a:effectLst/>
                <a:latin typeface="Calibri" panose="020F0502020204030204" pitchFamily="34" charset="0"/>
                <a:ea typeface="Times New Roman" panose="02020603050405020304" pitchFamily="18" charset="0"/>
              </a:rPr>
              <a:t>What information does the service mapping need to include to be useful?</a:t>
            </a:r>
          </a:p>
          <a:p>
            <a:pPr lvl="1">
              <a:spcBef>
                <a:spcPts val="600"/>
              </a:spcBef>
              <a:spcAft>
                <a:spcPts val="600"/>
              </a:spcAft>
            </a:pPr>
            <a:r>
              <a:rPr lang="en-US" sz="2800" dirty="0">
                <a:latin typeface="Calibri" panose="020F0502020204030204" pitchFamily="34" charset="0"/>
                <a:ea typeface="Times New Roman" panose="02020603050405020304" pitchFamily="18" charset="0"/>
              </a:rPr>
              <a:t>What geographical level?</a:t>
            </a:r>
          </a:p>
          <a:p>
            <a:pPr lvl="1">
              <a:spcBef>
                <a:spcPts val="600"/>
              </a:spcBef>
              <a:spcAft>
                <a:spcPts val="600"/>
              </a:spcAft>
            </a:pPr>
            <a:r>
              <a:rPr lang="en-US" sz="2800" dirty="0">
                <a:effectLst/>
                <a:latin typeface="Calibri" panose="020F0502020204030204" pitchFamily="34" charset="0"/>
                <a:ea typeface="Times New Roman" panose="02020603050405020304" pitchFamily="18" charset="0"/>
              </a:rPr>
              <a:t>What </a:t>
            </a:r>
            <a:r>
              <a:rPr lang="en-US" sz="2800" dirty="0">
                <a:latin typeface="Calibri" panose="020F0502020204030204" pitchFamily="34" charset="0"/>
                <a:ea typeface="Times New Roman" panose="02020603050405020304" pitchFamily="18" charset="0"/>
              </a:rPr>
              <a:t>details on services should be included?</a:t>
            </a:r>
          </a:p>
          <a:p>
            <a:pPr lvl="1">
              <a:spcBef>
                <a:spcPts val="600"/>
              </a:spcBef>
              <a:spcAft>
                <a:spcPts val="600"/>
              </a:spcAft>
            </a:pPr>
            <a:r>
              <a:rPr lang="en-US" sz="2800" dirty="0">
                <a:latin typeface="Calibri" panose="020F0502020204030204" pitchFamily="34" charset="0"/>
                <a:ea typeface="Times New Roman" panose="02020603050405020304" pitchFamily="18" charset="0"/>
              </a:rPr>
              <a:t>Are there any concerns related to listing contact details on a public dashboard?</a:t>
            </a:r>
          </a:p>
          <a:p>
            <a:pPr lvl="1">
              <a:spcBef>
                <a:spcPts val="600"/>
              </a:spcBef>
              <a:spcAft>
                <a:spcPts val="600"/>
              </a:spcAft>
            </a:pPr>
            <a:r>
              <a:rPr lang="en-US" sz="2800" dirty="0">
                <a:latin typeface="Calibri" panose="020F0502020204030204" pitchFamily="34" charset="0"/>
                <a:ea typeface="Times New Roman" panose="02020603050405020304" pitchFamily="18" charset="0"/>
              </a:rPr>
              <a:t>How frequently should it be updated? By whom?</a:t>
            </a:r>
          </a:p>
          <a:p>
            <a:pPr marL="0" indent="0">
              <a:spcBef>
                <a:spcPts val="600"/>
              </a:spcBef>
              <a:spcAft>
                <a:spcPts val="600"/>
              </a:spcAft>
              <a:buNone/>
            </a:pPr>
            <a:r>
              <a:rPr lang="en-US" sz="3200" dirty="0">
                <a:latin typeface="Calibri" panose="020F0502020204030204" pitchFamily="34" charset="0"/>
                <a:ea typeface="Times New Roman" panose="02020603050405020304" pitchFamily="18" charset="0"/>
              </a:rPr>
              <a:t>What might be the key barriers and challenges in using </a:t>
            </a:r>
            <a:r>
              <a:rPr lang="en-US" sz="3200">
                <a:latin typeface="Calibri" panose="020F0502020204030204" pitchFamily="34" charset="0"/>
                <a:ea typeface="Times New Roman" panose="02020603050405020304" pitchFamily="18" charset="0"/>
              </a:rPr>
              <a:t>the referral system</a:t>
            </a:r>
            <a:r>
              <a:rPr lang="en-US" sz="3200" dirty="0">
                <a:latin typeface="Calibri" panose="020F0502020204030204" pitchFamily="34" charset="0"/>
                <a:ea typeface="Times New Roman" panose="02020603050405020304" pitchFamily="18" charset="0"/>
              </a:rPr>
              <a:t>? </a:t>
            </a:r>
            <a:endParaRPr lang="en-US" sz="2800" dirty="0">
              <a:solidFill>
                <a:schemeClr val="accent5">
                  <a:lumMod val="50000"/>
                </a:schemeClr>
              </a:solidFill>
              <a:effectLst/>
              <a:latin typeface="Calibri" panose="020F050202020403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6D4C923C-CC2B-48B0-AD0E-6C38FAE2E0A3}"/>
              </a:ext>
            </a:extLst>
          </p:cNvPr>
          <p:cNvPicPr>
            <a:picLocks noChangeAspect="1"/>
          </p:cNvPicPr>
          <p:nvPr/>
        </p:nvPicPr>
        <p:blipFill>
          <a:blip r:embed="rId3"/>
          <a:stretch>
            <a:fillRect/>
          </a:stretch>
        </p:blipFill>
        <p:spPr>
          <a:xfrm>
            <a:off x="4700587" y="6219825"/>
            <a:ext cx="2790825" cy="638175"/>
          </a:xfrm>
          <a:prstGeom prst="rect">
            <a:avLst/>
          </a:prstGeom>
        </p:spPr>
      </p:pic>
    </p:spTree>
    <p:extLst>
      <p:ext uri="{BB962C8B-B14F-4D97-AF65-F5344CB8AC3E}">
        <p14:creationId xmlns:p14="http://schemas.microsoft.com/office/powerpoint/2010/main" val="401677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1D7A84-9412-44BB-B8D8-C1ED782C49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9075" y="311944"/>
            <a:ext cx="1238250" cy="933450"/>
          </a:xfrm>
          <a:prstGeom prst="rect">
            <a:avLst/>
          </a:prstGeom>
          <a:noFill/>
          <a:ln>
            <a:noFill/>
          </a:ln>
        </p:spPr>
      </p:pic>
      <p:sp>
        <p:nvSpPr>
          <p:cNvPr id="2" name="Title 1">
            <a:extLst>
              <a:ext uri="{FF2B5EF4-FFF2-40B4-BE49-F238E27FC236}">
                <a16:creationId xmlns:a16="http://schemas.microsoft.com/office/drawing/2014/main" id="{570CCB1F-D821-407E-BFA0-770C6D39FE50}"/>
              </a:ext>
            </a:extLst>
          </p:cNvPr>
          <p:cNvSpPr>
            <a:spLocks noGrp="1"/>
          </p:cNvSpPr>
          <p:nvPr>
            <p:ph type="title"/>
          </p:nvPr>
        </p:nvSpPr>
        <p:spPr>
          <a:xfrm>
            <a:off x="1752055" y="344764"/>
            <a:ext cx="10220870" cy="907256"/>
          </a:xfrm>
        </p:spPr>
        <p:txBody>
          <a:bodyPr>
            <a:normAutofit/>
          </a:bodyPr>
          <a:lstStyle/>
          <a:p>
            <a:r>
              <a:rPr lang="en-GB" dirty="0">
                <a:solidFill>
                  <a:srgbClr val="0070C0"/>
                </a:solidFill>
              </a:rPr>
              <a:t>Proposed next steps</a:t>
            </a:r>
          </a:p>
        </p:txBody>
      </p:sp>
      <p:pic>
        <p:nvPicPr>
          <p:cNvPr id="5" name="Picture 4">
            <a:extLst>
              <a:ext uri="{FF2B5EF4-FFF2-40B4-BE49-F238E27FC236}">
                <a16:creationId xmlns:a16="http://schemas.microsoft.com/office/drawing/2014/main" id="{6D4C923C-CC2B-48B0-AD0E-6C38FAE2E0A3}"/>
              </a:ext>
            </a:extLst>
          </p:cNvPr>
          <p:cNvPicPr>
            <a:picLocks noChangeAspect="1"/>
          </p:cNvPicPr>
          <p:nvPr/>
        </p:nvPicPr>
        <p:blipFill>
          <a:blip r:embed="rId3"/>
          <a:stretch>
            <a:fillRect/>
          </a:stretch>
        </p:blipFill>
        <p:spPr>
          <a:xfrm>
            <a:off x="4700587" y="6219825"/>
            <a:ext cx="2790825" cy="638175"/>
          </a:xfrm>
          <a:prstGeom prst="rect">
            <a:avLst/>
          </a:prstGeom>
        </p:spPr>
      </p:pic>
      <p:graphicFrame>
        <p:nvGraphicFramePr>
          <p:cNvPr id="10" name="Table 9">
            <a:extLst>
              <a:ext uri="{FF2B5EF4-FFF2-40B4-BE49-F238E27FC236}">
                <a16:creationId xmlns:a16="http://schemas.microsoft.com/office/drawing/2014/main" id="{E47D8318-FD00-4557-8FA5-8CB809738B8E}"/>
              </a:ext>
            </a:extLst>
          </p:cNvPr>
          <p:cNvGraphicFramePr>
            <a:graphicFrameLocks noGrp="1"/>
          </p:cNvGraphicFramePr>
          <p:nvPr>
            <p:extLst>
              <p:ext uri="{D42A27DB-BD31-4B8C-83A1-F6EECF244321}">
                <p14:modId xmlns:p14="http://schemas.microsoft.com/office/powerpoint/2010/main" val="750430016"/>
              </p:ext>
            </p:extLst>
          </p:nvPr>
        </p:nvGraphicFramePr>
        <p:xfrm>
          <a:off x="1099244" y="1277501"/>
          <a:ext cx="9993510" cy="4942324"/>
        </p:xfrm>
        <a:graphic>
          <a:graphicData uri="http://schemas.openxmlformats.org/drawingml/2006/table">
            <a:tbl>
              <a:tblPr firstRow="1" firstCol="1" bandRow="1"/>
              <a:tblGrid>
                <a:gridCol w="2322732">
                  <a:extLst>
                    <a:ext uri="{9D8B030D-6E8A-4147-A177-3AD203B41FA5}">
                      <a16:colId xmlns:a16="http://schemas.microsoft.com/office/drawing/2014/main" val="4010634234"/>
                    </a:ext>
                  </a:extLst>
                </a:gridCol>
                <a:gridCol w="1492597">
                  <a:extLst>
                    <a:ext uri="{9D8B030D-6E8A-4147-A177-3AD203B41FA5}">
                      <a16:colId xmlns:a16="http://schemas.microsoft.com/office/drawing/2014/main" val="1324064631"/>
                    </a:ext>
                  </a:extLst>
                </a:gridCol>
                <a:gridCol w="612057">
                  <a:extLst>
                    <a:ext uri="{9D8B030D-6E8A-4147-A177-3AD203B41FA5}">
                      <a16:colId xmlns:a16="http://schemas.microsoft.com/office/drawing/2014/main" val="2302280428"/>
                    </a:ext>
                  </a:extLst>
                </a:gridCol>
                <a:gridCol w="560624">
                  <a:extLst>
                    <a:ext uri="{9D8B030D-6E8A-4147-A177-3AD203B41FA5}">
                      <a16:colId xmlns:a16="http://schemas.microsoft.com/office/drawing/2014/main" val="1606521254"/>
                    </a:ext>
                  </a:extLst>
                </a:gridCol>
                <a:gridCol w="638803">
                  <a:extLst>
                    <a:ext uri="{9D8B030D-6E8A-4147-A177-3AD203B41FA5}">
                      <a16:colId xmlns:a16="http://schemas.microsoft.com/office/drawing/2014/main" val="3303667198"/>
                    </a:ext>
                  </a:extLst>
                </a:gridCol>
                <a:gridCol w="653205">
                  <a:extLst>
                    <a:ext uri="{9D8B030D-6E8A-4147-A177-3AD203B41FA5}">
                      <a16:colId xmlns:a16="http://schemas.microsoft.com/office/drawing/2014/main" val="3620740380"/>
                    </a:ext>
                  </a:extLst>
                </a:gridCol>
                <a:gridCol w="581198">
                  <a:extLst>
                    <a:ext uri="{9D8B030D-6E8A-4147-A177-3AD203B41FA5}">
                      <a16:colId xmlns:a16="http://schemas.microsoft.com/office/drawing/2014/main" val="3813412266"/>
                    </a:ext>
                  </a:extLst>
                </a:gridCol>
                <a:gridCol w="587370">
                  <a:extLst>
                    <a:ext uri="{9D8B030D-6E8A-4147-A177-3AD203B41FA5}">
                      <a16:colId xmlns:a16="http://schemas.microsoft.com/office/drawing/2014/main" val="1852443226"/>
                    </a:ext>
                  </a:extLst>
                </a:gridCol>
                <a:gridCol w="642917">
                  <a:extLst>
                    <a:ext uri="{9D8B030D-6E8A-4147-A177-3AD203B41FA5}">
                      <a16:colId xmlns:a16="http://schemas.microsoft.com/office/drawing/2014/main" val="2274025189"/>
                    </a:ext>
                  </a:extLst>
                </a:gridCol>
                <a:gridCol w="607942">
                  <a:extLst>
                    <a:ext uri="{9D8B030D-6E8A-4147-A177-3AD203B41FA5}">
                      <a16:colId xmlns:a16="http://schemas.microsoft.com/office/drawing/2014/main" val="2614244670"/>
                    </a:ext>
                  </a:extLst>
                </a:gridCol>
                <a:gridCol w="660405">
                  <a:extLst>
                    <a:ext uri="{9D8B030D-6E8A-4147-A177-3AD203B41FA5}">
                      <a16:colId xmlns:a16="http://schemas.microsoft.com/office/drawing/2014/main" val="322640599"/>
                    </a:ext>
                  </a:extLst>
                </a:gridCol>
                <a:gridCol w="633660">
                  <a:extLst>
                    <a:ext uri="{9D8B030D-6E8A-4147-A177-3AD203B41FA5}">
                      <a16:colId xmlns:a16="http://schemas.microsoft.com/office/drawing/2014/main" val="307303822"/>
                    </a:ext>
                  </a:extLst>
                </a:gridCol>
              </a:tblGrid>
              <a:tr h="482886">
                <a:tc>
                  <a:txBody>
                    <a:bodyPr/>
                    <a:lstStyle/>
                    <a:p>
                      <a:pPr marL="0" marR="0" indent="190500">
                        <a:lnSpc>
                          <a:spcPct val="115000"/>
                        </a:lnSpc>
                        <a:spcBef>
                          <a:spcPts val="720"/>
                        </a:spcBef>
                        <a:spcAft>
                          <a:spcPts val="720"/>
                        </a:spcAft>
                      </a:pPr>
                      <a:r>
                        <a:rPr lang="en-US" sz="1500" b="1" dirty="0">
                          <a:solidFill>
                            <a:srgbClr val="2F5496"/>
                          </a:solidFill>
                          <a:effectLst/>
                          <a:latin typeface="Calibri Light" panose="020F0302020204030204" pitchFamily="34" charset="0"/>
                          <a:ea typeface="Calibri" panose="020F0502020204030204" pitchFamily="34" charset="0"/>
                          <a:cs typeface="Arial" panose="020B0604020202020204" pitchFamily="34" charset="0"/>
                        </a:rPr>
                        <a:t>Step</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dirty="0">
                          <a:solidFill>
                            <a:srgbClr val="2F5496"/>
                          </a:solidFill>
                          <a:effectLst/>
                          <a:latin typeface="Calibri Light" panose="020F0302020204030204" pitchFamily="34" charset="0"/>
                          <a:ea typeface="Calibri" panose="020F0502020204030204" pitchFamily="34" charset="0"/>
                          <a:cs typeface="Arial" panose="020B0604020202020204" pitchFamily="34" charset="0"/>
                        </a:rPr>
                        <a:t>Focal point</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Mar</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Apr</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May</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June</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July</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Aug</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Sept</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Oct.</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Nov.</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Dec.</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817385"/>
                  </a:ext>
                </a:extLst>
              </a:tr>
              <a:tr h="537515">
                <a:tc>
                  <a:txBody>
                    <a:bodyPr/>
                    <a:lstStyle/>
                    <a:p>
                      <a:pPr marL="0" marR="0">
                        <a:lnSpc>
                          <a:spcPct val="115000"/>
                        </a:lnSpc>
                        <a:spcBef>
                          <a:spcPts val="720"/>
                        </a:spcBef>
                        <a:spcAft>
                          <a:spcPts val="720"/>
                        </a:spcAft>
                      </a:pPr>
                      <a:r>
                        <a:rPr lang="en-US" sz="1500">
                          <a:solidFill>
                            <a:srgbClr val="2F5496"/>
                          </a:solidFill>
                          <a:effectLst/>
                          <a:latin typeface="Calibri Light" panose="020F0302020204030204" pitchFamily="34" charset="0"/>
                          <a:ea typeface="Calibri" panose="020F0502020204030204" pitchFamily="34" charset="0"/>
                          <a:cs typeface="Arial" panose="020B0604020202020204" pitchFamily="34" charset="0"/>
                        </a:rPr>
                        <a:t>Presentation to different sectors</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PS IMO</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dirty="0">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421633"/>
                  </a:ext>
                </a:extLst>
              </a:tr>
              <a:tr h="917785">
                <a:tc>
                  <a:txBody>
                    <a:bodyPr/>
                    <a:lstStyle/>
                    <a:p>
                      <a:pPr marL="0" marR="0">
                        <a:lnSpc>
                          <a:spcPct val="115000"/>
                        </a:lnSpc>
                        <a:spcBef>
                          <a:spcPts val="720"/>
                        </a:spcBef>
                        <a:spcAft>
                          <a:spcPts val="720"/>
                        </a:spcAft>
                      </a:pPr>
                      <a:r>
                        <a:rPr lang="en-US" sz="1500" dirty="0">
                          <a:solidFill>
                            <a:srgbClr val="2F5496"/>
                          </a:solidFill>
                          <a:effectLst/>
                          <a:latin typeface="Calibri Light" panose="020F0302020204030204" pitchFamily="34" charset="0"/>
                          <a:ea typeface="Calibri" panose="020F0502020204030204" pitchFamily="34" charset="0"/>
                          <a:cs typeface="Arial" panose="020B0604020202020204" pitchFamily="34" charset="0"/>
                        </a:rPr>
                        <a:t>Revision of  the guidance note and  referral form templates</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dirty="0">
                          <a:solidFill>
                            <a:srgbClr val="2F5496"/>
                          </a:solidFill>
                          <a:effectLst/>
                          <a:latin typeface="Calibri Light" panose="020F0302020204030204" pitchFamily="34" charset="0"/>
                          <a:ea typeface="Calibri" panose="020F0502020204030204" pitchFamily="34" charset="0"/>
                          <a:cs typeface="Arial" panose="020B0604020202020204" pitchFamily="34" charset="0"/>
                        </a:rPr>
                        <a:t>PS and Sectors’ coordinators</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596924"/>
                  </a:ext>
                </a:extLst>
              </a:tr>
              <a:tr h="754489">
                <a:tc>
                  <a:txBody>
                    <a:bodyPr/>
                    <a:lstStyle/>
                    <a:p>
                      <a:pPr marL="0" marR="0">
                        <a:lnSpc>
                          <a:spcPct val="115000"/>
                        </a:lnSpc>
                        <a:spcBef>
                          <a:spcPts val="720"/>
                        </a:spcBef>
                        <a:spcAft>
                          <a:spcPts val="720"/>
                        </a:spcAft>
                      </a:pPr>
                      <a:r>
                        <a:rPr lang="en-US" sz="1500">
                          <a:solidFill>
                            <a:srgbClr val="2F5496"/>
                          </a:solidFill>
                          <a:effectLst/>
                          <a:latin typeface="Calibri Light" panose="020F0302020204030204" pitchFamily="34" charset="0"/>
                          <a:ea typeface="Calibri" panose="020F0502020204030204" pitchFamily="34" charset="0"/>
                          <a:cs typeface="Arial" panose="020B0604020202020204" pitchFamily="34" charset="0"/>
                        </a:rPr>
                        <a:t>Revision of the on-line service mapping tool (data inputs)</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PS IMO and Sector’s coordinators</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664491"/>
                  </a:ext>
                </a:extLst>
              </a:tr>
              <a:tr h="619314">
                <a:tc>
                  <a:txBody>
                    <a:bodyPr/>
                    <a:lstStyle/>
                    <a:p>
                      <a:pPr marL="0" marR="0">
                        <a:lnSpc>
                          <a:spcPct val="115000"/>
                        </a:lnSpc>
                        <a:spcBef>
                          <a:spcPts val="720"/>
                        </a:spcBef>
                        <a:spcAft>
                          <a:spcPts val="720"/>
                        </a:spcAft>
                      </a:pPr>
                      <a:r>
                        <a:rPr lang="en-US" sz="1500">
                          <a:solidFill>
                            <a:srgbClr val="2F5496"/>
                          </a:solidFill>
                          <a:effectLst/>
                          <a:latin typeface="Calibri Light" panose="020F0302020204030204" pitchFamily="34" charset="0"/>
                          <a:ea typeface="Calibri" panose="020F0502020204030204" pitchFamily="34" charset="0"/>
                          <a:cs typeface="Arial" panose="020B0604020202020204" pitchFamily="34" charset="0"/>
                        </a:rPr>
                        <a:t>Information submitted in the on-liner service mapping</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Organization focal points</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E74B5"/>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669229"/>
                  </a:ext>
                </a:extLst>
              </a:tr>
              <a:tr h="663951">
                <a:tc>
                  <a:txBody>
                    <a:bodyPr/>
                    <a:lstStyle/>
                    <a:p>
                      <a:pPr marL="0" marR="0">
                        <a:lnSpc>
                          <a:spcPct val="115000"/>
                        </a:lnSpc>
                        <a:spcBef>
                          <a:spcPts val="720"/>
                        </a:spcBef>
                        <a:spcAft>
                          <a:spcPts val="720"/>
                        </a:spcAft>
                      </a:pPr>
                      <a:r>
                        <a:rPr lang="en-US" sz="1500">
                          <a:solidFill>
                            <a:srgbClr val="2F5496"/>
                          </a:solidFill>
                          <a:effectLst/>
                          <a:latin typeface="Calibri Light" panose="020F0302020204030204" pitchFamily="34" charset="0"/>
                          <a:ea typeface="Calibri" panose="020F0502020204030204" pitchFamily="34" charset="0"/>
                          <a:cs typeface="Arial" panose="020B0604020202020204" pitchFamily="34" charset="0"/>
                        </a:rPr>
                        <a:t>Development of area specific referral pathways</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ACGs and Sector Coordinators</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E74B5"/>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507889"/>
                  </a:ext>
                </a:extLst>
              </a:tr>
              <a:tr h="947633">
                <a:tc>
                  <a:txBody>
                    <a:bodyPr/>
                    <a:lstStyle/>
                    <a:p>
                      <a:pPr marL="0" marR="0">
                        <a:lnSpc>
                          <a:spcPct val="115000"/>
                        </a:lnSpc>
                        <a:spcBef>
                          <a:spcPts val="720"/>
                        </a:spcBef>
                        <a:spcAft>
                          <a:spcPts val="720"/>
                        </a:spcAft>
                      </a:pPr>
                      <a:r>
                        <a:rPr lang="en-US" sz="1500" dirty="0">
                          <a:solidFill>
                            <a:srgbClr val="2F5496"/>
                          </a:solidFill>
                          <a:effectLst/>
                          <a:latin typeface="Calibri Light" panose="020F0302020204030204" pitchFamily="34" charset="0"/>
                          <a:ea typeface="Calibri" panose="020F0502020204030204" pitchFamily="34" charset="0"/>
                          <a:cs typeface="Arial" panose="020B0604020202020204" pitchFamily="34" charset="0"/>
                        </a:rPr>
                        <a:t>Training on IA SOPs and referral to sectors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dirty="0">
                          <a:solidFill>
                            <a:srgbClr val="2F5496"/>
                          </a:solidFill>
                          <a:effectLst/>
                          <a:latin typeface="Calibri Light" panose="020F0302020204030204" pitchFamily="34" charset="0"/>
                          <a:ea typeface="Calibri" panose="020F0502020204030204" pitchFamily="34" charset="0"/>
                          <a:cs typeface="Arial" panose="020B0604020202020204" pitchFamily="34" charset="0"/>
                        </a:rPr>
                        <a:t>PS Coordinators</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E74B5"/>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dirty="0">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dirty="0">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marL="0" marR="0">
                        <a:lnSpc>
                          <a:spcPct val="115000"/>
                        </a:lnSpc>
                        <a:spcBef>
                          <a:spcPts val="720"/>
                        </a:spcBef>
                        <a:spcAft>
                          <a:spcPts val="720"/>
                        </a:spcAft>
                      </a:pPr>
                      <a:r>
                        <a:rPr lang="en-US" sz="1500" b="1">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720"/>
                        </a:spcBef>
                        <a:spcAft>
                          <a:spcPts val="720"/>
                        </a:spcAft>
                      </a:pPr>
                      <a:r>
                        <a:rPr lang="en-US" sz="1500" b="1" dirty="0">
                          <a:solidFill>
                            <a:srgbClr val="2F5496"/>
                          </a:solidFill>
                          <a:effectLst/>
                          <a:latin typeface="Calibri Light" panose="020F0302020204030204" pitchFamily="34" charset="0"/>
                          <a:ea typeface="Calibri" panose="020F0502020204030204" pitchFamily="34" charset="0"/>
                          <a:cs typeface="Arial" panose="020B0604020202020204" pitchFamily="34" charset="0"/>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594026"/>
                  </a:ext>
                </a:extLst>
              </a:tr>
            </a:tbl>
          </a:graphicData>
        </a:graphic>
      </p:graphicFrame>
      <p:sp>
        <p:nvSpPr>
          <p:cNvPr id="11" name="Rectangle 4">
            <a:extLst>
              <a:ext uri="{FF2B5EF4-FFF2-40B4-BE49-F238E27FC236}">
                <a16:creationId xmlns:a16="http://schemas.microsoft.com/office/drawing/2014/main" id="{A45EAC58-8611-4FAB-AC7E-EFCB795AC1B5}"/>
              </a:ext>
            </a:extLst>
          </p:cNvPr>
          <p:cNvSpPr>
            <a:spLocks noChangeArrowheads="1"/>
          </p:cNvSpPr>
          <p:nvPr/>
        </p:nvSpPr>
        <p:spPr bwMode="auto">
          <a:xfrm flipV="1">
            <a:off x="1662674" y="1689733"/>
            <a:ext cx="135716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5261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31C262-ED84-4705-A15C-B1AD354627ED}"/>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800000"/>
              </a:solidFill>
              <a:latin typeface="Calibri" panose="020F0502020204030204" pitchFamily="34" charset="0"/>
              <a:ea typeface="Calibri" panose="020F0502020204030204" pitchFamily="34" charset="0"/>
            </a:endParaRPr>
          </a:p>
        </p:txBody>
      </p:sp>
      <p:sp>
        <p:nvSpPr>
          <p:cNvPr id="2" name="Title 1">
            <a:extLst>
              <a:ext uri="{FF2B5EF4-FFF2-40B4-BE49-F238E27FC236}">
                <a16:creationId xmlns:a16="http://schemas.microsoft.com/office/drawing/2014/main" id="{ACDF1A4B-EAC9-423E-82AB-04DEB32CFDA1}"/>
              </a:ext>
            </a:extLst>
          </p:cNvPr>
          <p:cNvSpPr>
            <a:spLocks noGrp="1"/>
          </p:cNvSpPr>
          <p:nvPr>
            <p:ph type="ctrTitle"/>
          </p:nvPr>
        </p:nvSpPr>
        <p:spPr>
          <a:xfrm>
            <a:off x="390419" y="738752"/>
            <a:ext cx="11558426" cy="3801324"/>
          </a:xfrm>
          <a:solidFill>
            <a:schemeClr val="bg1">
              <a:lumMod val="95000"/>
            </a:schemeClr>
          </a:solidFill>
        </p:spPr>
        <p:txBody>
          <a:bodyPr anchor="t">
            <a:normAutofit fontScale="90000"/>
          </a:bodyPr>
          <a:lstStyle/>
          <a:p>
            <a:pPr algn="l">
              <a:spcBef>
                <a:spcPts val="1200"/>
              </a:spcBef>
              <a:spcAft>
                <a:spcPts val="1200"/>
              </a:spcAft>
            </a:pPr>
            <a:r>
              <a:rPr lang="en-GB" sz="3600" dirty="0">
                <a:solidFill>
                  <a:srgbClr val="800000"/>
                </a:solidFill>
                <a:latin typeface="Franklin Gothic Book" panose="020B0503020102020204" pitchFamily="34" charset="0"/>
              </a:rPr>
              <a:t>Why should the SNFI Sector take an interest in Housing, Land and Property (HLP) issues, including forced evictions?</a:t>
            </a:r>
            <a:br>
              <a:rPr lang="en-GB" sz="3600" dirty="0">
                <a:solidFill>
                  <a:srgbClr val="800000"/>
                </a:solidFill>
                <a:latin typeface="Franklin Gothic Book" panose="020B0503020102020204" pitchFamily="34" charset="0"/>
              </a:rPr>
            </a:br>
            <a:br>
              <a:rPr lang="en-GB" sz="3600" dirty="0">
                <a:solidFill>
                  <a:srgbClr val="800000"/>
                </a:solidFill>
                <a:latin typeface="Franklin Gothic Book" panose="020B0503020102020204" pitchFamily="34" charset="0"/>
              </a:rPr>
            </a:br>
            <a:r>
              <a:rPr lang="en-GB" sz="3200" dirty="0">
                <a:solidFill>
                  <a:srgbClr val="800000"/>
                </a:solidFill>
                <a:latin typeface="Franklin Gothic Book" panose="020B0503020102020204" pitchFamily="34" charset="0"/>
              </a:rPr>
              <a:t>- Long lessons learnt that if we do not – we can do harm</a:t>
            </a:r>
            <a:br>
              <a:rPr lang="en-GB" sz="3200" dirty="0">
                <a:solidFill>
                  <a:srgbClr val="800000"/>
                </a:solidFill>
                <a:latin typeface="Franklin Gothic Book" panose="020B0503020102020204" pitchFamily="34" charset="0"/>
              </a:rPr>
            </a:br>
            <a:br>
              <a:rPr lang="en-GB" sz="3200" dirty="0">
                <a:solidFill>
                  <a:srgbClr val="800000"/>
                </a:solidFill>
                <a:latin typeface="Franklin Gothic Book" panose="020B0503020102020204" pitchFamily="34" charset="0"/>
              </a:rPr>
            </a:br>
            <a:r>
              <a:rPr lang="en-GB" sz="3200" dirty="0">
                <a:solidFill>
                  <a:srgbClr val="800000"/>
                </a:solidFill>
                <a:latin typeface="Franklin Gothic Book" panose="020B0503020102020204" pitchFamily="34" charset="0"/>
              </a:rPr>
              <a:t>- Sustainability of our work</a:t>
            </a:r>
            <a:br>
              <a:rPr lang="en-GB" sz="3200" dirty="0">
                <a:solidFill>
                  <a:srgbClr val="800000"/>
                </a:solidFill>
                <a:latin typeface="Franklin Gothic Book" panose="020B0503020102020204" pitchFamily="34" charset="0"/>
              </a:rPr>
            </a:br>
            <a:br>
              <a:rPr lang="en-GB" sz="3200" dirty="0">
                <a:solidFill>
                  <a:srgbClr val="800000"/>
                </a:solidFill>
                <a:latin typeface="Franklin Gothic Book" panose="020B0503020102020204" pitchFamily="34" charset="0"/>
              </a:rPr>
            </a:br>
            <a:r>
              <a:rPr lang="en-GB" sz="3200" dirty="0">
                <a:solidFill>
                  <a:srgbClr val="800000"/>
                </a:solidFill>
                <a:latin typeface="Franklin Gothic Book" panose="020B0503020102020204" pitchFamily="34" charset="0"/>
              </a:rPr>
              <a:t>- its in the SPHERE – Security of Tenure in Shelter and Settlements sector</a:t>
            </a:r>
            <a:endParaRPr lang="en-GB" sz="3600" dirty="0">
              <a:solidFill>
                <a:srgbClr val="800000"/>
              </a:solidFill>
              <a:latin typeface="Franklin Gothic Book" panose="020B0503020102020204" pitchFamily="34" charset="0"/>
            </a:endParaRPr>
          </a:p>
        </p:txBody>
      </p:sp>
      <p:pic>
        <p:nvPicPr>
          <p:cNvPr id="5" name="Picture 4">
            <a:extLst>
              <a:ext uri="{FF2B5EF4-FFF2-40B4-BE49-F238E27FC236}">
                <a16:creationId xmlns:a16="http://schemas.microsoft.com/office/drawing/2014/main" id="{8CDB6D93-481A-48E8-8A1D-A501B7315DA0}"/>
              </a:ext>
            </a:extLst>
          </p:cNvPr>
          <p:cNvPicPr>
            <a:picLocks noChangeAspect="1"/>
          </p:cNvPicPr>
          <p:nvPr/>
        </p:nvPicPr>
        <p:blipFill>
          <a:blip r:embed="rId2"/>
          <a:stretch>
            <a:fillRect/>
          </a:stretch>
        </p:blipFill>
        <p:spPr>
          <a:xfrm>
            <a:off x="8632578" y="5530888"/>
            <a:ext cx="3559422" cy="813928"/>
          </a:xfrm>
          <a:prstGeom prst="rect">
            <a:avLst/>
          </a:prstGeom>
        </p:spPr>
      </p:pic>
      <p:pic>
        <p:nvPicPr>
          <p:cNvPr id="6" name="Picture 5">
            <a:extLst>
              <a:ext uri="{FF2B5EF4-FFF2-40B4-BE49-F238E27FC236}">
                <a16:creationId xmlns:a16="http://schemas.microsoft.com/office/drawing/2014/main" id="{41D80B06-9CA1-4EB4-9900-DC2244BF871A}"/>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 y="6344816"/>
            <a:ext cx="780836" cy="513184"/>
          </a:xfrm>
          <a:prstGeom prst="rect">
            <a:avLst/>
          </a:prstGeom>
          <a:noFill/>
        </p:spPr>
      </p:pic>
      <p:sp>
        <p:nvSpPr>
          <p:cNvPr id="7" name="Rectangle 6">
            <a:extLst>
              <a:ext uri="{FF2B5EF4-FFF2-40B4-BE49-F238E27FC236}">
                <a16:creationId xmlns:a16="http://schemas.microsoft.com/office/drawing/2014/main" id="{B2945F37-72D2-45A6-B748-85E5870BBD72}"/>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800000"/>
                </a:solidFill>
                <a:latin typeface="Franklin Gothic Book" panose="020B0503020102020204" pitchFamily="34" charset="0"/>
                <a:ea typeface="Calibri" panose="020F0502020204030204" pitchFamily="34" charset="0"/>
              </a:rPr>
              <a:t>4. FOCUS ON INFORMAL SETTLEMENTS</a:t>
            </a:r>
            <a:endParaRPr lang="en-US" sz="2800" dirty="0">
              <a:solidFill>
                <a:srgbClr val="800000"/>
              </a:solidFill>
              <a:latin typeface="Franklin Gothic Book" panose="020B0503020102020204" pitchFamily="34" charset="0"/>
              <a:ea typeface="Calibri" panose="020F0502020204030204" pitchFamily="34" charset="0"/>
            </a:endParaRPr>
          </a:p>
        </p:txBody>
      </p:sp>
      <p:pic>
        <p:nvPicPr>
          <p:cNvPr id="9" name="Picture 8">
            <a:extLst>
              <a:ext uri="{FF2B5EF4-FFF2-40B4-BE49-F238E27FC236}">
                <a16:creationId xmlns:a16="http://schemas.microsoft.com/office/drawing/2014/main" id="{1EED5913-C907-4F0F-8AD7-DB25F10FA272}"/>
              </a:ext>
            </a:extLst>
          </p:cNvPr>
          <p:cNvPicPr>
            <a:picLocks noChangeAspect="1"/>
          </p:cNvPicPr>
          <p:nvPr/>
        </p:nvPicPr>
        <p:blipFill>
          <a:blip r:embed="rId4"/>
          <a:stretch>
            <a:fillRect/>
          </a:stretch>
        </p:blipFill>
        <p:spPr>
          <a:xfrm>
            <a:off x="9497787" y="6344816"/>
            <a:ext cx="6408423" cy="779143"/>
          </a:xfrm>
          <a:prstGeom prst="rect">
            <a:avLst/>
          </a:prstGeom>
        </p:spPr>
      </p:pic>
      <p:sp>
        <p:nvSpPr>
          <p:cNvPr id="11" name="Title 1">
            <a:extLst>
              <a:ext uri="{FF2B5EF4-FFF2-40B4-BE49-F238E27FC236}">
                <a16:creationId xmlns:a16="http://schemas.microsoft.com/office/drawing/2014/main" id="{89D82A39-CF82-4FC0-A082-367C40365FEC}"/>
              </a:ext>
            </a:extLst>
          </p:cNvPr>
          <p:cNvSpPr txBox="1">
            <a:spLocks/>
          </p:cNvSpPr>
          <p:nvPr/>
        </p:nvSpPr>
        <p:spPr>
          <a:xfrm>
            <a:off x="0" y="4668179"/>
            <a:ext cx="11239929" cy="1548534"/>
          </a:xfrm>
          <a:prstGeom prst="rect">
            <a:avLst/>
          </a:prstGeom>
        </p:spPr>
        <p:txBody>
          <a:bodyPr vert="horz" lIns="91440" tIns="45720" rIns="91440" bIns="45720" rtlCol="0" anchor="t">
            <a:normAutofit/>
          </a:bodyPr>
          <a:lstStyle>
            <a:lvl1pPr algn="ctr" defTabSz="914332" rtl="0" eaLnBrk="1" latinLnBrk="0" hangingPunct="1">
              <a:lnSpc>
                <a:spcPct val="90000"/>
              </a:lnSpc>
              <a:spcBef>
                <a:spcPct val="0"/>
              </a:spcBef>
              <a:buNone/>
              <a:defRPr sz="6000" kern="1200">
                <a:solidFill>
                  <a:schemeClr val="tx1"/>
                </a:solidFill>
                <a:latin typeface="+mj-lt"/>
                <a:ea typeface="+mj-ea"/>
                <a:cs typeface="+mj-cs"/>
              </a:defRPr>
            </a:lvl1pPr>
          </a:lstStyle>
          <a:p>
            <a:pPr marL="534988" indent="-534988" algn="l"/>
            <a:r>
              <a:rPr lang="en-GB" sz="3200" dirty="0">
                <a:latin typeface="Franklin Gothic Book" panose="020B0503020102020204" pitchFamily="34" charset="0"/>
              </a:rPr>
              <a:t>	</a:t>
            </a:r>
            <a:r>
              <a:rPr lang="en-GB" sz="3200" dirty="0" err="1">
                <a:latin typeface="Franklin Gothic Book" panose="020B0503020102020204" pitchFamily="34" charset="0"/>
              </a:rPr>
              <a:t>i</a:t>
            </a:r>
            <a:r>
              <a:rPr lang="en-GB" sz="3200" dirty="0">
                <a:latin typeface="Franklin Gothic Book" panose="020B0503020102020204" pitchFamily="34" charset="0"/>
              </a:rPr>
              <a:t>.	Evictions in Libya – update on Eviction Task Force work</a:t>
            </a:r>
            <a:br>
              <a:rPr lang="en-GB" sz="3200" dirty="0">
                <a:latin typeface="Franklin Gothic Book" panose="020B0503020102020204" pitchFamily="34" charset="0"/>
              </a:rPr>
            </a:br>
            <a:br>
              <a:rPr lang="en-GB" sz="3200" dirty="0">
                <a:latin typeface="Franklin Gothic Book" panose="020B0503020102020204" pitchFamily="34" charset="0"/>
              </a:rPr>
            </a:br>
            <a:r>
              <a:rPr lang="en-GB" sz="3200" dirty="0">
                <a:latin typeface="Franklin Gothic Book" panose="020B0503020102020204" pitchFamily="34" charset="0"/>
              </a:rPr>
              <a:t>ii.	Settlement Mapping</a:t>
            </a:r>
          </a:p>
        </p:txBody>
      </p:sp>
    </p:spTree>
    <p:extLst>
      <p:ext uri="{BB962C8B-B14F-4D97-AF65-F5344CB8AC3E}">
        <p14:creationId xmlns:p14="http://schemas.microsoft.com/office/powerpoint/2010/main" val="399302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CB1F-D821-407E-BFA0-770C6D39FE50}"/>
              </a:ext>
            </a:extLst>
          </p:cNvPr>
          <p:cNvSpPr>
            <a:spLocks noGrp="1"/>
          </p:cNvSpPr>
          <p:nvPr>
            <p:ph type="title"/>
          </p:nvPr>
        </p:nvSpPr>
        <p:spPr>
          <a:xfrm>
            <a:off x="1804607" y="513184"/>
            <a:ext cx="10220870" cy="907256"/>
          </a:xfrm>
        </p:spPr>
        <p:txBody>
          <a:bodyPr>
            <a:normAutofit/>
          </a:bodyPr>
          <a:lstStyle/>
          <a:p>
            <a:r>
              <a:rPr lang="en-GB" dirty="0">
                <a:solidFill>
                  <a:srgbClr val="0070C0"/>
                </a:solidFill>
              </a:rPr>
              <a:t>What the ETF is to deliver on</a:t>
            </a:r>
          </a:p>
        </p:txBody>
      </p:sp>
      <p:graphicFrame>
        <p:nvGraphicFramePr>
          <p:cNvPr id="4" name="Content Placeholder 3">
            <a:extLst>
              <a:ext uri="{FF2B5EF4-FFF2-40B4-BE49-F238E27FC236}">
                <a16:creationId xmlns:a16="http://schemas.microsoft.com/office/drawing/2014/main" id="{8A22C1B3-A037-4CFA-AECF-F94EF104F2B8}"/>
              </a:ext>
            </a:extLst>
          </p:cNvPr>
          <p:cNvGraphicFramePr>
            <a:graphicFrameLocks noGrp="1"/>
          </p:cNvGraphicFramePr>
          <p:nvPr>
            <p:ph idx="1"/>
            <p:extLst>
              <p:ext uri="{D42A27DB-BD31-4B8C-83A1-F6EECF244321}">
                <p14:modId xmlns:p14="http://schemas.microsoft.com/office/powerpoint/2010/main" val="733257251"/>
              </p:ext>
            </p:extLst>
          </p:nvPr>
        </p:nvGraphicFramePr>
        <p:xfrm>
          <a:off x="773723" y="727884"/>
          <a:ext cx="11060468" cy="5725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6D4C923C-CC2B-48B0-AD0E-6C38FAE2E0A3}"/>
              </a:ext>
            </a:extLst>
          </p:cNvPr>
          <p:cNvPicPr>
            <a:picLocks noChangeAspect="1"/>
          </p:cNvPicPr>
          <p:nvPr/>
        </p:nvPicPr>
        <p:blipFill>
          <a:blip r:embed="rId7"/>
          <a:stretch>
            <a:fillRect/>
          </a:stretch>
        </p:blipFill>
        <p:spPr>
          <a:xfrm>
            <a:off x="4700587" y="6219825"/>
            <a:ext cx="2790825" cy="638175"/>
          </a:xfrm>
          <a:prstGeom prst="rect">
            <a:avLst/>
          </a:prstGeom>
        </p:spPr>
      </p:pic>
      <p:sp>
        <p:nvSpPr>
          <p:cNvPr id="7" name="Rectangle 6">
            <a:extLst>
              <a:ext uri="{FF2B5EF4-FFF2-40B4-BE49-F238E27FC236}">
                <a16:creationId xmlns:a16="http://schemas.microsoft.com/office/drawing/2014/main" id="{CD47AEB5-E4CD-4E96-BA58-6C9E836C19F5}"/>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800000"/>
              </a:solidFill>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EED7D5DF-84FD-42AC-B280-F5FB0D93AC6B}"/>
              </a:ext>
            </a:extLst>
          </p:cNvPr>
          <p:cNvPicPr/>
          <p:nvPr/>
        </p:nvPicPr>
        <p:blipFill>
          <a:blip r:embed="rId8">
            <a:extLst>
              <a:ext uri="{28A0092B-C50C-407E-A947-70E740481C1C}">
                <a14:useLocalDpi xmlns:a14="http://schemas.microsoft.com/office/drawing/2010/main" val="0"/>
              </a:ext>
            </a:extLst>
          </a:blip>
          <a:stretch>
            <a:fillRect/>
          </a:stretch>
        </p:blipFill>
        <p:spPr bwMode="auto">
          <a:xfrm>
            <a:off x="0" y="6344816"/>
            <a:ext cx="773723" cy="513184"/>
          </a:xfrm>
          <a:prstGeom prst="rect">
            <a:avLst/>
          </a:prstGeom>
          <a:noFill/>
        </p:spPr>
      </p:pic>
      <p:sp>
        <p:nvSpPr>
          <p:cNvPr id="9" name="Rectangle 8">
            <a:extLst>
              <a:ext uri="{FF2B5EF4-FFF2-40B4-BE49-F238E27FC236}">
                <a16:creationId xmlns:a16="http://schemas.microsoft.com/office/drawing/2014/main" id="{F81FAC83-47C6-4907-82AF-D8C75C59853C}"/>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800000"/>
                </a:solidFill>
                <a:latin typeface="Franklin Gothic Book" panose="020B0503020102020204" pitchFamily="34" charset="0"/>
                <a:ea typeface="Calibri" panose="020F0502020204030204" pitchFamily="34" charset="0"/>
              </a:rPr>
              <a:t>4. FOCUS ON INFORMAL SETTLEMENTS</a:t>
            </a:r>
            <a:endParaRPr lang="en-US" sz="2800" dirty="0">
              <a:solidFill>
                <a:srgbClr val="800000"/>
              </a:solidFill>
              <a:latin typeface="Franklin Gothic Book" panose="020B0503020102020204" pitchFamily="34" charset="0"/>
              <a:ea typeface="Calibri" panose="020F0502020204030204" pitchFamily="34" charset="0"/>
            </a:endParaRPr>
          </a:p>
        </p:txBody>
      </p:sp>
      <p:pic>
        <p:nvPicPr>
          <p:cNvPr id="10" name="Picture 9">
            <a:extLst>
              <a:ext uri="{FF2B5EF4-FFF2-40B4-BE49-F238E27FC236}">
                <a16:creationId xmlns:a16="http://schemas.microsoft.com/office/drawing/2014/main" id="{6521C641-7A9D-445E-96C6-1E3AFAE16CD4}"/>
              </a:ext>
            </a:extLst>
          </p:cNvPr>
          <p:cNvPicPr>
            <a:picLocks noChangeAspect="1"/>
          </p:cNvPicPr>
          <p:nvPr/>
        </p:nvPicPr>
        <p:blipFill>
          <a:blip r:embed="rId9"/>
          <a:stretch>
            <a:fillRect/>
          </a:stretch>
        </p:blipFill>
        <p:spPr>
          <a:xfrm>
            <a:off x="9497787" y="6344816"/>
            <a:ext cx="6408423" cy="779143"/>
          </a:xfrm>
          <a:prstGeom prst="rect">
            <a:avLst/>
          </a:prstGeom>
        </p:spPr>
      </p:pic>
    </p:spTree>
    <p:extLst>
      <p:ext uri="{BB962C8B-B14F-4D97-AF65-F5344CB8AC3E}">
        <p14:creationId xmlns:p14="http://schemas.microsoft.com/office/powerpoint/2010/main" val="202080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0E722E-70B6-4873-9DA6-2A29F64EC7A4}"/>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800000"/>
                </a:solidFill>
                <a:latin typeface="Calibri" panose="020F0502020204030204" pitchFamily="34" charset="0"/>
                <a:ea typeface="Calibri" panose="020F0502020204030204" pitchFamily="34" charset="0"/>
              </a:rPr>
              <a:t>AGENDA</a:t>
            </a:r>
            <a:endParaRPr lang="en-US" sz="2800" dirty="0">
              <a:solidFill>
                <a:srgbClr val="800000"/>
              </a:solidFill>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1D42F055-CC0F-4DE6-9F71-B48B9BB461B3}"/>
              </a:ext>
            </a:extLst>
          </p:cNvPr>
          <p:cNvSpPr/>
          <p:nvPr/>
        </p:nvSpPr>
        <p:spPr>
          <a:xfrm>
            <a:off x="1010410" y="835982"/>
            <a:ext cx="9469232" cy="5186035"/>
          </a:xfrm>
          <a:prstGeom prst="rect">
            <a:avLst/>
          </a:prstGeom>
        </p:spPr>
        <p:txBody>
          <a:bodyPr wrap="square" lIns="91440" tIns="45720" rIns="91440" bIns="45720" anchor="t">
            <a:spAutoFit/>
          </a:bodyPr>
          <a:lstStyle/>
          <a:p>
            <a:pPr marL="534988" lvl="0" indent="-534988">
              <a:spcBef>
                <a:spcPts val="1200"/>
              </a:spcBef>
              <a:spcAft>
                <a:spcPts val="600"/>
              </a:spcAft>
              <a:buFont typeface="+mj-lt"/>
              <a:buAutoNum type="arabicPeriod"/>
            </a:pPr>
            <a:r>
              <a:rPr lang="en-US" sz="3200" b="1" dirty="0">
                <a:solidFill>
                  <a:srgbClr val="800000"/>
                </a:solidFill>
                <a:latin typeface="Franklin Gothic Book" panose="020B0503020102020204" pitchFamily="34" charset="0"/>
              </a:rPr>
              <a:t>Introduction</a:t>
            </a:r>
          </a:p>
          <a:p>
            <a:pPr marL="534988" indent="-534988">
              <a:spcBef>
                <a:spcPts val="1200"/>
              </a:spcBef>
              <a:spcAft>
                <a:spcPts val="600"/>
              </a:spcAft>
              <a:buFont typeface="+mj-lt"/>
              <a:buAutoNum type="arabicPeriod"/>
            </a:pPr>
            <a:r>
              <a:rPr lang="en-US" sz="3200" b="1" dirty="0">
                <a:solidFill>
                  <a:srgbClr val="800000"/>
                </a:solidFill>
                <a:latin typeface="Franklin Gothic Book" panose="020B0503020102020204" pitchFamily="34" charset="0"/>
              </a:rPr>
              <a:t>Updates from the Partners</a:t>
            </a:r>
          </a:p>
          <a:p>
            <a:pPr marL="534988" indent="-534988">
              <a:spcBef>
                <a:spcPts val="1200"/>
              </a:spcBef>
              <a:spcAft>
                <a:spcPts val="600"/>
              </a:spcAft>
              <a:buFont typeface="+mj-lt"/>
              <a:buAutoNum type="arabicPeriod"/>
            </a:pPr>
            <a:r>
              <a:rPr lang="en-GB" sz="3200" b="1" dirty="0">
                <a:solidFill>
                  <a:srgbClr val="800000"/>
                </a:solidFill>
                <a:latin typeface="Franklin Gothic Book" panose="020B0503020102020204" pitchFamily="34" charset="0"/>
              </a:rPr>
              <a:t>Inter-agency Referral System consultation with SNFI sector</a:t>
            </a:r>
            <a:endParaRPr lang="en-US" sz="3200" b="1" dirty="0">
              <a:solidFill>
                <a:srgbClr val="800000"/>
              </a:solidFill>
              <a:latin typeface="Franklin Gothic Book" panose="020B0503020102020204" pitchFamily="34" charset="0"/>
            </a:endParaRPr>
          </a:p>
          <a:p>
            <a:pPr marL="534988" indent="-534988">
              <a:spcBef>
                <a:spcPts val="1200"/>
              </a:spcBef>
              <a:spcAft>
                <a:spcPts val="600"/>
              </a:spcAft>
              <a:buFont typeface="+mj-lt"/>
              <a:buAutoNum type="arabicPeriod"/>
            </a:pPr>
            <a:r>
              <a:rPr lang="en-US" sz="3200" b="1" dirty="0">
                <a:solidFill>
                  <a:srgbClr val="800000"/>
                </a:solidFill>
                <a:latin typeface="Franklin Gothic Book" panose="020B0503020102020204" pitchFamily="34" charset="0"/>
              </a:rPr>
              <a:t>Focus on ‘Informal Settlements’</a:t>
            </a:r>
          </a:p>
          <a:p>
            <a:pPr marL="534988" indent="-534988">
              <a:spcBef>
                <a:spcPts val="1200"/>
              </a:spcBef>
              <a:spcAft>
                <a:spcPts val="600"/>
              </a:spcAft>
              <a:buFont typeface="+mj-lt"/>
              <a:buAutoNum type="arabicPeriod"/>
            </a:pPr>
            <a:r>
              <a:rPr lang="en-US" sz="3200" b="1" dirty="0">
                <a:solidFill>
                  <a:srgbClr val="800000"/>
                </a:solidFill>
                <a:latin typeface="Franklin Gothic Book" panose="020B0503020102020204" pitchFamily="34" charset="0"/>
              </a:rPr>
              <a:t>Updates from the Sector, incl. Information Management</a:t>
            </a:r>
          </a:p>
          <a:p>
            <a:pPr marL="534988" indent="-534988">
              <a:spcBef>
                <a:spcPts val="1200"/>
              </a:spcBef>
              <a:spcAft>
                <a:spcPts val="600"/>
              </a:spcAft>
              <a:buFont typeface="+mj-lt"/>
              <a:buAutoNum type="arabicPeriod"/>
            </a:pPr>
            <a:r>
              <a:rPr lang="en-US" sz="3200" b="1" dirty="0">
                <a:solidFill>
                  <a:srgbClr val="800000"/>
                </a:solidFill>
                <a:latin typeface="Franklin Gothic Book" panose="020B0503020102020204" pitchFamily="34" charset="0"/>
              </a:rPr>
              <a:t>AOB</a:t>
            </a:r>
            <a:endParaRPr lang="en-US" b="1" i="1" dirty="0">
              <a:solidFill>
                <a:srgbClr val="800000"/>
              </a:solidFill>
              <a:latin typeface="Franklin Gothic Book" panose="020B0503020102020204" pitchFamily="34" charset="0"/>
            </a:endParaRPr>
          </a:p>
        </p:txBody>
      </p:sp>
      <p:sp>
        <p:nvSpPr>
          <p:cNvPr id="5" name="Rectangle 4">
            <a:extLst>
              <a:ext uri="{FF2B5EF4-FFF2-40B4-BE49-F238E27FC236}">
                <a16:creationId xmlns:a16="http://schemas.microsoft.com/office/drawing/2014/main" id="{C1265027-CFDB-415F-9471-89CAE50840DB}"/>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800000"/>
              </a:solidFill>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A77C81ED-9C88-4C63-AE52-4F27DF00F490}"/>
              </a:ext>
            </a:extLst>
          </p:cNvPr>
          <p:cNvPicPr>
            <a:picLocks noChangeAspect="1"/>
          </p:cNvPicPr>
          <p:nvPr/>
        </p:nvPicPr>
        <p:blipFill>
          <a:blip r:embed="rId2"/>
          <a:stretch>
            <a:fillRect/>
          </a:stretch>
        </p:blipFill>
        <p:spPr>
          <a:xfrm>
            <a:off x="9472387" y="6344816"/>
            <a:ext cx="6408423" cy="779143"/>
          </a:xfrm>
          <a:prstGeom prst="rect">
            <a:avLst/>
          </a:prstGeom>
        </p:spPr>
      </p:pic>
    </p:spTree>
    <p:extLst>
      <p:ext uri="{BB962C8B-B14F-4D97-AF65-F5344CB8AC3E}">
        <p14:creationId xmlns:p14="http://schemas.microsoft.com/office/powerpoint/2010/main" val="383341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CB1F-D821-407E-BFA0-770C6D39FE50}"/>
              </a:ext>
            </a:extLst>
          </p:cNvPr>
          <p:cNvSpPr>
            <a:spLocks noGrp="1"/>
          </p:cNvSpPr>
          <p:nvPr>
            <p:ph type="title"/>
          </p:nvPr>
        </p:nvSpPr>
        <p:spPr>
          <a:xfrm>
            <a:off x="2697278" y="837838"/>
            <a:ext cx="10220870" cy="907256"/>
          </a:xfrm>
        </p:spPr>
        <p:txBody>
          <a:bodyPr>
            <a:normAutofit/>
          </a:bodyPr>
          <a:lstStyle/>
          <a:p>
            <a:r>
              <a:rPr lang="en-GB" dirty="0">
                <a:solidFill>
                  <a:srgbClr val="0070C0"/>
                </a:solidFill>
              </a:rPr>
              <a:t>Operational guidance</a:t>
            </a:r>
          </a:p>
        </p:txBody>
      </p:sp>
      <p:pic>
        <p:nvPicPr>
          <p:cNvPr id="7" name="Content Placeholder 6" descr="Magnifying glass outline">
            <a:extLst>
              <a:ext uri="{FF2B5EF4-FFF2-40B4-BE49-F238E27FC236}">
                <a16:creationId xmlns:a16="http://schemas.microsoft.com/office/drawing/2014/main" id="{18D05904-9E4B-4D85-818C-9DE122EF1E8D}"/>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1037" y="2126207"/>
            <a:ext cx="1603089" cy="1603089"/>
          </a:xfrm>
        </p:spPr>
      </p:pic>
      <p:pic>
        <p:nvPicPr>
          <p:cNvPr id="5" name="Picture 4">
            <a:extLst>
              <a:ext uri="{FF2B5EF4-FFF2-40B4-BE49-F238E27FC236}">
                <a16:creationId xmlns:a16="http://schemas.microsoft.com/office/drawing/2014/main" id="{6D4C923C-CC2B-48B0-AD0E-6C38FAE2E0A3}"/>
              </a:ext>
            </a:extLst>
          </p:cNvPr>
          <p:cNvPicPr>
            <a:picLocks noChangeAspect="1"/>
          </p:cNvPicPr>
          <p:nvPr/>
        </p:nvPicPr>
        <p:blipFill>
          <a:blip r:embed="rId5"/>
          <a:stretch>
            <a:fillRect/>
          </a:stretch>
        </p:blipFill>
        <p:spPr>
          <a:xfrm>
            <a:off x="4700587" y="6219825"/>
            <a:ext cx="2790825" cy="638175"/>
          </a:xfrm>
          <a:prstGeom prst="rect">
            <a:avLst/>
          </a:prstGeom>
        </p:spPr>
      </p:pic>
      <p:pic>
        <p:nvPicPr>
          <p:cNvPr id="9" name="Graphic 8" descr="Fast Forward with solid fill">
            <a:extLst>
              <a:ext uri="{FF2B5EF4-FFF2-40B4-BE49-F238E27FC236}">
                <a16:creationId xmlns:a16="http://schemas.microsoft.com/office/drawing/2014/main" id="{BEE3F724-0B3A-433D-A360-B0BDF82A78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3361" y="2126207"/>
            <a:ext cx="1603089" cy="1603089"/>
          </a:xfrm>
          <a:prstGeom prst="rect">
            <a:avLst/>
          </a:prstGeom>
        </p:spPr>
      </p:pic>
      <p:pic>
        <p:nvPicPr>
          <p:cNvPr id="11" name="Graphic 10" descr="Chat outline">
            <a:extLst>
              <a:ext uri="{FF2B5EF4-FFF2-40B4-BE49-F238E27FC236}">
                <a16:creationId xmlns:a16="http://schemas.microsoft.com/office/drawing/2014/main" id="{E798335D-D690-4F60-B550-F3B3D80C2B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37981" y="2126206"/>
            <a:ext cx="1603090" cy="1603090"/>
          </a:xfrm>
          <a:prstGeom prst="rect">
            <a:avLst/>
          </a:prstGeom>
        </p:spPr>
      </p:pic>
      <p:pic>
        <p:nvPicPr>
          <p:cNvPr id="15" name="Graphic 14" descr="Postit Notes outline">
            <a:extLst>
              <a:ext uri="{FF2B5EF4-FFF2-40B4-BE49-F238E27FC236}">
                <a16:creationId xmlns:a16="http://schemas.microsoft.com/office/drawing/2014/main" id="{EAE314C7-70D3-432C-8580-5634F454D3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2909" y="2126206"/>
            <a:ext cx="1603090" cy="1603090"/>
          </a:xfrm>
          <a:prstGeom prst="rect">
            <a:avLst/>
          </a:prstGeom>
        </p:spPr>
      </p:pic>
      <p:sp>
        <p:nvSpPr>
          <p:cNvPr id="16" name="TextBox 15">
            <a:extLst>
              <a:ext uri="{FF2B5EF4-FFF2-40B4-BE49-F238E27FC236}">
                <a16:creationId xmlns:a16="http://schemas.microsoft.com/office/drawing/2014/main" id="{E4E3BFFC-8DC4-4862-B267-ABD762CE145D}"/>
              </a:ext>
            </a:extLst>
          </p:cNvPr>
          <p:cNvSpPr txBox="1"/>
          <p:nvPr/>
        </p:nvSpPr>
        <p:spPr>
          <a:xfrm>
            <a:off x="689477" y="4128787"/>
            <a:ext cx="2298185" cy="1354217"/>
          </a:xfrm>
          <a:prstGeom prst="rect">
            <a:avLst/>
          </a:prstGeom>
          <a:noFill/>
        </p:spPr>
        <p:txBody>
          <a:bodyPr wrap="square" rtlCol="0">
            <a:spAutoFit/>
          </a:bodyPr>
          <a:lstStyle/>
          <a:p>
            <a:pPr algn="ctr"/>
            <a:r>
              <a:rPr lang="en-US" sz="3200" dirty="0"/>
              <a:t>Gathering information</a:t>
            </a:r>
          </a:p>
          <a:p>
            <a:endParaRPr lang="en-US" dirty="0"/>
          </a:p>
        </p:txBody>
      </p:sp>
      <p:sp>
        <p:nvSpPr>
          <p:cNvPr id="33" name="TextBox 32">
            <a:extLst>
              <a:ext uri="{FF2B5EF4-FFF2-40B4-BE49-F238E27FC236}">
                <a16:creationId xmlns:a16="http://schemas.microsoft.com/office/drawing/2014/main" id="{66CFD401-5B45-47AE-950D-DAFE91625166}"/>
              </a:ext>
            </a:extLst>
          </p:cNvPr>
          <p:cNvSpPr txBox="1"/>
          <p:nvPr/>
        </p:nvSpPr>
        <p:spPr>
          <a:xfrm>
            <a:off x="3673644" y="4111202"/>
            <a:ext cx="2104845" cy="1569660"/>
          </a:xfrm>
          <a:prstGeom prst="rect">
            <a:avLst/>
          </a:prstGeom>
          <a:noFill/>
        </p:spPr>
        <p:txBody>
          <a:bodyPr wrap="square" rtlCol="0">
            <a:spAutoFit/>
          </a:bodyPr>
          <a:lstStyle/>
          <a:p>
            <a:pPr algn="ctr"/>
            <a:r>
              <a:rPr lang="en-US" sz="3200" dirty="0"/>
              <a:t>Advocacy and negotiation</a:t>
            </a:r>
          </a:p>
        </p:txBody>
      </p:sp>
      <p:sp>
        <p:nvSpPr>
          <p:cNvPr id="35" name="TextBox 34">
            <a:extLst>
              <a:ext uri="{FF2B5EF4-FFF2-40B4-BE49-F238E27FC236}">
                <a16:creationId xmlns:a16="http://schemas.microsoft.com/office/drawing/2014/main" id="{4213E350-87DE-41E3-9E7F-822119598FF5}"/>
              </a:ext>
            </a:extLst>
          </p:cNvPr>
          <p:cNvSpPr txBox="1"/>
          <p:nvPr/>
        </p:nvSpPr>
        <p:spPr>
          <a:xfrm>
            <a:off x="6413511" y="4181541"/>
            <a:ext cx="2053884" cy="584775"/>
          </a:xfrm>
          <a:prstGeom prst="rect">
            <a:avLst/>
          </a:prstGeom>
          <a:noFill/>
        </p:spPr>
        <p:txBody>
          <a:bodyPr wrap="square" rtlCol="0">
            <a:spAutoFit/>
          </a:bodyPr>
          <a:lstStyle/>
          <a:p>
            <a:pPr algn="ctr"/>
            <a:r>
              <a:rPr lang="en-US" sz="3200" dirty="0"/>
              <a:t>Response</a:t>
            </a:r>
          </a:p>
        </p:txBody>
      </p:sp>
      <p:sp>
        <p:nvSpPr>
          <p:cNvPr id="37" name="TextBox 36">
            <a:extLst>
              <a:ext uri="{FF2B5EF4-FFF2-40B4-BE49-F238E27FC236}">
                <a16:creationId xmlns:a16="http://schemas.microsoft.com/office/drawing/2014/main" id="{68843DEE-9C1D-4396-80F7-7A6FCA53E03C}"/>
              </a:ext>
            </a:extLst>
          </p:cNvPr>
          <p:cNvSpPr txBox="1"/>
          <p:nvPr/>
        </p:nvSpPr>
        <p:spPr>
          <a:xfrm>
            <a:off x="9153377" y="3996874"/>
            <a:ext cx="2053884" cy="1569660"/>
          </a:xfrm>
          <a:prstGeom prst="rect">
            <a:avLst/>
          </a:prstGeom>
          <a:noFill/>
        </p:spPr>
        <p:txBody>
          <a:bodyPr wrap="square" rtlCol="0">
            <a:spAutoFit/>
          </a:bodyPr>
          <a:lstStyle/>
          <a:p>
            <a:pPr algn="ctr"/>
            <a:r>
              <a:rPr lang="en-US" sz="3200" dirty="0"/>
              <a:t>Monitoring and follow up</a:t>
            </a:r>
          </a:p>
        </p:txBody>
      </p:sp>
      <p:sp>
        <p:nvSpPr>
          <p:cNvPr id="13" name="Rectangle 12">
            <a:extLst>
              <a:ext uri="{FF2B5EF4-FFF2-40B4-BE49-F238E27FC236}">
                <a16:creationId xmlns:a16="http://schemas.microsoft.com/office/drawing/2014/main" id="{A0B9207C-23C3-4738-9E3C-ECB08A195611}"/>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800000"/>
              </a:solidFill>
              <a:latin typeface="Calibri" panose="020F0502020204030204" pitchFamily="34" charset="0"/>
              <a:ea typeface="Calibri" panose="020F0502020204030204" pitchFamily="34" charset="0"/>
            </a:endParaRPr>
          </a:p>
        </p:txBody>
      </p:sp>
      <p:pic>
        <p:nvPicPr>
          <p:cNvPr id="14" name="Picture 13">
            <a:extLst>
              <a:ext uri="{FF2B5EF4-FFF2-40B4-BE49-F238E27FC236}">
                <a16:creationId xmlns:a16="http://schemas.microsoft.com/office/drawing/2014/main" id="{B9CB3BCF-B046-4C50-B544-0C647C67B316}"/>
              </a:ext>
            </a:extLst>
          </p:cNvPr>
          <p:cNvPicPr/>
          <p:nvPr/>
        </p:nvPicPr>
        <p:blipFill>
          <a:blip r:embed="rId12">
            <a:extLst>
              <a:ext uri="{28A0092B-C50C-407E-A947-70E740481C1C}">
                <a14:useLocalDpi xmlns:a14="http://schemas.microsoft.com/office/drawing/2010/main" val="0"/>
              </a:ext>
            </a:extLst>
          </a:blip>
          <a:stretch>
            <a:fillRect/>
          </a:stretch>
        </p:blipFill>
        <p:spPr bwMode="auto">
          <a:xfrm>
            <a:off x="0" y="6344816"/>
            <a:ext cx="752909" cy="513184"/>
          </a:xfrm>
          <a:prstGeom prst="rect">
            <a:avLst/>
          </a:prstGeom>
          <a:noFill/>
        </p:spPr>
      </p:pic>
      <p:sp>
        <p:nvSpPr>
          <p:cNvPr id="17" name="Rectangle 16">
            <a:extLst>
              <a:ext uri="{FF2B5EF4-FFF2-40B4-BE49-F238E27FC236}">
                <a16:creationId xmlns:a16="http://schemas.microsoft.com/office/drawing/2014/main" id="{7FD112C8-E628-4966-90AA-53CBAABFA99A}"/>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800000"/>
                </a:solidFill>
                <a:latin typeface="Franklin Gothic Book" panose="020B0503020102020204" pitchFamily="34" charset="0"/>
                <a:ea typeface="Calibri" panose="020F0502020204030204" pitchFamily="34" charset="0"/>
              </a:rPr>
              <a:t>4. FOCUS ON INFORMAL SETTLEMENTS</a:t>
            </a:r>
            <a:endParaRPr lang="en-US" sz="2800" dirty="0">
              <a:solidFill>
                <a:srgbClr val="800000"/>
              </a:solidFill>
              <a:latin typeface="Franklin Gothic Book" panose="020B0503020102020204" pitchFamily="34" charset="0"/>
              <a:ea typeface="Calibri" panose="020F0502020204030204" pitchFamily="34" charset="0"/>
            </a:endParaRPr>
          </a:p>
        </p:txBody>
      </p:sp>
      <p:pic>
        <p:nvPicPr>
          <p:cNvPr id="18" name="Picture 17">
            <a:extLst>
              <a:ext uri="{FF2B5EF4-FFF2-40B4-BE49-F238E27FC236}">
                <a16:creationId xmlns:a16="http://schemas.microsoft.com/office/drawing/2014/main" id="{41E4F69E-28A1-492C-B2CC-AE1787F614CF}"/>
              </a:ext>
            </a:extLst>
          </p:cNvPr>
          <p:cNvPicPr>
            <a:picLocks noChangeAspect="1"/>
          </p:cNvPicPr>
          <p:nvPr/>
        </p:nvPicPr>
        <p:blipFill>
          <a:blip r:embed="rId13"/>
          <a:stretch>
            <a:fillRect/>
          </a:stretch>
        </p:blipFill>
        <p:spPr>
          <a:xfrm>
            <a:off x="9497787" y="6344816"/>
            <a:ext cx="6408423" cy="779143"/>
          </a:xfrm>
          <a:prstGeom prst="rect">
            <a:avLst/>
          </a:prstGeom>
        </p:spPr>
      </p:pic>
    </p:spTree>
    <p:extLst>
      <p:ext uri="{BB962C8B-B14F-4D97-AF65-F5344CB8AC3E}">
        <p14:creationId xmlns:p14="http://schemas.microsoft.com/office/powerpoint/2010/main" val="1509474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lIns="91440" tIns="45720" rIns="91440" bIns="45720" anchor="ctr" anchorCtr="0"/>
          <a:lstStyle/>
          <a:p>
            <a:endParaRPr lang="en-GB" sz="2100" dirty="0"/>
          </a:p>
          <a:p>
            <a:r>
              <a:rPr lang="en-GB" sz="2100" dirty="0"/>
              <a:t>Multi-purpose cash assistance (MPCA)</a:t>
            </a:r>
          </a:p>
          <a:p>
            <a:endParaRPr lang="en-GB" dirty="0"/>
          </a:p>
        </p:txBody>
      </p:sp>
      <p:sp>
        <p:nvSpPr>
          <p:cNvPr id="6" name="Text Placeholder 5"/>
          <p:cNvSpPr>
            <a:spLocks noGrp="1"/>
          </p:cNvSpPr>
          <p:nvPr>
            <p:ph type="body" sz="quarter" idx="13"/>
          </p:nvPr>
        </p:nvSpPr>
        <p:spPr/>
        <p:txBody>
          <a:bodyPr/>
          <a:lstStyle/>
          <a:p>
            <a:r>
              <a:rPr lang="en-GB"/>
              <a:t>Cash for rent (CfR)</a:t>
            </a:r>
          </a:p>
          <a:p>
            <a:endParaRPr lang="en-GB"/>
          </a:p>
          <a:p>
            <a:r>
              <a:rPr lang="en-GB"/>
              <a:t>Labelled cash</a:t>
            </a:r>
            <a:endParaRPr lang="en-US"/>
          </a:p>
        </p:txBody>
      </p:sp>
      <p:sp>
        <p:nvSpPr>
          <p:cNvPr id="7" name="Text Placeholder 6"/>
          <p:cNvSpPr>
            <a:spLocks noGrp="1"/>
          </p:cNvSpPr>
          <p:nvPr>
            <p:ph type="body" sz="quarter" idx="14"/>
          </p:nvPr>
        </p:nvSpPr>
        <p:spPr/>
        <p:txBody>
          <a:bodyPr vert="horz" lIns="91440" tIns="45720" rIns="91440" bIns="45720" anchor="ctr" anchorCtr="0"/>
          <a:lstStyle/>
          <a:p>
            <a:endParaRPr lang="en-US" sz="2100"/>
          </a:p>
          <a:p>
            <a:r>
              <a:rPr lang="en-US" sz="2100"/>
              <a:t>Occupancy free of charge</a:t>
            </a:r>
          </a:p>
          <a:p>
            <a:endParaRPr lang="en-US"/>
          </a:p>
        </p:txBody>
      </p:sp>
      <p:pic>
        <p:nvPicPr>
          <p:cNvPr id="13" name="Picture Placeholder 12">
            <a:extLst>
              <a:ext uri="{FF2B5EF4-FFF2-40B4-BE49-F238E27FC236}">
                <a16:creationId xmlns:a16="http://schemas.microsoft.com/office/drawing/2014/main" id="{FAC99E2E-4456-4C37-BA09-6BB839EA698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4684" t="2745" r="20884" b="11056"/>
          <a:stretch/>
        </p:blipFill>
        <p:spPr>
          <a:xfrm>
            <a:off x="8207375" y="239713"/>
            <a:ext cx="3744913" cy="2741612"/>
          </a:xfrm>
          <a:prstGeom prst="rect">
            <a:avLst/>
          </a:prstGeom>
        </p:spPr>
      </p:pic>
      <p:pic>
        <p:nvPicPr>
          <p:cNvPr id="16" name="Picture Placeholder 15">
            <a:extLst>
              <a:ext uri="{FF2B5EF4-FFF2-40B4-BE49-F238E27FC236}">
                <a16:creationId xmlns:a16="http://schemas.microsoft.com/office/drawing/2014/main" id="{66565DA7-9EEA-4831-BE85-5C5969DD5924}"/>
              </a:ext>
            </a:extLst>
          </p:cNvPr>
          <p:cNvPicPr>
            <a:picLocks noGrp="1" noChangeAspect="1"/>
          </p:cNvPicPr>
          <p:nvPr>
            <p:ph type="pic" sz="quarter" idx="10"/>
          </p:nvPr>
        </p:nvPicPr>
        <p:blipFill rotWithShape="1">
          <a:blip r:embed="rId4"/>
          <a:srcRect l="4719" r="4719"/>
          <a:stretch/>
        </p:blipFill>
        <p:spPr>
          <a:xfrm>
            <a:off x="239713" y="239713"/>
            <a:ext cx="3743325" cy="2741612"/>
          </a:xfrm>
          <a:prstGeom prst="rect">
            <a:avLst/>
          </a:prstGeom>
        </p:spPr>
      </p:pic>
      <p:pic>
        <p:nvPicPr>
          <p:cNvPr id="10" name="Picture 2" descr="Image result for occupancy free of charge NRC lebanon">
            <a:extLst>
              <a:ext uri="{FF2B5EF4-FFF2-40B4-BE49-F238E27FC236}">
                <a16:creationId xmlns:a16="http://schemas.microsoft.com/office/drawing/2014/main" id="{018B670F-F377-4E6E-B554-B7DC4C9CE14E}"/>
              </a:ext>
            </a:extLst>
          </p:cNvPr>
          <p:cNvPicPr>
            <a:picLocks noGrp="1" noChangeAspect="1" noChangeArrowheads="1"/>
          </p:cNvPicPr>
          <p:nvPr>
            <p:ph type="pic" sz="quarter" idx="11"/>
          </p:nvPr>
        </p:nvPicPr>
        <p:blipFill>
          <a:blip r:embed="rId5">
            <a:extLst>
              <a:ext uri="{28A0092B-C50C-407E-A947-70E740481C1C}">
                <a14:useLocalDpi xmlns:a14="http://schemas.microsoft.com/office/drawing/2010/main" val="0"/>
              </a:ext>
            </a:extLst>
          </a:blip>
          <a:srcRect t="1173" b="1173"/>
          <a:stretch>
            <a:fillRect/>
          </a:stretch>
        </p:blipFill>
        <p:spPr bwMode="auto">
          <a:xfrm>
            <a:off x="4224338" y="239713"/>
            <a:ext cx="3743325" cy="27416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00D25D0-2DFC-4400-8C25-BEBCDAE6E6CE}"/>
              </a:ext>
            </a:extLst>
          </p:cNvPr>
          <p:cNvSpPr/>
          <p:nvPr/>
        </p:nvSpPr>
        <p:spPr>
          <a:xfrm>
            <a:off x="0" y="6361695"/>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800000"/>
              </a:solidFill>
              <a:effectLst/>
              <a:uLnTx/>
              <a:uFillTx/>
              <a:latin typeface="Calibri" panose="020F0502020204030204" pitchFamily="34" charset="0"/>
              <a:ea typeface="Calibri" panose="020F0502020204030204" pitchFamily="34" charset="0"/>
              <a:cs typeface="+mn-cs"/>
            </a:endParaRPr>
          </a:p>
        </p:txBody>
      </p:sp>
      <p:pic>
        <p:nvPicPr>
          <p:cNvPr id="9" name="Picture 8">
            <a:extLst>
              <a:ext uri="{FF2B5EF4-FFF2-40B4-BE49-F238E27FC236}">
                <a16:creationId xmlns:a16="http://schemas.microsoft.com/office/drawing/2014/main" id="{C1E50D35-9CB6-4747-A339-26F6362A2E6C}"/>
              </a:ext>
            </a:extLst>
          </p:cNvPr>
          <p:cNvPicPr>
            <a:picLocks noChangeAspect="1"/>
          </p:cNvPicPr>
          <p:nvPr/>
        </p:nvPicPr>
        <p:blipFill>
          <a:blip r:embed="rId6"/>
          <a:stretch>
            <a:fillRect/>
          </a:stretch>
        </p:blipFill>
        <p:spPr>
          <a:xfrm>
            <a:off x="9497787" y="6344816"/>
            <a:ext cx="6408423" cy="779143"/>
          </a:xfrm>
          <a:prstGeom prst="rect">
            <a:avLst/>
          </a:prstGeom>
        </p:spPr>
      </p:pic>
      <p:pic>
        <p:nvPicPr>
          <p:cNvPr id="11" name="Graphic 10" descr="Fast Forward with solid fill">
            <a:extLst>
              <a:ext uri="{FF2B5EF4-FFF2-40B4-BE49-F238E27FC236}">
                <a16:creationId xmlns:a16="http://schemas.microsoft.com/office/drawing/2014/main" id="{3C066B0C-83EB-4572-864B-676743ADCA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11047" y="6201797"/>
            <a:ext cx="1996647" cy="779143"/>
          </a:xfrm>
          <a:prstGeom prst="rect">
            <a:avLst/>
          </a:prstGeom>
        </p:spPr>
      </p:pic>
      <p:sp>
        <p:nvSpPr>
          <p:cNvPr id="2" name="Rectangle 1">
            <a:extLst>
              <a:ext uri="{FF2B5EF4-FFF2-40B4-BE49-F238E27FC236}">
                <a16:creationId xmlns:a16="http://schemas.microsoft.com/office/drawing/2014/main" id="{29B6A2B6-8465-45CA-851C-314FA3F19566}"/>
              </a:ext>
            </a:extLst>
          </p:cNvPr>
          <p:cNvSpPr/>
          <p:nvPr/>
        </p:nvSpPr>
        <p:spPr>
          <a:xfrm>
            <a:off x="3152369" y="6236757"/>
            <a:ext cx="2432861" cy="584775"/>
          </a:xfrm>
          <a:prstGeom prst="rect">
            <a:avLst/>
          </a:prstGeom>
        </p:spPr>
        <p:txBody>
          <a:bodyPr wrap="square">
            <a:spAutoFit/>
          </a:bodyPr>
          <a:lstStyle/>
          <a:p>
            <a:pPr algn="ctr"/>
            <a:r>
              <a:rPr lang="en-US" sz="3200" dirty="0"/>
              <a:t>Response</a:t>
            </a:r>
          </a:p>
        </p:txBody>
      </p:sp>
      <p:pic>
        <p:nvPicPr>
          <p:cNvPr id="12" name="Picture 11">
            <a:extLst>
              <a:ext uri="{FF2B5EF4-FFF2-40B4-BE49-F238E27FC236}">
                <a16:creationId xmlns:a16="http://schemas.microsoft.com/office/drawing/2014/main" id="{315790E3-6031-4E4B-B882-694172A4938F}"/>
              </a:ext>
            </a:extLst>
          </p:cNvPr>
          <p:cNvPicPr/>
          <p:nvPr/>
        </p:nvPicPr>
        <p:blipFill>
          <a:blip r:embed="rId9">
            <a:extLst>
              <a:ext uri="{28A0092B-C50C-407E-A947-70E740481C1C}">
                <a14:useLocalDpi xmlns:a14="http://schemas.microsoft.com/office/drawing/2010/main" val="0"/>
              </a:ext>
            </a:extLst>
          </a:blip>
          <a:stretch>
            <a:fillRect/>
          </a:stretch>
        </p:blipFill>
        <p:spPr bwMode="auto">
          <a:xfrm>
            <a:off x="0" y="6344816"/>
            <a:ext cx="832207" cy="513184"/>
          </a:xfrm>
          <a:prstGeom prst="rect">
            <a:avLst/>
          </a:prstGeom>
          <a:noFill/>
        </p:spPr>
      </p:pic>
    </p:spTree>
    <p:extLst>
      <p:ext uri="{BB962C8B-B14F-4D97-AF65-F5344CB8AC3E}">
        <p14:creationId xmlns:p14="http://schemas.microsoft.com/office/powerpoint/2010/main" val="1303046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CB1F-D821-407E-BFA0-770C6D39FE50}"/>
              </a:ext>
            </a:extLst>
          </p:cNvPr>
          <p:cNvSpPr>
            <a:spLocks noGrp="1"/>
          </p:cNvSpPr>
          <p:nvPr>
            <p:ph type="title"/>
          </p:nvPr>
        </p:nvSpPr>
        <p:spPr>
          <a:xfrm>
            <a:off x="2035542" y="243487"/>
            <a:ext cx="9528101" cy="1325563"/>
          </a:xfrm>
        </p:spPr>
        <p:txBody>
          <a:bodyPr>
            <a:normAutofit/>
          </a:bodyPr>
          <a:lstStyle/>
          <a:p>
            <a:r>
              <a:rPr lang="en-GB" dirty="0">
                <a:solidFill>
                  <a:srgbClr val="0070C0"/>
                </a:solidFill>
              </a:rPr>
              <a:t>Why do we need an eviction tracker?</a:t>
            </a:r>
          </a:p>
        </p:txBody>
      </p:sp>
      <p:sp>
        <p:nvSpPr>
          <p:cNvPr id="4" name="Text Placeholder 3">
            <a:extLst>
              <a:ext uri="{FF2B5EF4-FFF2-40B4-BE49-F238E27FC236}">
                <a16:creationId xmlns:a16="http://schemas.microsoft.com/office/drawing/2014/main" id="{D1C0D0F4-304D-47C6-8CD4-72FBE49C54C5}"/>
              </a:ext>
            </a:extLst>
          </p:cNvPr>
          <p:cNvSpPr>
            <a:spLocks noGrp="1"/>
          </p:cNvSpPr>
          <p:nvPr>
            <p:ph type="body" idx="1"/>
          </p:nvPr>
        </p:nvSpPr>
        <p:spPr>
          <a:xfrm>
            <a:off x="839788" y="1350547"/>
            <a:ext cx="5157787" cy="823912"/>
          </a:xfrm>
        </p:spPr>
        <p:txBody>
          <a:bodyPr>
            <a:normAutofit/>
          </a:bodyPr>
          <a:lstStyle/>
          <a:p>
            <a:r>
              <a:rPr lang="en-US" sz="2500"/>
              <a:t>Rationale</a:t>
            </a:r>
            <a:endParaRPr lang="en-GB" sz="2500"/>
          </a:p>
        </p:txBody>
      </p:sp>
      <p:sp>
        <p:nvSpPr>
          <p:cNvPr id="7" name="Content Placeholder 6">
            <a:extLst>
              <a:ext uri="{FF2B5EF4-FFF2-40B4-BE49-F238E27FC236}">
                <a16:creationId xmlns:a16="http://schemas.microsoft.com/office/drawing/2014/main" id="{BDC38540-50FF-476B-B6E3-C0C607EA0601}"/>
              </a:ext>
            </a:extLst>
          </p:cNvPr>
          <p:cNvSpPr>
            <a:spLocks noGrp="1"/>
          </p:cNvSpPr>
          <p:nvPr>
            <p:ph sz="half" idx="2"/>
          </p:nvPr>
        </p:nvSpPr>
        <p:spPr/>
        <p:txBody>
          <a:bodyPr>
            <a:normAutofit/>
          </a:bodyPr>
          <a:lstStyle/>
          <a:p>
            <a:r>
              <a:rPr lang="en-US"/>
              <a:t>Currently scattered information about eviction threats</a:t>
            </a:r>
          </a:p>
          <a:p>
            <a:r>
              <a:rPr lang="en-US"/>
              <a:t>Need for a systematized approach to recording and analyzing information</a:t>
            </a:r>
          </a:p>
          <a:p>
            <a:r>
              <a:rPr lang="en-US"/>
              <a:t>Part of a comprehensive system</a:t>
            </a:r>
          </a:p>
          <a:p>
            <a:r>
              <a:rPr lang="en-US"/>
              <a:t>Support to a more coordinated response</a:t>
            </a:r>
          </a:p>
          <a:p>
            <a:endParaRPr lang="en-US"/>
          </a:p>
          <a:p>
            <a:endParaRPr lang="en-GB"/>
          </a:p>
        </p:txBody>
      </p:sp>
      <p:sp>
        <p:nvSpPr>
          <p:cNvPr id="8" name="Text Placeholder 7">
            <a:extLst>
              <a:ext uri="{FF2B5EF4-FFF2-40B4-BE49-F238E27FC236}">
                <a16:creationId xmlns:a16="http://schemas.microsoft.com/office/drawing/2014/main" id="{B6F7214B-0239-4DBB-ACEF-135B2E026E5D}"/>
              </a:ext>
            </a:extLst>
          </p:cNvPr>
          <p:cNvSpPr>
            <a:spLocks noGrp="1"/>
          </p:cNvSpPr>
          <p:nvPr>
            <p:ph type="body" sz="quarter" idx="3"/>
          </p:nvPr>
        </p:nvSpPr>
        <p:spPr>
          <a:xfrm>
            <a:off x="6172200" y="1350547"/>
            <a:ext cx="5183188" cy="823912"/>
          </a:xfrm>
        </p:spPr>
        <p:txBody>
          <a:bodyPr>
            <a:normAutofit/>
          </a:bodyPr>
          <a:lstStyle/>
          <a:p>
            <a:r>
              <a:rPr lang="en-US" sz="2500"/>
              <a:t>Objective </a:t>
            </a:r>
            <a:endParaRPr lang="en-GB" sz="2500"/>
          </a:p>
        </p:txBody>
      </p:sp>
      <p:sp>
        <p:nvSpPr>
          <p:cNvPr id="9" name="Content Placeholder 8">
            <a:extLst>
              <a:ext uri="{FF2B5EF4-FFF2-40B4-BE49-F238E27FC236}">
                <a16:creationId xmlns:a16="http://schemas.microsoft.com/office/drawing/2014/main" id="{3FB0AD07-8FD1-42B2-B54C-B55DE64E196D}"/>
              </a:ext>
            </a:extLst>
          </p:cNvPr>
          <p:cNvSpPr>
            <a:spLocks noGrp="1"/>
          </p:cNvSpPr>
          <p:nvPr>
            <p:ph sz="quarter" idx="4"/>
          </p:nvPr>
        </p:nvSpPr>
        <p:spPr>
          <a:solidFill>
            <a:schemeClr val="accent1">
              <a:lumMod val="20000"/>
              <a:lumOff val="80000"/>
            </a:schemeClr>
          </a:solidFill>
        </p:spPr>
        <p:txBody>
          <a:bodyPr vert="horz" lIns="91440" tIns="45720" rIns="91440" bIns="45720" rtlCol="0" anchor="t">
            <a:normAutofit/>
          </a:bodyPr>
          <a:lstStyle/>
          <a:p>
            <a:pPr marL="0" indent="0">
              <a:buNone/>
            </a:pPr>
            <a:r>
              <a:rPr lang="en-US" i="1">
                <a:latin typeface="Calibri Light" panose="020F0302020204030204" pitchFamily="34" charset="0"/>
                <a:ea typeface="Calibri" panose="020F0502020204030204" pitchFamily="34" charset="0"/>
              </a:rPr>
              <a:t>R</a:t>
            </a:r>
            <a:r>
              <a:rPr lang="en-US" i="1">
                <a:effectLst/>
                <a:latin typeface="Calibri Light" panose="020F0302020204030204" pitchFamily="34" charset="0"/>
                <a:ea typeface="Calibri" panose="020F0502020204030204" pitchFamily="34" charset="0"/>
              </a:rPr>
              <a:t>ecord, track and trigger response, including through interagency referrals, to cases of evictions and threats thereof affecting individuals and collective sites and strengthen understanding of factors which put persons at heightened risk.</a:t>
            </a:r>
            <a:endParaRPr lang="en-GB" i="1"/>
          </a:p>
        </p:txBody>
      </p:sp>
      <p:pic>
        <p:nvPicPr>
          <p:cNvPr id="5" name="Picture 4">
            <a:extLst>
              <a:ext uri="{FF2B5EF4-FFF2-40B4-BE49-F238E27FC236}">
                <a16:creationId xmlns:a16="http://schemas.microsoft.com/office/drawing/2014/main" id="{6D4C923C-CC2B-48B0-AD0E-6C38FAE2E0A3}"/>
              </a:ext>
            </a:extLst>
          </p:cNvPr>
          <p:cNvPicPr>
            <a:picLocks noChangeAspect="1"/>
          </p:cNvPicPr>
          <p:nvPr/>
        </p:nvPicPr>
        <p:blipFill>
          <a:blip r:embed="rId2"/>
          <a:stretch>
            <a:fillRect/>
          </a:stretch>
        </p:blipFill>
        <p:spPr>
          <a:xfrm>
            <a:off x="4700587" y="6219825"/>
            <a:ext cx="2790825" cy="638175"/>
          </a:xfrm>
          <a:prstGeom prst="rect">
            <a:avLst/>
          </a:prstGeom>
        </p:spPr>
      </p:pic>
      <p:sp>
        <p:nvSpPr>
          <p:cNvPr id="10" name="Rectangle 9">
            <a:extLst>
              <a:ext uri="{FF2B5EF4-FFF2-40B4-BE49-F238E27FC236}">
                <a16:creationId xmlns:a16="http://schemas.microsoft.com/office/drawing/2014/main" id="{57341FF7-A1ED-4A86-8469-69C29590419F}"/>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800000"/>
              </a:solidFill>
              <a:latin typeface="Calibri" panose="020F050202020403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14904A72-E226-44BC-B391-5A9289C66FF5}"/>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 y="6344816"/>
            <a:ext cx="839788" cy="513184"/>
          </a:xfrm>
          <a:prstGeom prst="rect">
            <a:avLst/>
          </a:prstGeom>
          <a:noFill/>
        </p:spPr>
      </p:pic>
      <p:sp>
        <p:nvSpPr>
          <p:cNvPr id="12" name="Rectangle 11">
            <a:extLst>
              <a:ext uri="{FF2B5EF4-FFF2-40B4-BE49-F238E27FC236}">
                <a16:creationId xmlns:a16="http://schemas.microsoft.com/office/drawing/2014/main" id="{CD987F08-7608-437E-9039-5FC32BC6E624}"/>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800000"/>
                </a:solidFill>
                <a:latin typeface="Franklin Gothic Book" panose="020B0503020102020204" pitchFamily="34" charset="0"/>
                <a:ea typeface="Calibri" panose="020F0502020204030204" pitchFamily="34" charset="0"/>
              </a:rPr>
              <a:t>4. FOCUS ON INFORMAL SETTLEMENTS</a:t>
            </a:r>
            <a:endParaRPr lang="en-US" sz="2800" dirty="0">
              <a:solidFill>
                <a:srgbClr val="800000"/>
              </a:solidFill>
              <a:latin typeface="Franklin Gothic Book" panose="020B0503020102020204" pitchFamily="34" charset="0"/>
              <a:ea typeface="Calibri" panose="020F0502020204030204" pitchFamily="34" charset="0"/>
            </a:endParaRPr>
          </a:p>
        </p:txBody>
      </p:sp>
      <p:pic>
        <p:nvPicPr>
          <p:cNvPr id="13" name="Picture 12">
            <a:extLst>
              <a:ext uri="{FF2B5EF4-FFF2-40B4-BE49-F238E27FC236}">
                <a16:creationId xmlns:a16="http://schemas.microsoft.com/office/drawing/2014/main" id="{7841A9AD-5DB2-4A7F-9DB1-4BF69EC361EC}"/>
              </a:ext>
            </a:extLst>
          </p:cNvPr>
          <p:cNvPicPr>
            <a:picLocks noChangeAspect="1"/>
          </p:cNvPicPr>
          <p:nvPr/>
        </p:nvPicPr>
        <p:blipFill>
          <a:blip r:embed="rId4"/>
          <a:stretch>
            <a:fillRect/>
          </a:stretch>
        </p:blipFill>
        <p:spPr>
          <a:xfrm>
            <a:off x="9497787" y="6344816"/>
            <a:ext cx="6408423" cy="779143"/>
          </a:xfrm>
          <a:prstGeom prst="rect">
            <a:avLst/>
          </a:prstGeom>
        </p:spPr>
      </p:pic>
    </p:spTree>
    <p:extLst>
      <p:ext uri="{BB962C8B-B14F-4D97-AF65-F5344CB8AC3E}">
        <p14:creationId xmlns:p14="http://schemas.microsoft.com/office/powerpoint/2010/main" val="591031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CB1F-D821-407E-BFA0-770C6D39FE50}"/>
              </a:ext>
            </a:extLst>
          </p:cNvPr>
          <p:cNvSpPr>
            <a:spLocks noGrp="1"/>
          </p:cNvSpPr>
          <p:nvPr>
            <p:ph type="title"/>
          </p:nvPr>
        </p:nvSpPr>
        <p:spPr>
          <a:xfrm>
            <a:off x="2191280" y="476631"/>
            <a:ext cx="10220870" cy="907256"/>
          </a:xfrm>
        </p:spPr>
        <p:txBody>
          <a:bodyPr>
            <a:normAutofit/>
          </a:bodyPr>
          <a:lstStyle/>
          <a:p>
            <a:r>
              <a:rPr lang="en-GB" dirty="0">
                <a:solidFill>
                  <a:srgbClr val="0070C0"/>
                </a:solidFill>
              </a:rPr>
              <a:t>How does it work?</a:t>
            </a:r>
          </a:p>
        </p:txBody>
      </p:sp>
      <p:sp>
        <p:nvSpPr>
          <p:cNvPr id="3" name="Content Placeholder 2">
            <a:extLst>
              <a:ext uri="{FF2B5EF4-FFF2-40B4-BE49-F238E27FC236}">
                <a16:creationId xmlns:a16="http://schemas.microsoft.com/office/drawing/2014/main" id="{27FD8596-F91D-4931-87BC-C9AF6EDBC2F6}"/>
              </a:ext>
            </a:extLst>
          </p:cNvPr>
          <p:cNvSpPr>
            <a:spLocks noGrp="1"/>
          </p:cNvSpPr>
          <p:nvPr>
            <p:ph idx="1"/>
          </p:nvPr>
        </p:nvSpPr>
        <p:spPr>
          <a:xfrm>
            <a:off x="907566" y="1556505"/>
            <a:ext cx="10376866" cy="5274366"/>
          </a:xfrm>
        </p:spPr>
        <p:txBody>
          <a:bodyPr>
            <a:normAutofit/>
          </a:bodyPr>
          <a:lstStyle/>
          <a:p>
            <a:pPr marL="342900" marR="0" lvl="0" indent="-342900">
              <a:spcBef>
                <a:spcPts val="0"/>
              </a:spcBef>
              <a:spcAft>
                <a:spcPts val="0"/>
              </a:spcAft>
              <a:buFont typeface="Calibri" panose="020F0502020204030204" pitchFamily="34" charset="0"/>
              <a:buChar char="-"/>
            </a:pPr>
            <a:endParaRPr lang="en-US" sz="2000" dirty="0">
              <a:effectLst/>
              <a:latin typeface="Calibri" panose="020F0502020204030204" pitchFamily="34" charset="0"/>
              <a:ea typeface="Times New Roman" panose="02020603050405020304" pitchFamily="18" charset="0"/>
            </a:endParaRPr>
          </a:p>
          <a:p>
            <a:pPr marL="800100" lvl="1" indent="-342900">
              <a:lnSpc>
                <a:spcPct val="114000"/>
              </a:lnSpc>
              <a:spcBef>
                <a:spcPts val="300"/>
              </a:spcBef>
              <a:spcAft>
                <a:spcPts val="300"/>
              </a:spcAft>
              <a:buFont typeface="Symbol" panose="05050102010706020507" pitchFamily="18" charset="2"/>
              <a:buChar char=""/>
            </a:pPr>
            <a:r>
              <a:rPr lang="en-GB" sz="2800" dirty="0">
                <a:latin typeface="Arial" panose="020B0604020202020204" pitchFamily="34" charset="0"/>
                <a:ea typeface="Times New Roman" panose="02020603050405020304" pitchFamily="18" charset="0"/>
                <a:hlinkClick r:id="rId3"/>
              </a:rPr>
              <a:t>Reporting form </a:t>
            </a:r>
            <a:r>
              <a:rPr lang="en-GB" sz="2800" dirty="0">
                <a:latin typeface="Arial" panose="020B0604020202020204" pitchFamily="34" charset="0"/>
                <a:ea typeface="Times New Roman" panose="02020603050405020304" pitchFamily="18" charset="0"/>
              </a:rPr>
              <a:t>available to all humanitarian actors</a:t>
            </a:r>
          </a:p>
          <a:p>
            <a:pPr marL="1257300" lvl="2" indent="-342900">
              <a:lnSpc>
                <a:spcPct val="114000"/>
              </a:lnSpc>
              <a:spcBef>
                <a:spcPts val="300"/>
              </a:spcBef>
              <a:spcAft>
                <a:spcPts val="300"/>
              </a:spcAft>
              <a:buFont typeface="Symbol" panose="05050102010706020507" pitchFamily="18" charset="2"/>
              <a:buChar char=""/>
            </a:pPr>
            <a:r>
              <a:rPr lang="en-GB" sz="2400" dirty="0">
                <a:latin typeface="Arial" panose="020B0604020202020204" pitchFamily="34" charset="0"/>
                <a:ea typeface="Times New Roman" panose="02020603050405020304" pitchFamily="18" charset="0"/>
              </a:rPr>
              <a:t>Reporting</a:t>
            </a:r>
          </a:p>
          <a:p>
            <a:pPr marL="1257300" lvl="2" indent="-342900">
              <a:lnSpc>
                <a:spcPct val="114000"/>
              </a:lnSpc>
              <a:spcBef>
                <a:spcPts val="300"/>
              </a:spcBef>
              <a:spcAft>
                <a:spcPts val="300"/>
              </a:spcAft>
              <a:buFont typeface="Symbol" panose="05050102010706020507" pitchFamily="18" charset="2"/>
              <a:buChar char=""/>
            </a:pPr>
            <a:r>
              <a:rPr lang="en-GB" sz="2400" dirty="0">
                <a:latin typeface="Arial" panose="020B0604020202020204" pitchFamily="34" charset="0"/>
                <a:ea typeface="Times New Roman" panose="02020603050405020304" pitchFamily="18" charset="0"/>
              </a:rPr>
              <a:t>Reporting and referral</a:t>
            </a:r>
          </a:p>
          <a:p>
            <a:pPr marL="800100" lvl="1" indent="-342900">
              <a:lnSpc>
                <a:spcPct val="114000"/>
              </a:lnSpc>
              <a:spcBef>
                <a:spcPts val="300"/>
              </a:spcBef>
              <a:spcAft>
                <a:spcPts val="300"/>
              </a:spcAft>
              <a:buFont typeface="Symbol" panose="05050102010706020507" pitchFamily="18" charset="2"/>
              <a:buChar char=""/>
            </a:pPr>
            <a:r>
              <a:rPr lang="en-GB" sz="2800" dirty="0">
                <a:latin typeface="Arial" panose="020B0604020202020204" pitchFamily="34" charset="0"/>
                <a:ea typeface="Times New Roman" panose="02020603050405020304" pitchFamily="18" charset="0"/>
              </a:rPr>
              <a:t>Entries assessed and validates by PS and SNFI sector co/coordinators</a:t>
            </a:r>
          </a:p>
          <a:p>
            <a:pPr marL="1257300" lvl="2" indent="-342900">
              <a:lnSpc>
                <a:spcPct val="114000"/>
              </a:lnSpc>
              <a:spcBef>
                <a:spcPts val="300"/>
              </a:spcBef>
              <a:spcAft>
                <a:spcPts val="300"/>
              </a:spcAft>
              <a:buFont typeface="Symbol" panose="05050102010706020507" pitchFamily="18" charset="2"/>
              <a:buChar char=""/>
            </a:pPr>
            <a:r>
              <a:rPr lang="en-GB" sz="2400" dirty="0">
                <a:latin typeface="Arial" panose="020B0604020202020204" pitchFamily="34" charset="0"/>
                <a:ea typeface="Times New Roman" panose="02020603050405020304" pitchFamily="18" charset="0"/>
              </a:rPr>
              <a:t>If needed response initiated</a:t>
            </a:r>
          </a:p>
          <a:p>
            <a:pPr marL="800100" lvl="1" indent="-342900">
              <a:lnSpc>
                <a:spcPct val="114000"/>
              </a:lnSpc>
              <a:spcBef>
                <a:spcPts val="300"/>
              </a:spcBef>
              <a:spcAft>
                <a:spcPts val="300"/>
              </a:spcAft>
              <a:buFont typeface="Symbol" panose="05050102010706020507" pitchFamily="18" charset="2"/>
              <a:buChar char=""/>
            </a:pPr>
            <a:r>
              <a:rPr lang="en-GB" sz="2800" dirty="0">
                <a:latin typeface="Arial" panose="020B0604020202020204" pitchFamily="34" charset="0"/>
                <a:ea typeface="Times New Roman" panose="02020603050405020304" pitchFamily="18" charset="0"/>
              </a:rPr>
              <a:t>Quantitative analysis of trends by sector’s IMO with different levels of access </a:t>
            </a:r>
          </a:p>
        </p:txBody>
      </p:sp>
      <p:pic>
        <p:nvPicPr>
          <p:cNvPr id="5" name="Picture 4">
            <a:extLst>
              <a:ext uri="{FF2B5EF4-FFF2-40B4-BE49-F238E27FC236}">
                <a16:creationId xmlns:a16="http://schemas.microsoft.com/office/drawing/2014/main" id="{6D4C923C-CC2B-48B0-AD0E-6C38FAE2E0A3}"/>
              </a:ext>
            </a:extLst>
          </p:cNvPr>
          <p:cNvPicPr>
            <a:picLocks noChangeAspect="1"/>
          </p:cNvPicPr>
          <p:nvPr/>
        </p:nvPicPr>
        <p:blipFill>
          <a:blip r:embed="rId4"/>
          <a:stretch>
            <a:fillRect/>
          </a:stretch>
        </p:blipFill>
        <p:spPr>
          <a:xfrm>
            <a:off x="4700587" y="6219825"/>
            <a:ext cx="2790825" cy="638175"/>
          </a:xfrm>
          <a:prstGeom prst="rect">
            <a:avLst/>
          </a:prstGeom>
        </p:spPr>
      </p:pic>
      <p:sp>
        <p:nvSpPr>
          <p:cNvPr id="7" name="Rectangle 6">
            <a:extLst>
              <a:ext uri="{FF2B5EF4-FFF2-40B4-BE49-F238E27FC236}">
                <a16:creationId xmlns:a16="http://schemas.microsoft.com/office/drawing/2014/main" id="{CA5768AC-5F71-493B-A679-AA08179D3515}"/>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800000"/>
              </a:solidFill>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8229BD13-F32C-4E6B-A96F-650FAD9C1652}"/>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0" y="6344816"/>
            <a:ext cx="756745" cy="513184"/>
          </a:xfrm>
          <a:prstGeom prst="rect">
            <a:avLst/>
          </a:prstGeom>
          <a:noFill/>
        </p:spPr>
      </p:pic>
      <p:sp>
        <p:nvSpPr>
          <p:cNvPr id="9" name="Rectangle 8">
            <a:extLst>
              <a:ext uri="{FF2B5EF4-FFF2-40B4-BE49-F238E27FC236}">
                <a16:creationId xmlns:a16="http://schemas.microsoft.com/office/drawing/2014/main" id="{3A9413A2-3AA0-45C8-9C8E-276324413051}"/>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800000"/>
                </a:solidFill>
                <a:latin typeface="Franklin Gothic Book" panose="020B0503020102020204" pitchFamily="34" charset="0"/>
                <a:ea typeface="Calibri" panose="020F0502020204030204" pitchFamily="34" charset="0"/>
              </a:rPr>
              <a:t>4. FOCUS ON INFORMAL SETTLEMENTS</a:t>
            </a:r>
            <a:endParaRPr lang="en-US" sz="2800" dirty="0">
              <a:solidFill>
                <a:srgbClr val="800000"/>
              </a:solidFill>
              <a:latin typeface="Franklin Gothic Book" panose="020B0503020102020204" pitchFamily="34" charset="0"/>
              <a:ea typeface="Calibri" panose="020F0502020204030204" pitchFamily="34" charset="0"/>
            </a:endParaRPr>
          </a:p>
        </p:txBody>
      </p:sp>
      <p:pic>
        <p:nvPicPr>
          <p:cNvPr id="10" name="Picture 9">
            <a:extLst>
              <a:ext uri="{FF2B5EF4-FFF2-40B4-BE49-F238E27FC236}">
                <a16:creationId xmlns:a16="http://schemas.microsoft.com/office/drawing/2014/main" id="{EEB1F42D-6C9F-4461-B615-FBC3DB95E437}"/>
              </a:ext>
            </a:extLst>
          </p:cNvPr>
          <p:cNvPicPr>
            <a:picLocks noChangeAspect="1"/>
          </p:cNvPicPr>
          <p:nvPr/>
        </p:nvPicPr>
        <p:blipFill>
          <a:blip r:embed="rId6"/>
          <a:stretch>
            <a:fillRect/>
          </a:stretch>
        </p:blipFill>
        <p:spPr>
          <a:xfrm>
            <a:off x="9497787" y="6344816"/>
            <a:ext cx="6408423" cy="779143"/>
          </a:xfrm>
          <a:prstGeom prst="rect">
            <a:avLst/>
          </a:prstGeom>
        </p:spPr>
      </p:pic>
    </p:spTree>
    <p:extLst>
      <p:ext uri="{BB962C8B-B14F-4D97-AF65-F5344CB8AC3E}">
        <p14:creationId xmlns:p14="http://schemas.microsoft.com/office/powerpoint/2010/main" val="2930301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CB1F-D821-407E-BFA0-770C6D39FE50}"/>
              </a:ext>
            </a:extLst>
          </p:cNvPr>
          <p:cNvSpPr>
            <a:spLocks noGrp="1"/>
          </p:cNvSpPr>
          <p:nvPr>
            <p:ph type="title"/>
          </p:nvPr>
        </p:nvSpPr>
        <p:spPr>
          <a:xfrm>
            <a:off x="1731507" y="560409"/>
            <a:ext cx="10220870" cy="907256"/>
          </a:xfrm>
        </p:spPr>
        <p:txBody>
          <a:bodyPr>
            <a:normAutofit/>
          </a:bodyPr>
          <a:lstStyle/>
          <a:p>
            <a:r>
              <a:rPr lang="en-GB" dirty="0">
                <a:solidFill>
                  <a:srgbClr val="0070C0"/>
                </a:solidFill>
              </a:rPr>
              <a:t>Site – level eviction risk mapping</a:t>
            </a:r>
          </a:p>
        </p:txBody>
      </p:sp>
      <p:pic>
        <p:nvPicPr>
          <p:cNvPr id="7" name="Content Placeholder 6" descr="Map with pin outline">
            <a:extLst>
              <a:ext uri="{FF2B5EF4-FFF2-40B4-BE49-F238E27FC236}">
                <a16:creationId xmlns:a16="http://schemas.microsoft.com/office/drawing/2014/main" id="{A1D30ADB-881D-4BAD-A8C7-FAA15738F72F}"/>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6971" y="1441822"/>
            <a:ext cx="1866311" cy="1866311"/>
          </a:xfrm>
        </p:spPr>
      </p:pic>
      <p:pic>
        <p:nvPicPr>
          <p:cNvPr id="5" name="Picture 4">
            <a:extLst>
              <a:ext uri="{FF2B5EF4-FFF2-40B4-BE49-F238E27FC236}">
                <a16:creationId xmlns:a16="http://schemas.microsoft.com/office/drawing/2014/main" id="{6D4C923C-CC2B-48B0-AD0E-6C38FAE2E0A3}"/>
              </a:ext>
            </a:extLst>
          </p:cNvPr>
          <p:cNvPicPr>
            <a:picLocks noChangeAspect="1"/>
          </p:cNvPicPr>
          <p:nvPr/>
        </p:nvPicPr>
        <p:blipFill>
          <a:blip r:embed="rId4"/>
          <a:stretch>
            <a:fillRect/>
          </a:stretch>
        </p:blipFill>
        <p:spPr>
          <a:xfrm>
            <a:off x="4700587" y="6219825"/>
            <a:ext cx="2790825" cy="638175"/>
          </a:xfrm>
          <a:prstGeom prst="rect">
            <a:avLst/>
          </a:prstGeom>
        </p:spPr>
      </p:pic>
      <p:pic>
        <p:nvPicPr>
          <p:cNvPr id="9" name="Graphic 8" descr="Brainstorm with solid fill">
            <a:extLst>
              <a:ext uri="{FF2B5EF4-FFF2-40B4-BE49-F238E27FC236}">
                <a16:creationId xmlns:a16="http://schemas.microsoft.com/office/drawing/2014/main" id="{C9566B33-4CD1-4016-984C-57DF445260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63553" y="1575464"/>
            <a:ext cx="1599025" cy="1599025"/>
          </a:xfrm>
          <a:prstGeom prst="rect">
            <a:avLst/>
          </a:prstGeom>
        </p:spPr>
      </p:pic>
      <p:sp>
        <p:nvSpPr>
          <p:cNvPr id="12" name="TextBox 11">
            <a:extLst>
              <a:ext uri="{FF2B5EF4-FFF2-40B4-BE49-F238E27FC236}">
                <a16:creationId xmlns:a16="http://schemas.microsoft.com/office/drawing/2014/main" id="{30D77463-2227-49BB-BB86-389D6DEC4132}"/>
              </a:ext>
            </a:extLst>
          </p:cNvPr>
          <p:cNvSpPr txBox="1"/>
          <p:nvPr/>
        </p:nvSpPr>
        <p:spPr>
          <a:xfrm>
            <a:off x="485140" y="3429000"/>
            <a:ext cx="4412563" cy="2831544"/>
          </a:xfrm>
          <a:prstGeom prst="rect">
            <a:avLst/>
          </a:prstGeom>
          <a:noFill/>
        </p:spPr>
        <p:txBody>
          <a:bodyPr wrap="square" rtlCol="0">
            <a:spAutoFit/>
          </a:bodyPr>
          <a:lstStyle/>
          <a:p>
            <a:pPr marL="342900" indent="-342900">
              <a:buFont typeface="Arial" panose="020B0604020202020204" pitchFamily="34" charset="0"/>
              <a:buChar char="•"/>
            </a:pPr>
            <a:r>
              <a:rPr lang="en-US" sz="2400" dirty="0"/>
              <a:t>Settlement mapping </a:t>
            </a:r>
          </a:p>
          <a:p>
            <a:pPr marL="800100" lvl="1" indent="-342900">
              <a:buFont typeface="Wingdings" panose="05000000000000000000" pitchFamily="2" charset="2"/>
              <a:buChar char="ü"/>
            </a:pPr>
            <a:r>
              <a:rPr lang="en-US" sz="2200" dirty="0"/>
              <a:t>Defining information needs</a:t>
            </a:r>
          </a:p>
          <a:p>
            <a:pPr marL="800100" lvl="1" indent="-342900">
              <a:buFont typeface="Wingdings" panose="05000000000000000000" pitchFamily="2" charset="2"/>
              <a:buChar char="ü"/>
            </a:pPr>
            <a:r>
              <a:rPr lang="en-US" sz="2200" dirty="0"/>
              <a:t>Review of existing data of partners</a:t>
            </a:r>
          </a:p>
          <a:p>
            <a:pPr marL="800100" lvl="1" indent="-342900">
              <a:buFont typeface="Wingdings" panose="05000000000000000000" pitchFamily="2" charset="2"/>
              <a:buChar char="ü"/>
            </a:pPr>
            <a:r>
              <a:rPr lang="en-US" sz="2200" dirty="0"/>
              <a:t>Bridging information gaps – data collection</a:t>
            </a:r>
          </a:p>
          <a:p>
            <a:pPr marL="800100" lvl="1" indent="-342900">
              <a:buFont typeface="Wingdings" panose="05000000000000000000" pitchFamily="2" charset="2"/>
              <a:buChar char="ü"/>
            </a:pPr>
            <a:r>
              <a:rPr lang="en-US" sz="2200" dirty="0"/>
              <a:t>Validation with affected communities </a:t>
            </a:r>
          </a:p>
        </p:txBody>
      </p:sp>
      <p:sp>
        <p:nvSpPr>
          <p:cNvPr id="13" name="TextBox 12">
            <a:extLst>
              <a:ext uri="{FF2B5EF4-FFF2-40B4-BE49-F238E27FC236}">
                <a16:creationId xmlns:a16="http://schemas.microsoft.com/office/drawing/2014/main" id="{8935CE13-4007-4BF5-9BED-9C11891108F2}"/>
              </a:ext>
            </a:extLst>
          </p:cNvPr>
          <p:cNvSpPr txBox="1"/>
          <p:nvPr/>
        </p:nvSpPr>
        <p:spPr>
          <a:xfrm>
            <a:off x="7491412" y="3259722"/>
            <a:ext cx="4016126" cy="3170099"/>
          </a:xfrm>
          <a:prstGeom prst="rect">
            <a:avLst/>
          </a:prstGeom>
          <a:noFill/>
        </p:spPr>
        <p:txBody>
          <a:bodyPr wrap="square" rtlCol="0">
            <a:spAutoFit/>
          </a:bodyPr>
          <a:lstStyle/>
          <a:p>
            <a:pPr marL="285750" indent="-285750">
              <a:buFont typeface="Arial" panose="020B0604020202020204" pitchFamily="34" charset="0"/>
              <a:buChar char="•"/>
            </a:pPr>
            <a:r>
              <a:rPr lang="en-US" sz="2400" dirty="0"/>
              <a:t>Eviction risk index</a:t>
            </a:r>
          </a:p>
          <a:p>
            <a:pPr marL="800100" lvl="1" indent="-342900">
              <a:buFont typeface="Wingdings" panose="05000000000000000000" pitchFamily="2" charset="2"/>
              <a:buChar char="ü"/>
            </a:pPr>
            <a:r>
              <a:rPr lang="en-US" sz="2200" dirty="0"/>
              <a:t>Land ownership?</a:t>
            </a:r>
          </a:p>
          <a:p>
            <a:pPr marL="800100" lvl="1" indent="-342900">
              <a:buFont typeface="Wingdings" panose="05000000000000000000" pitchFamily="2" charset="2"/>
              <a:buChar char="ü"/>
            </a:pPr>
            <a:r>
              <a:rPr lang="en-US" sz="2200" dirty="0"/>
              <a:t>Previous eviction threats?</a:t>
            </a:r>
          </a:p>
          <a:p>
            <a:pPr marL="800100" lvl="1" indent="-342900">
              <a:buFont typeface="Wingdings" panose="05000000000000000000" pitchFamily="2" charset="2"/>
              <a:buChar char="ü"/>
            </a:pPr>
            <a:r>
              <a:rPr lang="en-US" sz="2200" dirty="0"/>
              <a:t>Location/land value/land development plans?</a:t>
            </a:r>
          </a:p>
          <a:p>
            <a:pPr marL="800100" lvl="1" indent="-342900">
              <a:buFont typeface="Wingdings" panose="05000000000000000000" pitchFamily="2" charset="2"/>
              <a:buChar char="ü"/>
            </a:pPr>
            <a:r>
              <a:rPr lang="en-US" sz="2200" dirty="0"/>
              <a:t>Type of agreement?</a:t>
            </a:r>
          </a:p>
          <a:p>
            <a:pPr marL="800100" lvl="1" indent="-342900">
              <a:buFont typeface="Wingdings" panose="05000000000000000000" pitchFamily="2" charset="2"/>
              <a:buChar char="ü"/>
            </a:pPr>
            <a:r>
              <a:rPr lang="en-US" sz="2200" dirty="0"/>
              <a:t>Critical protection concerns?</a:t>
            </a:r>
          </a:p>
          <a:p>
            <a:endParaRPr lang="en-US" sz="2200" dirty="0"/>
          </a:p>
        </p:txBody>
      </p:sp>
      <p:pic>
        <p:nvPicPr>
          <p:cNvPr id="15" name="Graphic 14" descr="Settings with solid fill">
            <a:extLst>
              <a:ext uri="{FF2B5EF4-FFF2-40B4-BE49-F238E27FC236}">
                <a16:creationId xmlns:a16="http://schemas.microsoft.com/office/drawing/2014/main" id="{16339D8A-224F-4E10-96F7-88308F09A0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02848" y="1441822"/>
            <a:ext cx="1599025" cy="1599025"/>
          </a:xfrm>
          <a:prstGeom prst="rect">
            <a:avLst/>
          </a:prstGeom>
        </p:spPr>
      </p:pic>
      <p:sp>
        <p:nvSpPr>
          <p:cNvPr id="10" name="Rectangle 9">
            <a:extLst>
              <a:ext uri="{FF2B5EF4-FFF2-40B4-BE49-F238E27FC236}">
                <a16:creationId xmlns:a16="http://schemas.microsoft.com/office/drawing/2014/main" id="{BB2FD52C-8531-4D00-8407-771B8F852566}"/>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800000"/>
              </a:solidFill>
              <a:latin typeface="Calibri" panose="020F050202020403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ED4B2AE7-25DC-4656-AF90-D1D7B0BEDCB2}"/>
              </a:ext>
            </a:extLst>
          </p:cNvPr>
          <p:cNvPicPr/>
          <p:nvPr/>
        </p:nvPicPr>
        <p:blipFill>
          <a:blip r:embed="rId9">
            <a:extLst>
              <a:ext uri="{28A0092B-C50C-407E-A947-70E740481C1C}">
                <a14:useLocalDpi xmlns:a14="http://schemas.microsoft.com/office/drawing/2010/main" val="0"/>
              </a:ext>
            </a:extLst>
          </a:blip>
          <a:stretch>
            <a:fillRect/>
          </a:stretch>
        </p:blipFill>
        <p:spPr bwMode="auto">
          <a:xfrm>
            <a:off x="1" y="6344816"/>
            <a:ext cx="791110" cy="513184"/>
          </a:xfrm>
          <a:prstGeom prst="rect">
            <a:avLst/>
          </a:prstGeom>
          <a:noFill/>
        </p:spPr>
      </p:pic>
      <p:sp>
        <p:nvSpPr>
          <p:cNvPr id="14" name="Rectangle 13">
            <a:extLst>
              <a:ext uri="{FF2B5EF4-FFF2-40B4-BE49-F238E27FC236}">
                <a16:creationId xmlns:a16="http://schemas.microsoft.com/office/drawing/2014/main" id="{DFF1DB80-A364-4EFD-BC2D-317F5C6884C6}"/>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800000"/>
                </a:solidFill>
                <a:latin typeface="Franklin Gothic Book" panose="020B0503020102020204" pitchFamily="34" charset="0"/>
                <a:ea typeface="Calibri" panose="020F0502020204030204" pitchFamily="34" charset="0"/>
              </a:rPr>
              <a:t>4. FOCUS ON INFORMAL SETTLEMENTS</a:t>
            </a:r>
            <a:endParaRPr lang="en-US" sz="2800" dirty="0">
              <a:solidFill>
                <a:srgbClr val="800000"/>
              </a:solidFill>
              <a:latin typeface="Franklin Gothic Book" panose="020B0503020102020204" pitchFamily="34" charset="0"/>
              <a:ea typeface="Calibri" panose="020F0502020204030204" pitchFamily="34" charset="0"/>
            </a:endParaRPr>
          </a:p>
        </p:txBody>
      </p:sp>
      <p:pic>
        <p:nvPicPr>
          <p:cNvPr id="16" name="Picture 15">
            <a:extLst>
              <a:ext uri="{FF2B5EF4-FFF2-40B4-BE49-F238E27FC236}">
                <a16:creationId xmlns:a16="http://schemas.microsoft.com/office/drawing/2014/main" id="{BA6A2DC3-1568-4B65-9CB2-5C2876B88BD2}"/>
              </a:ext>
            </a:extLst>
          </p:cNvPr>
          <p:cNvPicPr>
            <a:picLocks noChangeAspect="1"/>
          </p:cNvPicPr>
          <p:nvPr/>
        </p:nvPicPr>
        <p:blipFill>
          <a:blip r:embed="rId10"/>
          <a:stretch>
            <a:fillRect/>
          </a:stretch>
        </p:blipFill>
        <p:spPr>
          <a:xfrm>
            <a:off x="9497787" y="6344816"/>
            <a:ext cx="6408423" cy="779143"/>
          </a:xfrm>
          <a:prstGeom prst="rect">
            <a:avLst/>
          </a:prstGeom>
        </p:spPr>
      </p:pic>
    </p:spTree>
    <p:extLst>
      <p:ext uri="{BB962C8B-B14F-4D97-AF65-F5344CB8AC3E}">
        <p14:creationId xmlns:p14="http://schemas.microsoft.com/office/powerpoint/2010/main" val="807612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CB1F-D821-407E-BFA0-770C6D39FE50}"/>
              </a:ext>
            </a:extLst>
          </p:cNvPr>
          <p:cNvSpPr>
            <a:spLocks noGrp="1"/>
          </p:cNvSpPr>
          <p:nvPr>
            <p:ph type="title"/>
          </p:nvPr>
        </p:nvSpPr>
        <p:spPr>
          <a:xfrm>
            <a:off x="1152966" y="634146"/>
            <a:ext cx="10220870" cy="907256"/>
          </a:xfrm>
        </p:spPr>
        <p:txBody>
          <a:bodyPr>
            <a:normAutofit/>
          </a:bodyPr>
          <a:lstStyle/>
          <a:p>
            <a:r>
              <a:rPr lang="en-GB" dirty="0">
                <a:solidFill>
                  <a:srgbClr val="0070C0"/>
                </a:solidFill>
              </a:rPr>
              <a:t>Next steps </a:t>
            </a:r>
          </a:p>
        </p:txBody>
      </p:sp>
      <p:sp>
        <p:nvSpPr>
          <p:cNvPr id="3" name="Content Placeholder 2">
            <a:extLst>
              <a:ext uri="{FF2B5EF4-FFF2-40B4-BE49-F238E27FC236}">
                <a16:creationId xmlns:a16="http://schemas.microsoft.com/office/drawing/2014/main" id="{27FD8596-F91D-4931-87BC-C9AF6EDBC2F6}"/>
              </a:ext>
            </a:extLst>
          </p:cNvPr>
          <p:cNvSpPr>
            <a:spLocks noGrp="1"/>
          </p:cNvSpPr>
          <p:nvPr>
            <p:ph idx="1"/>
          </p:nvPr>
        </p:nvSpPr>
        <p:spPr>
          <a:xfrm>
            <a:off x="985564" y="1662365"/>
            <a:ext cx="10220870" cy="5006448"/>
          </a:xfrm>
        </p:spPr>
        <p:txBody>
          <a:bodyPr>
            <a:normAutofit/>
          </a:bodyPr>
          <a:lstStyle/>
          <a:p>
            <a:pPr marR="0" lvl="0">
              <a:lnSpc>
                <a:spcPct val="150000"/>
              </a:lnSpc>
              <a:spcBef>
                <a:spcPts val="0"/>
              </a:spcBef>
              <a:spcAft>
                <a:spcPts val="0"/>
              </a:spcAft>
            </a:pPr>
            <a:r>
              <a:rPr lang="en-GB" sz="2800" dirty="0">
                <a:latin typeface="Arial" panose="020B0604020202020204" pitchFamily="34" charset="0"/>
                <a:ea typeface="Times New Roman" panose="02020603050405020304" pitchFamily="18" charset="0"/>
              </a:rPr>
              <a:t>Outreach to SNFI and Protection partners to obtain secondary data for site profiles</a:t>
            </a:r>
          </a:p>
          <a:p>
            <a:pPr marR="0" lvl="0">
              <a:lnSpc>
                <a:spcPct val="150000"/>
              </a:lnSpc>
              <a:spcBef>
                <a:spcPts val="0"/>
              </a:spcBef>
              <a:spcAft>
                <a:spcPts val="0"/>
              </a:spcAft>
            </a:pPr>
            <a:r>
              <a:rPr lang="en-GB" sz="2800" dirty="0">
                <a:latin typeface="Arial" panose="020B0604020202020204" pitchFamily="34" charset="0"/>
                <a:ea typeface="Times New Roman" panose="02020603050405020304" pitchFamily="18" charset="0"/>
              </a:rPr>
              <a:t>Finalization of eviction risk index</a:t>
            </a:r>
          </a:p>
          <a:p>
            <a:pPr marR="0" lvl="0">
              <a:lnSpc>
                <a:spcPct val="150000"/>
              </a:lnSpc>
              <a:spcBef>
                <a:spcPts val="0"/>
              </a:spcBef>
              <a:spcAft>
                <a:spcPts val="0"/>
              </a:spcAft>
            </a:pPr>
            <a:r>
              <a:rPr lang="en-GB" dirty="0">
                <a:latin typeface="Arial" panose="020B0604020202020204" pitchFamily="34" charset="0"/>
                <a:ea typeface="Times New Roman" panose="02020603050405020304" pitchFamily="18" charset="0"/>
              </a:rPr>
              <a:t>Finalization of operational guidance on evictions</a:t>
            </a:r>
          </a:p>
          <a:p>
            <a:pPr marR="0" lvl="0">
              <a:lnSpc>
                <a:spcPct val="150000"/>
              </a:lnSpc>
              <a:spcBef>
                <a:spcPts val="0"/>
              </a:spcBef>
              <a:spcAft>
                <a:spcPts val="0"/>
              </a:spcAft>
            </a:pPr>
            <a:r>
              <a:rPr lang="en-GB" dirty="0">
                <a:latin typeface="Arial" panose="020B0604020202020204" pitchFamily="34" charset="0"/>
                <a:ea typeface="Times New Roman" panose="02020603050405020304" pitchFamily="18" charset="0"/>
              </a:rPr>
              <a:t>Training on Eviction response and tracking for humanitarian actors (early August) </a:t>
            </a:r>
            <a:endParaRPr lang="en-GB" sz="2800" dirty="0">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6D4C923C-CC2B-48B0-AD0E-6C38FAE2E0A3}"/>
              </a:ext>
            </a:extLst>
          </p:cNvPr>
          <p:cNvPicPr>
            <a:picLocks noChangeAspect="1"/>
          </p:cNvPicPr>
          <p:nvPr/>
        </p:nvPicPr>
        <p:blipFill>
          <a:blip r:embed="rId3"/>
          <a:stretch>
            <a:fillRect/>
          </a:stretch>
        </p:blipFill>
        <p:spPr>
          <a:xfrm>
            <a:off x="4700587" y="6219825"/>
            <a:ext cx="2790825" cy="638175"/>
          </a:xfrm>
          <a:prstGeom prst="rect">
            <a:avLst/>
          </a:prstGeom>
        </p:spPr>
      </p:pic>
      <p:sp>
        <p:nvSpPr>
          <p:cNvPr id="7" name="Rectangle 6">
            <a:extLst>
              <a:ext uri="{FF2B5EF4-FFF2-40B4-BE49-F238E27FC236}">
                <a16:creationId xmlns:a16="http://schemas.microsoft.com/office/drawing/2014/main" id="{F2E9EFDE-98D0-4016-87BE-EB8D200354C2}"/>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800000"/>
              </a:solidFill>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F33ED554-8D39-4496-9F1A-B027E8F77F38}"/>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1" y="6344816"/>
            <a:ext cx="760288" cy="513184"/>
          </a:xfrm>
          <a:prstGeom prst="rect">
            <a:avLst/>
          </a:prstGeom>
          <a:noFill/>
        </p:spPr>
      </p:pic>
      <p:sp>
        <p:nvSpPr>
          <p:cNvPr id="9" name="Rectangle 8">
            <a:extLst>
              <a:ext uri="{FF2B5EF4-FFF2-40B4-BE49-F238E27FC236}">
                <a16:creationId xmlns:a16="http://schemas.microsoft.com/office/drawing/2014/main" id="{BD345DEF-1AF4-4187-B7DE-182C58E57B4E}"/>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800000"/>
                </a:solidFill>
                <a:latin typeface="Franklin Gothic Book" panose="020B0503020102020204" pitchFamily="34" charset="0"/>
                <a:ea typeface="Calibri" panose="020F0502020204030204" pitchFamily="34" charset="0"/>
              </a:rPr>
              <a:t>4. FOCUS ON INFORMAL SETTLEMENTS</a:t>
            </a:r>
            <a:endParaRPr lang="en-US" sz="2800" dirty="0">
              <a:solidFill>
                <a:srgbClr val="800000"/>
              </a:solidFill>
              <a:latin typeface="Franklin Gothic Book" panose="020B0503020102020204" pitchFamily="34" charset="0"/>
              <a:ea typeface="Calibri" panose="020F0502020204030204" pitchFamily="34" charset="0"/>
            </a:endParaRPr>
          </a:p>
        </p:txBody>
      </p:sp>
      <p:pic>
        <p:nvPicPr>
          <p:cNvPr id="10" name="Picture 9">
            <a:extLst>
              <a:ext uri="{FF2B5EF4-FFF2-40B4-BE49-F238E27FC236}">
                <a16:creationId xmlns:a16="http://schemas.microsoft.com/office/drawing/2014/main" id="{4A52BD43-CEC0-4BF0-8316-49211AD9EF88}"/>
              </a:ext>
            </a:extLst>
          </p:cNvPr>
          <p:cNvPicPr>
            <a:picLocks noChangeAspect="1"/>
          </p:cNvPicPr>
          <p:nvPr/>
        </p:nvPicPr>
        <p:blipFill>
          <a:blip r:embed="rId5"/>
          <a:stretch>
            <a:fillRect/>
          </a:stretch>
        </p:blipFill>
        <p:spPr>
          <a:xfrm>
            <a:off x="9497787" y="6344816"/>
            <a:ext cx="6408423" cy="779143"/>
          </a:xfrm>
          <a:prstGeom prst="rect">
            <a:avLst/>
          </a:prstGeom>
        </p:spPr>
      </p:pic>
    </p:spTree>
    <p:extLst>
      <p:ext uri="{BB962C8B-B14F-4D97-AF65-F5344CB8AC3E}">
        <p14:creationId xmlns:p14="http://schemas.microsoft.com/office/powerpoint/2010/main" val="3774397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0E722E-70B6-4873-9DA6-2A29F64EC7A4}"/>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800000"/>
                </a:solidFill>
                <a:latin typeface="Franklin Gothic Book" panose="020B0503020102020204" pitchFamily="34" charset="0"/>
                <a:ea typeface="Calibri" panose="020F0502020204030204" pitchFamily="34" charset="0"/>
              </a:rPr>
              <a:t>5. SECTOR UPDATE</a:t>
            </a:r>
            <a:endParaRPr lang="en-US" sz="2800" dirty="0">
              <a:solidFill>
                <a:srgbClr val="800000"/>
              </a:solidFill>
              <a:latin typeface="Franklin Gothic Book" panose="020B050302010202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9BB93C5A-55C6-4B45-A1FD-436A27C42D80}"/>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800000"/>
              </a:solidFill>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C1FDD759-B6E9-4694-BABC-1D88CEFB82ED}"/>
              </a:ext>
            </a:extLst>
          </p:cNvPr>
          <p:cNvPicPr>
            <a:picLocks noChangeAspect="1"/>
          </p:cNvPicPr>
          <p:nvPr/>
        </p:nvPicPr>
        <p:blipFill>
          <a:blip r:embed="rId2"/>
          <a:stretch>
            <a:fillRect/>
          </a:stretch>
        </p:blipFill>
        <p:spPr>
          <a:xfrm>
            <a:off x="9472387" y="6344816"/>
            <a:ext cx="6408423" cy="779143"/>
          </a:xfrm>
          <a:prstGeom prst="rect">
            <a:avLst/>
          </a:prstGeom>
        </p:spPr>
      </p:pic>
      <p:sp>
        <p:nvSpPr>
          <p:cNvPr id="6" name="Rectangle 5">
            <a:extLst>
              <a:ext uri="{FF2B5EF4-FFF2-40B4-BE49-F238E27FC236}">
                <a16:creationId xmlns:a16="http://schemas.microsoft.com/office/drawing/2014/main" id="{6D297615-7D99-4D77-8219-D344FB0231D1}"/>
              </a:ext>
            </a:extLst>
          </p:cNvPr>
          <p:cNvSpPr/>
          <p:nvPr/>
        </p:nvSpPr>
        <p:spPr>
          <a:xfrm>
            <a:off x="381864" y="426211"/>
            <a:ext cx="9429973" cy="5601533"/>
          </a:xfrm>
          <a:prstGeom prst="rect">
            <a:avLst/>
          </a:prstGeom>
        </p:spPr>
        <p:txBody>
          <a:bodyPr wrap="square">
            <a:spAutoFit/>
          </a:bodyPr>
          <a:lstStyle/>
          <a:p>
            <a:pPr lvl="0">
              <a:spcAft>
                <a:spcPts val="600"/>
              </a:spcAft>
            </a:pPr>
            <a:endParaRPr lang="en-US" b="1" dirty="0">
              <a:solidFill>
                <a:srgbClr val="800000"/>
              </a:solidFill>
              <a:latin typeface="Franklin Gothic Book" panose="020B0503020102020204" pitchFamily="34" charset="0"/>
            </a:endParaRPr>
          </a:p>
          <a:p>
            <a:pPr marL="285750" lvl="0" indent="-285750">
              <a:spcAft>
                <a:spcPts val="600"/>
              </a:spcAft>
              <a:buFontTx/>
              <a:buChar char="-"/>
            </a:pPr>
            <a:r>
              <a:rPr lang="en-US" b="1" dirty="0">
                <a:solidFill>
                  <a:srgbClr val="800000"/>
                </a:solidFill>
                <a:latin typeface="Franklin Gothic Book" panose="020B0503020102020204" pitchFamily="34" charset="0"/>
              </a:rPr>
              <a:t>HRP or non-HRP in Activity Info</a:t>
            </a:r>
          </a:p>
          <a:p>
            <a:pPr marL="285750" lvl="0" indent="-285750">
              <a:spcAft>
                <a:spcPts val="600"/>
              </a:spcAft>
              <a:buFontTx/>
              <a:buChar char="-"/>
            </a:pPr>
            <a:endParaRPr lang="en-US" b="1" dirty="0">
              <a:solidFill>
                <a:srgbClr val="800000"/>
              </a:solidFill>
              <a:latin typeface="Franklin Gothic Book" panose="020B0503020102020204" pitchFamily="34" charset="0"/>
            </a:endParaRPr>
          </a:p>
          <a:p>
            <a:pPr marL="285750" lvl="0" indent="-285750">
              <a:spcAft>
                <a:spcPts val="600"/>
              </a:spcAft>
              <a:buFontTx/>
              <a:buChar char="-"/>
            </a:pPr>
            <a:r>
              <a:rPr lang="en-US" b="1" dirty="0" err="1">
                <a:solidFill>
                  <a:srgbClr val="800000"/>
                </a:solidFill>
                <a:latin typeface="Franklin Gothic Book" panose="020B0503020102020204" pitchFamily="34" charset="0"/>
              </a:rPr>
              <a:t>Tawergha</a:t>
            </a:r>
            <a:r>
              <a:rPr lang="en-US" b="1" dirty="0">
                <a:solidFill>
                  <a:srgbClr val="800000"/>
                </a:solidFill>
                <a:latin typeface="Franklin Gothic Book" panose="020B0503020102020204" pitchFamily="34" charset="0"/>
              </a:rPr>
              <a:t> Response – NFI and Cash for Shelter</a:t>
            </a:r>
          </a:p>
          <a:p>
            <a:pPr marL="742950" lvl="1" indent="-285750">
              <a:spcAft>
                <a:spcPts val="600"/>
              </a:spcAft>
              <a:buFontTx/>
              <a:buChar char="-"/>
            </a:pPr>
            <a:r>
              <a:rPr lang="en-US" b="1" dirty="0">
                <a:solidFill>
                  <a:srgbClr val="800000"/>
                </a:solidFill>
                <a:latin typeface="Franklin Gothic Book" panose="020B0503020102020204" pitchFamily="34" charset="0"/>
              </a:rPr>
              <a:t>Meeting between sector, </a:t>
            </a:r>
            <a:r>
              <a:rPr lang="en-US" b="1" dirty="0" err="1">
                <a:solidFill>
                  <a:srgbClr val="800000"/>
                </a:solidFill>
                <a:latin typeface="Franklin Gothic Book" panose="020B0503020102020204" pitchFamily="34" charset="0"/>
              </a:rPr>
              <a:t>LibAid</a:t>
            </a:r>
            <a:r>
              <a:rPr lang="en-US" b="1" dirty="0">
                <a:solidFill>
                  <a:srgbClr val="800000"/>
                </a:solidFill>
                <a:latin typeface="Franklin Gothic Book" panose="020B0503020102020204" pitchFamily="34" charset="0"/>
              </a:rPr>
              <a:t> and </a:t>
            </a:r>
            <a:r>
              <a:rPr lang="en-US" b="1" dirty="0" err="1">
                <a:solidFill>
                  <a:srgbClr val="800000"/>
                </a:solidFill>
                <a:latin typeface="Franklin Gothic Book" panose="020B0503020102020204" pitchFamily="34" charset="0"/>
              </a:rPr>
              <a:t>MoIDPs</a:t>
            </a:r>
            <a:r>
              <a:rPr lang="en-US" b="1" dirty="0">
                <a:solidFill>
                  <a:srgbClr val="800000"/>
                </a:solidFill>
                <a:latin typeface="Franklin Gothic Book" panose="020B0503020102020204" pitchFamily="34" charset="0"/>
              </a:rPr>
              <a:t> on damage assessment support</a:t>
            </a:r>
          </a:p>
          <a:p>
            <a:pPr lvl="0">
              <a:spcAft>
                <a:spcPts val="600"/>
              </a:spcAft>
            </a:pPr>
            <a:endParaRPr lang="en-US" b="1" dirty="0">
              <a:solidFill>
                <a:srgbClr val="800000"/>
              </a:solidFill>
              <a:latin typeface="Franklin Gothic Book" panose="020B0503020102020204" pitchFamily="34" charset="0"/>
            </a:endParaRPr>
          </a:p>
          <a:p>
            <a:pPr marL="285750" lvl="0" indent="-285750">
              <a:spcAft>
                <a:spcPts val="600"/>
              </a:spcAft>
              <a:buFontTx/>
              <a:buChar char="-"/>
            </a:pPr>
            <a:r>
              <a:rPr lang="en-US" b="1" dirty="0">
                <a:solidFill>
                  <a:srgbClr val="800000"/>
                </a:solidFill>
                <a:latin typeface="Franklin Gothic Book" panose="020B0503020102020204" pitchFamily="34" charset="0"/>
              </a:rPr>
              <a:t>Discussions with BHA, ECHO and Sector partners about long-term strategy of the sector</a:t>
            </a:r>
          </a:p>
          <a:p>
            <a:pPr lvl="0">
              <a:spcAft>
                <a:spcPts val="600"/>
              </a:spcAft>
            </a:pPr>
            <a:endParaRPr lang="en-US" b="1" dirty="0">
              <a:solidFill>
                <a:srgbClr val="800000"/>
              </a:solidFill>
              <a:latin typeface="Franklin Gothic Book" panose="020B0503020102020204" pitchFamily="34" charset="0"/>
            </a:endParaRPr>
          </a:p>
          <a:p>
            <a:pPr marL="285750" lvl="0" indent="-285750">
              <a:spcAft>
                <a:spcPts val="600"/>
              </a:spcAft>
              <a:buFontTx/>
              <a:buChar char="-"/>
            </a:pPr>
            <a:r>
              <a:rPr lang="en-US" b="1" dirty="0">
                <a:solidFill>
                  <a:srgbClr val="800000"/>
                </a:solidFill>
                <a:latin typeface="Franklin Gothic Book" panose="020B0503020102020204" pitchFamily="34" charset="0"/>
              </a:rPr>
              <a:t>In depth meeting with OCHA South on increased engagement and how to better articulate needs</a:t>
            </a:r>
          </a:p>
          <a:p>
            <a:pPr lvl="0">
              <a:spcAft>
                <a:spcPts val="600"/>
              </a:spcAft>
            </a:pPr>
            <a:endParaRPr lang="en-US" b="1" dirty="0">
              <a:solidFill>
                <a:srgbClr val="800000"/>
              </a:solidFill>
              <a:latin typeface="Franklin Gothic Book" panose="020B0503020102020204" pitchFamily="34" charset="0"/>
            </a:endParaRPr>
          </a:p>
          <a:p>
            <a:pPr marL="285750" lvl="0" indent="-285750">
              <a:spcAft>
                <a:spcPts val="600"/>
              </a:spcAft>
              <a:buFontTx/>
              <a:buChar char="-"/>
            </a:pPr>
            <a:r>
              <a:rPr lang="en-US" b="1" dirty="0">
                <a:solidFill>
                  <a:srgbClr val="800000"/>
                </a:solidFill>
                <a:latin typeface="Franklin Gothic Book" panose="020B0503020102020204" pitchFamily="34" charset="0"/>
              </a:rPr>
              <a:t>UNHCR plastic sheeting, still looking for a home!</a:t>
            </a:r>
          </a:p>
          <a:p>
            <a:pPr lvl="0">
              <a:spcAft>
                <a:spcPts val="600"/>
              </a:spcAft>
            </a:pPr>
            <a:endParaRPr lang="en-US" b="1" i="1" dirty="0">
              <a:solidFill>
                <a:srgbClr val="800000"/>
              </a:solidFill>
              <a:latin typeface="Franklin Gothic Book" panose="020B0503020102020204" pitchFamily="34" charset="0"/>
            </a:endParaRPr>
          </a:p>
          <a:p>
            <a:pPr marL="285750" lvl="0" indent="-285750">
              <a:spcAft>
                <a:spcPts val="600"/>
              </a:spcAft>
              <a:buFontTx/>
              <a:buChar char="-"/>
            </a:pPr>
            <a:endParaRPr lang="en-US" b="1" i="1" dirty="0">
              <a:solidFill>
                <a:srgbClr val="800000"/>
              </a:solidFill>
              <a:latin typeface="Franklin Gothic Book" panose="020B0503020102020204" pitchFamily="34" charset="0"/>
            </a:endParaRPr>
          </a:p>
          <a:p>
            <a:pPr marL="285750" lvl="0" indent="-285750">
              <a:spcAft>
                <a:spcPts val="600"/>
              </a:spcAft>
              <a:buFontTx/>
              <a:buChar char="-"/>
            </a:pPr>
            <a:endParaRPr lang="en-US" b="1" i="1" dirty="0">
              <a:solidFill>
                <a:srgbClr val="800000"/>
              </a:solidFill>
              <a:latin typeface="Franklin Gothic Book" panose="020B0503020102020204" pitchFamily="34" charset="0"/>
            </a:endParaRPr>
          </a:p>
          <a:p>
            <a:pPr marL="285750" lvl="0" indent="-285750">
              <a:spcAft>
                <a:spcPts val="600"/>
              </a:spcAft>
              <a:buFontTx/>
              <a:buChar char="-"/>
            </a:pPr>
            <a:endParaRPr lang="en-US" b="1" i="1" dirty="0">
              <a:solidFill>
                <a:srgbClr val="800000"/>
              </a:solidFill>
              <a:latin typeface="Franklin Gothic Book" panose="020B0503020102020204" pitchFamily="34" charset="0"/>
            </a:endParaRPr>
          </a:p>
        </p:txBody>
      </p:sp>
    </p:spTree>
    <p:extLst>
      <p:ext uri="{BB962C8B-B14F-4D97-AF65-F5344CB8AC3E}">
        <p14:creationId xmlns:p14="http://schemas.microsoft.com/office/powerpoint/2010/main" val="1679383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0E722E-70B6-4873-9DA6-2A29F64EC7A4}"/>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800000"/>
                </a:solidFill>
                <a:latin typeface="Franklin Gothic Book" panose="020B0503020102020204" pitchFamily="34" charset="0"/>
                <a:ea typeface="Calibri" panose="020F0502020204030204" pitchFamily="34" charset="0"/>
              </a:rPr>
              <a:t>6. AOB</a:t>
            </a:r>
            <a:endParaRPr lang="en-US" sz="2800" dirty="0">
              <a:solidFill>
                <a:srgbClr val="800000"/>
              </a:solidFill>
              <a:latin typeface="Franklin Gothic Book" panose="020B050302010202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6C8E21A4-BDCF-4301-9145-7C347EA78AAC}"/>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800000"/>
              </a:solidFill>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5FB41765-DC66-4DDF-B71E-67E1C2B700FA}"/>
              </a:ext>
            </a:extLst>
          </p:cNvPr>
          <p:cNvPicPr>
            <a:picLocks noChangeAspect="1"/>
          </p:cNvPicPr>
          <p:nvPr/>
        </p:nvPicPr>
        <p:blipFill>
          <a:blip r:embed="rId2"/>
          <a:stretch>
            <a:fillRect/>
          </a:stretch>
        </p:blipFill>
        <p:spPr>
          <a:xfrm>
            <a:off x="9497787" y="6344816"/>
            <a:ext cx="6408423" cy="779143"/>
          </a:xfrm>
          <a:prstGeom prst="rect">
            <a:avLst/>
          </a:prstGeom>
        </p:spPr>
      </p:pic>
      <p:sp>
        <p:nvSpPr>
          <p:cNvPr id="12" name="Rectangle 11">
            <a:extLst>
              <a:ext uri="{FF2B5EF4-FFF2-40B4-BE49-F238E27FC236}">
                <a16:creationId xmlns:a16="http://schemas.microsoft.com/office/drawing/2014/main" id="{C410A4BC-691A-4389-A820-C5FC3BAE0B44}"/>
              </a:ext>
            </a:extLst>
          </p:cNvPr>
          <p:cNvSpPr/>
          <p:nvPr/>
        </p:nvSpPr>
        <p:spPr>
          <a:xfrm>
            <a:off x="580301" y="950909"/>
            <a:ext cx="9429973" cy="2600712"/>
          </a:xfrm>
          <a:prstGeom prst="rect">
            <a:avLst/>
          </a:prstGeom>
        </p:spPr>
        <p:txBody>
          <a:bodyPr wrap="square">
            <a:spAutoFit/>
          </a:bodyPr>
          <a:lstStyle/>
          <a:p>
            <a:pPr lvl="0">
              <a:spcAft>
                <a:spcPts val="600"/>
              </a:spcAft>
            </a:pPr>
            <a:endParaRPr lang="en-US" b="1" dirty="0">
              <a:solidFill>
                <a:srgbClr val="800000"/>
              </a:solidFill>
              <a:latin typeface="Franklin Gothic Book" panose="020B0503020102020204" pitchFamily="34" charset="0"/>
            </a:endParaRPr>
          </a:p>
          <a:p>
            <a:pPr marL="285750" lvl="0" indent="-285750">
              <a:spcAft>
                <a:spcPts val="600"/>
              </a:spcAft>
              <a:buFontTx/>
              <a:buChar char="-"/>
            </a:pPr>
            <a:r>
              <a:rPr lang="en-US" sz="2400" b="1" dirty="0">
                <a:solidFill>
                  <a:srgbClr val="800000"/>
                </a:solidFill>
                <a:latin typeface="Franklin Gothic Book" panose="020B0503020102020204" pitchFamily="34" charset="0"/>
              </a:rPr>
              <a:t>Next meeting Wednesday 11</a:t>
            </a:r>
            <a:r>
              <a:rPr lang="en-US" sz="2400" b="1" baseline="30000" dirty="0">
                <a:solidFill>
                  <a:srgbClr val="800000"/>
                </a:solidFill>
                <a:latin typeface="Franklin Gothic Book" panose="020B0503020102020204" pitchFamily="34" charset="0"/>
              </a:rPr>
              <a:t>th</a:t>
            </a:r>
            <a:r>
              <a:rPr lang="en-US" sz="2400" b="1" dirty="0">
                <a:solidFill>
                  <a:srgbClr val="800000"/>
                </a:solidFill>
                <a:latin typeface="Franklin Gothic Book" panose="020B0503020102020204" pitchFamily="34" charset="0"/>
              </a:rPr>
              <a:t> August @ 11:00 Libya (</a:t>
            </a:r>
            <a:r>
              <a:rPr lang="en-US" sz="2400" b="1">
                <a:solidFill>
                  <a:srgbClr val="800000"/>
                </a:solidFill>
                <a:latin typeface="Franklin Gothic Book" panose="020B0503020102020204" pitchFamily="34" charset="0"/>
              </a:rPr>
              <a:t>2</a:t>
            </a:r>
            <a:r>
              <a:rPr lang="en-US" sz="2400" b="1" baseline="30000">
                <a:solidFill>
                  <a:srgbClr val="800000"/>
                </a:solidFill>
                <a:latin typeface="Franklin Gothic Book" panose="020B0503020102020204" pitchFamily="34" charset="0"/>
              </a:rPr>
              <a:t>nd</a:t>
            </a:r>
            <a:r>
              <a:rPr lang="en-US" sz="2400" b="1">
                <a:solidFill>
                  <a:srgbClr val="800000"/>
                </a:solidFill>
                <a:latin typeface="Franklin Gothic Book" panose="020B0503020102020204" pitchFamily="34" charset="0"/>
              </a:rPr>
              <a:t> Wednesday of the month)</a:t>
            </a:r>
            <a:endParaRPr lang="en-US" sz="2400" b="1" dirty="0">
              <a:solidFill>
                <a:srgbClr val="00B0F0"/>
              </a:solidFill>
              <a:latin typeface="Franklin Gothic Book" panose="020B0503020102020204" pitchFamily="34" charset="0"/>
            </a:endParaRPr>
          </a:p>
          <a:p>
            <a:pPr marL="285750" lvl="0" indent="-285750">
              <a:spcAft>
                <a:spcPts val="600"/>
              </a:spcAft>
              <a:buFontTx/>
              <a:buChar char="-"/>
            </a:pPr>
            <a:endParaRPr lang="en-US" b="1" i="1" dirty="0">
              <a:solidFill>
                <a:srgbClr val="800000"/>
              </a:solidFill>
              <a:latin typeface="Franklin Gothic Book" panose="020B0503020102020204" pitchFamily="34" charset="0"/>
            </a:endParaRPr>
          </a:p>
          <a:p>
            <a:pPr marL="285750" lvl="0" indent="-285750">
              <a:spcAft>
                <a:spcPts val="600"/>
              </a:spcAft>
              <a:buFontTx/>
              <a:buChar char="-"/>
            </a:pPr>
            <a:endParaRPr lang="en-US" b="1" i="1" dirty="0">
              <a:solidFill>
                <a:srgbClr val="800000"/>
              </a:solidFill>
              <a:latin typeface="Franklin Gothic Book" panose="020B0503020102020204" pitchFamily="34" charset="0"/>
            </a:endParaRPr>
          </a:p>
          <a:p>
            <a:pPr marL="285750" lvl="0" indent="-285750">
              <a:spcAft>
                <a:spcPts val="600"/>
              </a:spcAft>
              <a:buFontTx/>
              <a:buChar char="-"/>
            </a:pPr>
            <a:endParaRPr lang="en-US" b="1" i="1" dirty="0">
              <a:solidFill>
                <a:srgbClr val="800000"/>
              </a:solidFill>
              <a:latin typeface="Franklin Gothic Book" panose="020B0503020102020204" pitchFamily="34" charset="0"/>
            </a:endParaRPr>
          </a:p>
          <a:p>
            <a:pPr marL="285750" lvl="0" indent="-285750">
              <a:spcAft>
                <a:spcPts val="600"/>
              </a:spcAft>
              <a:buFontTx/>
              <a:buChar char="-"/>
            </a:pPr>
            <a:endParaRPr lang="en-US" b="1" i="1" dirty="0">
              <a:solidFill>
                <a:srgbClr val="800000"/>
              </a:solidFill>
              <a:latin typeface="Franklin Gothic Book" panose="020B0503020102020204" pitchFamily="34" charset="0"/>
            </a:endParaRPr>
          </a:p>
        </p:txBody>
      </p:sp>
    </p:spTree>
    <p:extLst>
      <p:ext uri="{BB962C8B-B14F-4D97-AF65-F5344CB8AC3E}">
        <p14:creationId xmlns:p14="http://schemas.microsoft.com/office/powerpoint/2010/main" val="2162699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9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3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6" name="Oval 15">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9" y="889255"/>
            <a:ext cx="2140172" cy="2140172"/>
          </a:xfrm>
          <a:prstGeom prst="ellipse">
            <a:avLst/>
          </a:prstGeom>
          <a:solidFill>
            <a:srgbClr val="FFFFFF"/>
          </a:solidFill>
          <a:ln w="19050">
            <a:solidFill>
              <a:srgbClr val="99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4B400584-9343-4A28-A11E-C280AA206609}"/>
              </a:ext>
            </a:extLst>
          </p:cNvPr>
          <p:cNvPicPr/>
          <p:nvPr/>
        </p:nvPicPr>
        <p:blipFill rotWithShape="1">
          <a:blip r:embed="rId2" cstate="print">
            <a:extLst>
              <a:ext uri="{28A0092B-C50C-407E-A947-70E740481C1C}">
                <a14:useLocalDpi xmlns:a14="http://schemas.microsoft.com/office/drawing/2010/main" val="0"/>
              </a:ext>
            </a:extLst>
          </a:blip>
          <a:srcRect t="1" r="79520" b="-7563"/>
          <a:stretch/>
        </p:blipFill>
        <p:spPr bwMode="auto">
          <a:xfrm>
            <a:off x="5440985" y="1428107"/>
            <a:ext cx="1310049" cy="1175475"/>
          </a:xfrm>
          <a:prstGeom prst="rect">
            <a:avLst/>
          </a:prstGeom>
          <a:noFill/>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D9544B6D-3606-41F6-BDEF-44B28ACD4048}"/>
              </a:ext>
            </a:extLst>
          </p:cNvPr>
          <p:cNvSpPr>
            <a:spLocks noGrp="1"/>
          </p:cNvSpPr>
          <p:nvPr>
            <p:ph type="ctrTitle"/>
          </p:nvPr>
        </p:nvSpPr>
        <p:spPr>
          <a:xfrm>
            <a:off x="2252061" y="3329559"/>
            <a:ext cx="7687878" cy="668896"/>
          </a:xfrm>
        </p:spPr>
        <p:txBody>
          <a:bodyPr anchor="b">
            <a:normAutofit/>
          </a:bodyPr>
          <a:lstStyle/>
          <a:p>
            <a:r>
              <a:rPr lang="en-US" sz="3100" dirty="0">
                <a:solidFill>
                  <a:schemeClr val="bg1"/>
                </a:solidFill>
                <a:latin typeface="Verdana Pro Black" panose="020B0A04030504040204" pitchFamily="34" charset="0"/>
              </a:rPr>
              <a:t>Thank you </a:t>
            </a:r>
            <a:endParaRPr lang="en-US" sz="2400" dirty="0">
              <a:solidFill>
                <a:schemeClr val="bg1"/>
              </a:solidFill>
              <a:latin typeface="Verdana Pro Black" panose="020B0A04030504040204" pitchFamily="34" charset="0"/>
            </a:endParaRPr>
          </a:p>
        </p:txBody>
      </p:sp>
      <p:sp>
        <p:nvSpPr>
          <p:cNvPr id="3" name="Subtitle 2">
            <a:extLst>
              <a:ext uri="{FF2B5EF4-FFF2-40B4-BE49-F238E27FC236}">
                <a16:creationId xmlns:a16="http://schemas.microsoft.com/office/drawing/2014/main" id="{1A11EB7E-36C6-4963-B89E-0F584A2D935E}"/>
              </a:ext>
            </a:extLst>
          </p:cNvPr>
          <p:cNvSpPr>
            <a:spLocks noGrp="1"/>
          </p:cNvSpPr>
          <p:nvPr>
            <p:ph type="subTitle" idx="1"/>
          </p:nvPr>
        </p:nvSpPr>
        <p:spPr>
          <a:xfrm>
            <a:off x="194482" y="254675"/>
            <a:ext cx="8495071" cy="747587"/>
          </a:xfrm>
        </p:spPr>
        <p:txBody>
          <a:bodyPr>
            <a:normAutofit fontScale="40000" lnSpcReduction="20000"/>
          </a:bodyPr>
          <a:lstStyle/>
          <a:p>
            <a:pPr algn="l"/>
            <a:r>
              <a:rPr lang="en-US" sz="2900" b="1" dirty="0">
                <a:solidFill>
                  <a:schemeClr val="bg1"/>
                </a:solidFill>
                <a:latin typeface="Verdana Pro Black" panose="020B0A04030504040204" pitchFamily="34" charset="0"/>
              </a:rPr>
              <a:t>Shelter NFI Sector Libya</a:t>
            </a:r>
            <a:endParaRPr lang="en-US" sz="2900" dirty="0">
              <a:solidFill>
                <a:schemeClr val="bg1"/>
              </a:solidFill>
              <a:latin typeface="Verdana Pro Black" panose="020B0A04030504040204" pitchFamily="34" charset="0"/>
            </a:endParaRPr>
          </a:p>
          <a:p>
            <a:pPr algn="l"/>
            <a:r>
              <a:rPr lang="en-US" sz="2500" dirty="0">
                <a:solidFill>
                  <a:schemeClr val="bg1"/>
                </a:solidFill>
                <a:latin typeface="Verdana Pro Black" panose="020B0A04030504040204" pitchFamily="34" charset="0"/>
              </a:rPr>
              <a:t>ShelterCluster.org</a:t>
            </a:r>
          </a:p>
          <a:p>
            <a:pPr algn="l"/>
            <a:r>
              <a:rPr lang="en-US" sz="2500" dirty="0">
                <a:solidFill>
                  <a:schemeClr val="bg1"/>
                </a:solidFill>
                <a:latin typeface="Verdana Pro Black" panose="020B0A04030504040204" pitchFamily="34" charset="0"/>
              </a:rPr>
              <a:t>Coordinating Humanitarian Shelter &amp; NFI</a:t>
            </a:r>
          </a:p>
        </p:txBody>
      </p:sp>
      <p:sp>
        <p:nvSpPr>
          <p:cNvPr id="8" name="TextBox 7">
            <a:extLst>
              <a:ext uri="{FF2B5EF4-FFF2-40B4-BE49-F238E27FC236}">
                <a16:creationId xmlns:a16="http://schemas.microsoft.com/office/drawing/2014/main" id="{1FECC16A-5F82-4B4E-BD35-186BDB75798D}"/>
              </a:ext>
            </a:extLst>
          </p:cNvPr>
          <p:cNvSpPr txBox="1"/>
          <p:nvPr/>
        </p:nvSpPr>
        <p:spPr>
          <a:xfrm>
            <a:off x="428241" y="5714050"/>
            <a:ext cx="2777318" cy="1107996"/>
          </a:xfrm>
          <a:prstGeom prst="rect">
            <a:avLst/>
          </a:prstGeom>
          <a:noFill/>
        </p:spPr>
        <p:txBody>
          <a:bodyPr wrap="square" rtlCol="0">
            <a:spAutoFit/>
          </a:bodyPr>
          <a:lstStyle/>
          <a:p>
            <a:r>
              <a:rPr lang="en-US" sz="1200" dirty="0">
                <a:solidFill>
                  <a:schemeClr val="bg1"/>
                </a:solidFill>
              </a:rPr>
              <a:t>SNFI Sector Coordinator</a:t>
            </a:r>
          </a:p>
          <a:p>
            <a:r>
              <a:rPr lang="en-US" sz="1200" dirty="0">
                <a:solidFill>
                  <a:schemeClr val="bg1"/>
                </a:solidFill>
              </a:rPr>
              <a:t>Richard Evans</a:t>
            </a:r>
          </a:p>
          <a:p>
            <a:r>
              <a:rPr lang="en-US" sz="1200" dirty="0">
                <a:solidFill>
                  <a:schemeClr val="bg1"/>
                </a:solidFill>
                <a:hlinkClick r:id="rId3"/>
              </a:rPr>
              <a:t>evans@unhcr.org</a:t>
            </a:r>
            <a:endParaRPr lang="en-US" sz="1200" dirty="0">
              <a:solidFill>
                <a:schemeClr val="bg1"/>
              </a:solidFill>
            </a:endParaRPr>
          </a:p>
          <a:p>
            <a:endParaRPr lang="en-US" sz="1200" dirty="0">
              <a:solidFill>
                <a:schemeClr val="bg1"/>
              </a:solidFill>
            </a:endParaRPr>
          </a:p>
          <a:p>
            <a:endParaRPr lang="en-US" dirty="0"/>
          </a:p>
        </p:txBody>
      </p:sp>
      <p:sp>
        <p:nvSpPr>
          <p:cNvPr id="11" name="TextBox 10">
            <a:extLst>
              <a:ext uri="{FF2B5EF4-FFF2-40B4-BE49-F238E27FC236}">
                <a16:creationId xmlns:a16="http://schemas.microsoft.com/office/drawing/2014/main" id="{7543B572-474B-4A21-87EB-4DD92750C2D1}"/>
              </a:ext>
            </a:extLst>
          </p:cNvPr>
          <p:cNvSpPr txBox="1"/>
          <p:nvPr/>
        </p:nvSpPr>
        <p:spPr>
          <a:xfrm>
            <a:off x="3580547" y="5641220"/>
            <a:ext cx="2777318" cy="1107996"/>
          </a:xfrm>
          <a:prstGeom prst="rect">
            <a:avLst/>
          </a:prstGeom>
          <a:noFill/>
        </p:spPr>
        <p:txBody>
          <a:bodyPr wrap="square" rtlCol="0">
            <a:spAutoFit/>
          </a:bodyPr>
          <a:lstStyle/>
          <a:p>
            <a:r>
              <a:rPr lang="en-US" sz="1200" dirty="0">
                <a:solidFill>
                  <a:schemeClr val="bg1"/>
                </a:solidFill>
              </a:rPr>
              <a:t>SNFI Sector Co-Coordinator</a:t>
            </a:r>
          </a:p>
          <a:p>
            <a:r>
              <a:rPr lang="en-US" sz="1200" dirty="0">
                <a:solidFill>
                  <a:schemeClr val="bg1"/>
                </a:solidFill>
              </a:rPr>
              <a:t>Zaid Al Jabari</a:t>
            </a:r>
          </a:p>
          <a:p>
            <a:r>
              <a:rPr lang="en-US" sz="1200" dirty="0">
                <a:solidFill>
                  <a:schemeClr val="bg1"/>
                </a:solidFill>
                <a:hlinkClick r:id="rId4"/>
              </a:rPr>
              <a:t>zaid.aljabari@nrc.no</a:t>
            </a:r>
            <a:endParaRPr lang="en-US" sz="1200" dirty="0">
              <a:solidFill>
                <a:schemeClr val="bg1"/>
              </a:solidFill>
            </a:endParaRPr>
          </a:p>
          <a:p>
            <a:endParaRPr lang="en-US" sz="1200" dirty="0">
              <a:solidFill>
                <a:schemeClr val="bg1"/>
              </a:solidFill>
            </a:endParaRPr>
          </a:p>
          <a:p>
            <a:endParaRPr lang="en-US" dirty="0"/>
          </a:p>
        </p:txBody>
      </p:sp>
      <p:sp>
        <p:nvSpPr>
          <p:cNvPr id="10" name="TextBox 9">
            <a:extLst>
              <a:ext uri="{FF2B5EF4-FFF2-40B4-BE49-F238E27FC236}">
                <a16:creationId xmlns:a16="http://schemas.microsoft.com/office/drawing/2014/main" id="{DF2C57FE-B150-41DC-BC7A-FF1C3D3B18EC}"/>
              </a:ext>
            </a:extLst>
          </p:cNvPr>
          <p:cNvSpPr txBox="1"/>
          <p:nvPr/>
        </p:nvSpPr>
        <p:spPr>
          <a:xfrm>
            <a:off x="6715992" y="5641220"/>
            <a:ext cx="2777318" cy="1107996"/>
          </a:xfrm>
          <a:prstGeom prst="rect">
            <a:avLst/>
          </a:prstGeom>
          <a:noFill/>
        </p:spPr>
        <p:txBody>
          <a:bodyPr wrap="square" rtlCol="0">
            <a:spAutoFit/>
          </a:bodyPr>
          <a:lstStyle/>
          <a:p>
            <a:r>
              <a:rPr lang="en-US" sz="1200" dirty="0">
                <a:solidFill>
                  <a:schemeClr val="bg1"/>
                </a:solidFill>
              </a:rPr>
              <a:t>SNFI Sector IMO</a:t>
            </a:r>
          </a:p>
          <a:p>
            <a:r>
              <a:rPr lang="en-US" sz="1200" dirty="0" err="1">
                <a:solidFill>
                  <a:schemeClr val="bg1"/>
                </a:solidFill>
              </a:rPr>
              <a:t>Awat</a:t>
            </a:r>
            <a:r>
              <a:rPr lang="en-US" sz="1200" dirty="0">
                <a:solidFill>
                  <a:schemeClr val="bg1"/>
                </a:solidFill>
              </a:rPr>
              <a:t> Salih </a:t>
            </a:r>
          </a:p>
          <a:p>
            <a:r>
              <a:rPr lang="en-US" sz="1200" dirty="0">
                <a:solidFill>
                  <a:schemeClr val="bg1"/>
                </a:solidFill>
                <a:hlinkClick r:id="rId5"/>
              </a:rPr>
              <a:t>salihaw@unhcr.org</a:t>
            </a:r>
            <a:r>
              <a:rPr lang="en-US" sz="1200" dirty="0">
                <a:solidFill>
                  <a:schemeClr val="bg1"/>
                </a:solidFill>
              </a:rPr>
              <a:t> </a:t>
            </a:r>
          </a:p>
          <a:p>
            <a:endParaRPr lang="en-US" sz="1200" dirty="0">
              <a:solidFill>
                <a:schemeClr val="bg1"/>
              </a:solidFill>
            </a:endParaRPr>
          </a:p>
          <a:p>
            <a:endParaRPr lang="en-US" dirty="0"/>
          </a:p>
        </p:txBody>
      </p:sp>
      <p:sp>
        <p:nvSpPr>
          <p:cNvPr id="12" name="TextBox 11">
            <a:extLst>
              <a:ext uri="{FF2B5EF4-FFF2-40B4-BE49-F238E27FC236}">
                <a16:creationId xmlns:a16="http://schemas.microsoft.com/office/drawing/2014/main" id="{F4B56B8B-BD38-44DD-BE88-86462A0F4264}"/>
              </a:ext>
            </a:extLst>
          </p:cNvPr>
          <p:cNvSpPr txBox="1"/>
          <p:nvPr/>
        </p:nvSpPr>
        <p:spPr>
          <a:xfrm>
            <a:off x="9546981" y="5647384"/>
            <a:ext cx="2777318" cy="1107996"/>
          </a:xfrm>
          <a:prstGeom prst="rect">
            <a:avLst/>
          </a:prstGeom>
          <a:noFill/>
        </p:spPr>
        <p:txBody>
          <a:bodyPr wrap="square" rtlCol="0">
            <a:spAutoFit/>
          </a:bodyPr>
          <a:lstStyle/>
          <a:p>
            <a:r>
              <a:rPr lang="en-US" sz="1200" dirty="0">
                <a:solidFill>
                  <a:schemeClr val="bg1"/>
                </a:solidFill>
              </a:rPr>
              <a:t>SNFI Translator</a:t>
            </a:r>
          </a:p>
          <a:p>
            <a:r>
              <a:rPr lang="en-US" sz="1200" dirty="0">
                <a:solidFill>
                  <a:schemeClr val="bg1"/>
                </a:solidFill>
              </a:rPr>
              <a:t>Ali Abdullatif </a:t>
            </a:r>
          </a:p>
          <a:p>
            <a:r>
              <a:rPr lang="en-US" sz="1200" dirty="0">
                <a:solidFill>
                  <a:schemeClr val="bg1"/>
                </a:solidFill>
                <a:hlinkClick r:id="rId6"/>
              </a:rPr>
              <a:t>abdullat@unhcr.org</a:t>
            </a:r>
            <a:r>
              <a:rPr lang="en-US" sz="1200" dirty="0">
                <a:solidFill>
                  <a:schemeClr val="bg1"/>
                </a:solidFill>
              </a:rPr>
              <a:t> </a:t>
            </a:r>
          </a:p>
          <a:p>
            <a:endParaRPr lang="en-US" sz="1200" dirty="0">
              <a:solidFill>
                <a:schemeClr val="bg1"/>
              </a:solidFill>
            </a:endParaRPr>
          </a:p>
          <a:p>
            <a:endParaRPr lang="en-US" dirty="0"/>
          </a:p>
        </p:txBody>
      </p:sp>
    </p:spTree>
    <p:extLst>
      <p:ext uri="{BB962C8B-B14F-4D97-AF65-F5344CB8AC3E}">
        <p14:creationId xmlns:p14="http://schemas.microsoft.com/office/powerpoint/2010/main" val="163730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0E722E-70B6-4873-9DA6-2A29F64EC7A4}"/>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800000"/>
                </a:solidFill>
                <a:latin typeface="Franklin Gothic Book" panose="020B0503020102020204" pitchFamily="34" charset="0"/>
                <a:ea typeface="Calibri" panose="020F0502020204030204" pitchFamily="34" charset="0"/>
              </a:rPr>
              <a:t>2. PARTNER UPDATE</a:t>
            </a:r>
            <a:endParaRPr lang="en-US" sz="2800" dirty="0">
              <a:solidFill>
                <a:srgbClr val="800000"/>
              </a:solidFill>
              <a:latin typeface="Franklin Gothic Book" panose="020B05030201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CE89356F-763F-4619-81E4-8E0C63AFF137}"/>
              </a:ext>
            </a:extLst>
          </p:cNvPr>
          <p:cNvSpPr/>
          <p:nvPr/>
        </p:nvSpPr>
        <p:spPr>
          <a:xfrm>
            <a:off x="329349" y="957656"/>
            <a:ext cx="11755814" cy="5278368"/>
          </a:xfrm>
          <a:prstGeom prst="rect">
            <a:avLst/>
          </a:prstGeom>
        </p:spPr>
        <p:txBody>
          <a:bodyPr wrap="square">
            <a:spAutoFit/>
          </a:bodyPr>
          <a:lstStyle/>
          <a:p>
            <a:pPr lvl="0">
              <a:spcAft>
                <a:spcPts val="600"/>
              </a:spcAft>
            </a:pPr>
            <a:r>
              <a:rPr lang="en-US" sz="2400" b="1" dirty="0">
                <a:solidFill>
                  <a:srgbClr val="800000"/>
                </a:solidFill>
                <a:latin typeface="Calibri" panose="020F0502020204030204" pitchFamily="34" charset="0"/>
              </a:rPr>
              <a:t>In alphabetical order – well almost!</a:t>
            </a:r>
          </a:p>
          <a:p>
            <a:pPr lvl="0">
              <a:spcAft>
                <a:spcPts val="600"/>
              </a:spcAft>
            </a:pPr>
            <a:endParaRPr lang="en-US" sz="2400" b="1" dirty="0">
              <a:solidFill>
                <a:srgbClr val="800000"/>
              </a:solidFill>
              <a:latin typeface="Calibri" panose="020F0502020204030204" pitchFamily="34" charset="0"/>
            </a:endParaRPr>
          </a:p>
          <a:p>
            <a:pPr marL="342900" indent="-342900">
              <a:spcAft>
                <a:spcPts val="600"/>
              </a:spcAft>
              <a:buFontTx/>
              <a:buChar char="-"/>
            </a:pPr>
            <a:r>
              <a:rPr lang="en-US" sz="2400" b="1" dirty="0">
                <a:solidFill>
                  <a:srgbClr val="800000"/>
                </a:solidFill>
                <a:latin typeface="Calibri" panose="020F0502020204030204" pitchFamily="34" charset="0"/>
              </a:rPr>
              <a:t>DRC</a:t>
            </a:r>
          </a:p>
          <a:p>
            <a:pPr marL="342900" indent="-342900">
              <a:spcAft>
                <a:spcPts val="600"/>
              </a:spcAft>
              <a:buFontTx/>
              <a:buChar char="-"/>
            </a:pPr>
            <a:r>
              <a:rPr lang="en-US" sz="2400" b="1" dirty="0">
                <a:solidFill>
                  <a:srgbClr val="800000"/>
                </a:solidFill>
                <a:latin typeface="Calibri" panose="020F0502020204030204" pitchFamily="34" charset="0"/>
              </a:rPr>
              <a:t>NRC</a:t>
            </a:r>
          </a:p>
          <a:p>
            <a:pPr marL="342900" indent="-342900">
              <a:spcAft>
                <a:spcPts val="600"/>
              </a:spcAft>
              <a:buFontTx/>
              <a:buChar char="-"/>
            </a:pPr>
            <a:r>
              <a:rPr lang="en-US" sz="2400" b="1" dirty="0">
                <a:solidFill>
                  <a:srgbClr val="800000"/>
                </a:solidFill>
                <a:latin typeface="Calibri" panose="020F0502020204030204" pitchFamily="34" charset="0"/>
              </a:rPr>
              <a:t>UN-Habitat</a:t>
            </a:r>
          </a:p>
          <a:p>
            <a:pPr marL="342900" indent="-342900">
              <a:spcAft>
                <a:spcPts val="600"/>
              </a:spcAft>
              <a:buFontTx/>
              <a:buChar char="-"/>
            </a:pPr>
            <a:r>
              <a:rPr lang="en-US" sz="2400" b="1" dirty="0">
                <a:solidFill>
                  <a:srgbClr val="800000"/>
                </a:solidFill>
                <a:latin typeface="Calibri" panose="020F0502020204030204" pitchFamily="34" charset="0"/>
              </a:rPr>
              <a:t>UNHCR</a:t>
            </a:r>
          </a:p>
          <a:p>
            <a:pPr marL="342900" indent="-342900">
              <a:spcAft>
                <a:spcPts val="600"/>
              </a:spcAft>
              <a:buFontTx/>
              <a:buChar char="-"/>
            </a:pPr>
            <a:r>
              <a:rPr lang="en-US" sz="2400" b="1" dirty="0">
                <a:solidFill>
                  <a:srgbClr val="800000"/>
                </a:solidFill>
                <a:latin typeface="Calibri" panose="020F0502020204030204" pitchFamily="34" charset="0"/>
              </a:rPr>
              <a:t>CESVI</a:t>
            </a:r>
          </a:p>
          <a:p>
            <a:pPr marL="342900" indent="-342900">
              <a:spcAft>
                <a:spcPts val="600"/>
              </a:spcAft>
              <a:buFontTx/>
              <a:buChar char="-"/>
            </a:pPr>
            <a:r>
              <a:rPr lang="en-US" sz="2400" b="1" dirty="0">
                <a:solidFill>
                  <a:srgbClr val="800000"/>
                </a:solidFill>
                <a:latin typeface="Calibri" panose="020F0502020204030204" pitchFamily="34" charset="0"/>
              </a:rPr>
              <a:t>CEFA (no update)</a:t>
            </a:r>
          </a:p>
          <a:p>
            <a:pPr marL="342900" indent="-342900">
              <a:spcAft>
                <a:spcPts val="600"/>
              </a:spcAft>
              <a:buFontTx/>
              <a:buChar char="-"/>
            </a:pPr>
            <a:endParaRPr lang="en-US" sz="2400" b="1" dirty="0">
              <a:solidFill>
                <a:srgbClr val="800000"/>
              </a:solidFill>
              <a:latin typeface="Calibri" panose="020F0502020204030204" pitchFamily="34" charset="0"/>
            </a:endParaRPr>
          </a:p>
          <a:p>
            <a:pPr>
              <a:spcAft>
                <a:spcPts val="600"/>
              </a:spcAft>
            </a:pPr>
            <a:endParaRPr lang="en-US" sz="2400" b="1" dirty="0">
              <a:solidFill>
                <a:srgbClr val="800000"/>
              </a:solidFill>
              <a:latin typeface="Calibri" panose="020F0502020204030204" pitchFamily="34" charset="0"/>
            </a:endParaRPr>
          </a:p>
          <a:p>
            <a:pPr lvl="0">
              <a:spcAft>
                <a:spcPts val="600"/>
              </a:spcAft>
            </a:pPr>
            <a:endParaRPr lang="en-US" sz="2400" b="1" dirty="0">
              <a:solidFill>
                <a:srgbClr val="800000"/>
              </a:solidFill>
              <a:latin typeface="Calibri" panose="020F0502020204030204" pitchFamily="34" charset="0"/>
            </a:endParaRPr>
          </a:p>
          <a:p>
            <a:pPr lvl="0">
              <a:spcAft>
                <a:spcPts val="600"/>
              </a:spcAft>
            </a:pPr>
            <a:endParaRPr lang="en-US" b="1" i="1" dirty="0">
              <a:solidFill>
                <a:srgbClr val="800000"/>
              </a:solidFill>
              <a:latin typeface="Calibri" panose="020F0502020204030204" pitchFamily="34" charset="0"/>
            </a:endParaRPr>
          </a:p>
        </p:txBody>
      </p:sp>
      <p:sp>
        <p:nvSpPr>
          <p:cNvPr id="4" name="Rectangle 3">
            <a:extLst>
              <a:ext uri="{FF2B5EF4-FFF2-40B4-BE49-F238E27FC236}">
                <a16:creationId xmlns:a16="http://schemas.microsoft.com/office/drawing/2014/main" id="{FB0FF998-8269-475B-B76B-2A5209A26AAB}"/>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800000"/>
              </a:solidFill>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4FADE97F-5104-4BF2-8445-55C1278EA0B2}"/>
              </a:ext>
            </a:extLst>
          </p:cNvPr>
          <p:cNvPicPr>
            <a:picLocks noChangeAspect="1"/>
          </p:cNvPicPr>
          <p:nvPr/>
        </p:nvPicPr>
        <p:blipFill>
          <a:blip r:embed="rId2"/>
          <a:stretch>
            <a:fillRect/>
          </a:stretch>
        </p:blipFill>
        <p:spPr>
          <a:xfrm>
            <a:off x="9497787" y="6344816"/>
            <a:ext cx="6408423" cy="779143"/>
          </a:xfrm>
          <a:prstGeom prst="rect">
            <a:avLst/>
          </a:prstGeom>
        </p:spPr>
      </p:pic>
    </p:spTree>
    <p:extLst>
      <p:ext uri="{BB962C8B-B14F-4D97-AF65-F5344CB8AC3E}">
        <p14:creationId xmlns:p14="http://schemas.microsoft.com/office/powerpoint/2010/main" val="1057751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0E722E-70B6-4873-9DA6-2A29F64EC7A4}"/>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800000"/>
                </a:solidFill>
                <a:latin typeface="Franklin Gothic Book" panose="020B0503020102020204" pitchFamily="34" charset="0"/>
                <a:ea typeface="Calibri" panose="020F0502020204030204" pitchFamily="34" charset="0"/>
              </a:rPr>
              <a:t>2</a:t>
            </a:r>
            <a:r>
              <a:rPr kumimoji="0" lang="en-US" sz="2800" b="1" i="0" u="none" strike="noStrike" kern="1200" cap="none" spc="0" normalizeH="0" baseline="0" noProof="0" dirty="0">
                <a:ln>
                  <a:noFill/>
                </a:ln>
                <a:solidFill>
                  <a:srgbClr val="800000"/>
                </a:solidFill>
                <a:effectLst/>
                <a:uLnTx/>
                <a:uFillTx/>
                <a:latin typeface="Franklin Gothic Book" panose="020B0503020102020204" pitchFamily="34" charset="0"/>
                <a:ea typeface="Calibri" panose="020F0502020204030204" pitchFamily="34" charset="0"/>
                <a:cs typeface="+mn-cs"/>
              </a:rPr>
              <a:t>. PARTNER UPDATE</a:t>
            </a:r>
            <a:endParaRPr kumimoji="0" lang="en-US" sz="2800" b="0" i="0" u="none" strike="noStrike" kern="1200" cap="none" spc="0" normalizeH="0" baseline="0" noProof="0" dirty="0">
              <a:ln>
                <a:noFill/>
              </a:ln>
              <a:solidFill>
                <a:srgbClr val="800000"/>
              </a:solidFill>
              <a:effectLst/>
              <a:uLnTx/>
              <a:uFillTx/>
              <a:latin typeface="Franklin Gothic Book" panose="020B0503020102020204" pitchFamily="34" charset="0"/>
              <a:ea typeface="Calibri" panose="020F0502020204030204" pitchFamily="34" charset="0"/>
              <a:cs typeface="+mn-cs"/>
            </a:endParaRPr>
          </a:p>
        </p:txBody>
      </p:sp>
      <p:sp>
        <p:nvSpPr>
          <p:cNvPr id="8" name="Rectangle 7">
            <a:extLst>
              <a:ext uri="{FF2B5EF4-FFF2-40B4-BE49-F238E27FC236}">
                <a16:creationId xmlns:a16="http://schemas.microsoft.com/office/drawing/2014/main" id="{9B07C697-51D7-4126-971D-59441DE4E17B}"/>
              </a:ext>
            </a:extLst>
          </p:cNvPr>
          <p:cNvSpPr/>
          <p:nvPr/>
        </p:nvSpPr>
        <p:spPr>
          <a:xfrm>
            <a:off x="1119225" y="1566952"/>
            <a:ext cx="8151846" cy="1292662"/>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3200" b="0" i="0" u="none" strike="noStrike" kern="1200" cap="none" spc="0" normalizeH="0" baseline="0" noProof="0" dirty="0">
              <a:ln>
                <a:noFill/>
              </a:ln>
              <a:solidFill>
                <a:srgbClr val="8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3200" b="0" i="0" u="none" strike="noStrike" kern="1200" cap="none" spc="0" normalizeH="0" baseline="0" noProof="0" dirty="0">
              <a:ln>
                <a:noFill/>
              </a:ln>
              <a:solidFill>
                <a:srgbClr val="8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5" name="Rectangle 4">
            <a:extLst>
              <a:ext uri="{FF2B5EF4-FFF2-40B4-BE49-F238E27FC236}">
                <a16:creationId xmlns:a16="http://schemas.microsoft.com/office/drawing/2014/main" id="{6C8E21A4-BDCF-4301-9145-7C347EA78AAC}"/>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800000"/>
              </a:solidFill>
              <a:effectLst/>
              <a:uLnTx/>
              <a:uFillTx/>
              <a:latin typeface="Calibri" panose="020F0502020204030204" pitchFamily="34" charset="0"/>
              <a:ea typeface="Calibri" panose="020F0502020204030204" pitchFamily="34" charset="0"/>
              <a:cs typeface="+mn-cs"/>
            </a:endParaRPr>
          </a:p>
        </p:txBody>
      </p:sp>
      <p:pic>
        <p:nvPicPr>
          <p:cNvPr id="6" name="Picture 5">
            <a:extLst>
              <a:ext uri="{FF2B5EF4-FFF2-40B4-BE49-F238E27FC236}">
                <a16:creationId xmlns:a16="http://schemas.microsoft.com/office/drawing/2014/main" id="{5FB41765-DC66-4DDF-B71E-67E1C2B700FA}"/>
              </a:ext>
            </a:extLst>
          </p:cNvPr>
          <p:cNvPicPr>
            <a:picLocks noChangeAspect="1"/>
          </p:cNvPicPr>
          <p:nvPr/>
        </p:nvPicPr>
        <p:blipFill>
          <a:blip r:embed="rId2"/>
          <a:stretch>
            <a:fillRect/>
          </a:stretch>
        </p:blipFill>
        <p:spPr>
          <a:xfrm>
            <a:off x="9497787" y="6344816"/>
            <a:ext cx="6408423" cy="779143"/>
          </a:xfrm>
          <a:prstGeom prst="rect">
            <a:avLst/>
          </a:prstGeom>
        </p:spPr>
      </p:pic>
      <p:pic>
        <p:nvPicPr>
          <p:cNvPr id="3" name="Picture 2" descr="Logo&#10;&#10;Description automatically generated">
            <a:extLst>
              <a:ext uri="{FF2B5EF4-FFF2-40B4-BE49-F238E27FC236}">
                <a16:creationId xmlns:a16="http://schemas.microsoft.com/office/drawing/2014/main" id="{46868355-DC17-4853-95AA-9B1F730BD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55" y="768087"/>
            <a:ext cx="1311470" cy="513184"/>
          </a:xfrm>
          <a:prstGeom prst="rect">
            <a:avLst/>
          </a:prstGeom>
        </p:spPr>
      </p:pic>
      <p:sp>
        <p:nvSpPr>
          <p:cNvPr id="4" name="TextBox 3">
            <a:extLst>
              <a:ext uri="{FF2B5EF4-FFF2-40B4-BE49-F238E27FC236}">
                <a16:creationId xmlns:a16="http://schemas.microsoft.com/office/drawing/2014/main" id="{438A0DCA-476C-45DB-9C4F-81ABD1B91C17}"/>
              </a:ext>
            </a:extLst>
          </p:cNvPr>
          <p:cNvSpPr txBox="1"/>
          <p:nvPr/>
        </p:nvSpPr>
        <p:spPr>
          <a:xfrm>
            <a:off x="412955" y="1740310"/>
            <a:ext cx="10928555" cy="41996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a:t>Donor: </a:t>
            </a:r>
            <a:r>
              <a:rPr lang="en-US" sz="2000" dirty="0"/>
              <a:t>SDC</a:t>
            </a:r>
          </a:p>
          <a:p>
            <a:pPr marL="285750" indent="-285750">
              <a:lnSpc>
                <a:spcPct val="150000"/>
              </a:lnSpc>
              <a:buFont typeface="Arial" panose="020B0604020202020204" pitchFamily="34" charset="0"/>
              <a:buChar char="•"/>
            </a:pPr>
            <a:r>
              <a:rPr lang="en-US" sz="2000" b="1" dirty="0"/>
              <a:t>Duration: </a:t>
            </a:r>
            <a:r>
              <a:rPr lang="en-US" sz="2000" dirty="0"/>
              <a:t>01.02.2021 – 30.04.2022</a:t>
            </a:r>
          </a:p>
          <a:p>
            <a:pPr marL="285750" indent="-285750">
              <a:lnSpc>
                <a:spcPct val="150000"/>
              </a:lnSpc>
              <a:buFont typeface="Arial" panose="020B0604020202020204" pitchFamily="34" charset="0"/>
              <a:buChar char="•"/>
            </a:pPr>
            <a:r>
              <a:rPr lang="en-US" sz="2000" b="1" dirty="0"/>
              <a:t>Area: </a:t>
            </a:r>
            <a:r>
              <a:rPr lang="en-US" sz="2000" dirty="0"/>
              <a:t>Tripoli ( </a:t>
            </a:r>
            <a:r>
              <a:rPr lang="en-US" sz="2000" dirty="0" err="1"/>
              <a:t>AbuSalim</a:t>
            </a:r>
            <a:r>
              <a:rPr lang="en-US" sz="2000" dirty="0"/>
              <a:t>, Ain Zara, Sidi </a:t>
            </a:r>
            <a:r>
              <a:rPr lang="en-US" sz="2000" dirty="0" err="1"/>
              <a:t>Alsayah</a:t>
            </a:r>
            <a:r>
              <a:rPr lang="en-US" sz="2000" dirty="0"/>
              <a:t>, and </a:t>
            </a:r>
            <a:r>
              <a:rPr lang="en-US" sz="2000" dirty="0" err="1"/>
              <a:t>Soug</a:t>
            </a:r>
            <a:r>
              <a:rPr lang="en-US" sz="2000" dirty="0"/>
              <a:t> </a:t>
            </a:r>
            <a:r>
              <a:rPr lang="en-US" sz="2000" dirty="0" err="1"/>
              <a:t>Algouma</a:t>
            </a:r>
            <a:r>
              <a:rPr lang="en-US" sz="2000" dirty="0"/>
              <a:t>) </a:t>
            </a:r>
          </a:p>
          <a:p>
            <a:pPr marL="285750" indent="-285750">
              <a:lnSpc>
                <a:spcPct val="150000"/>
              </a:lnSpc>
              <a:buFont typeface="Arial" panose="020B0604020202020204" pitchFamily="34" charset="0"/>
              <a:buChar char="•"/>
            </a:pPr>
            <a:r>
              <a:rPr lang="en-US" sz="2000" b="1" dirty="0"/>
              <a:t>Targeted population</a:t>
            </a:r>
            <a:r>
              <a:rPr lang="en-US" sz="2000" dirty="0"/>
              <a:t>: IDPs, Returnees, Host community, and mix migrants.</a:t>
            </a:r>
          </a:p>
          <a:p>
            <a:pPr marL="285750" indent="-285750">
              <a:lnSpc>
                <a:spcPct val="150000"/>
              </a:lnSpc>
              <a:buFont typeface="Arial" panose="020B0604020202020204" pitchFamily="34" charset="0"/>
              <a:buChar char="•"/>
            </a:pPr>
            <a:r>
              <a:rPr lang="en-US" sz="2000" dirty="0"/>
              <a:t> </a:t>
            </a:r>
            <a:r>
              <a:rPr lang="en-US" sz="2000" b="1" dirty="0"/>
              <a:t>Type of assistance</a:t>
            </a:r>
            <a:r>
              <a:rPr lang="en-US" sz="2000" dirty="0"/>
              <a:t>: Rehabilitation and S/NFI kits.</a:t>
            </a:r>
          </a:p>
          <a:p>
            <a:pPr marL="285750" indent="-285750">
              <a:lnSpc>
                <a:spcPct val="150000"/>
              </a:lnSpc>
              <a:buFont typeface="Arial" panose="020B0604020202020204" pitchFamily="34" charset="0"/>
              <a:buChar char="•"/>
            </a:pPr>
            <a:r>
              <a:rPr lang="en-US" sz="2000" b="1" dirty="0"/>
              <a:t>Ongoing activities:</a:t>
            </a:r>
          </a:p>
          <a:p>
            <a:pPr marL="342900" indent="114300">
              <a:lnSpc>
                <a:spcPct val="150000"/>
              </a:lnSpc>
              <a:buFont typeface="Courier New" panose="02070309020205020404" pitchFamily="49" charset="0"/>
              <a:buChar char="o"/>
            </a:pPr>
            <a:r>
              <a:rPr lang="en-US" sz="2000" dirty="0"/>
              <a:t> Assessing Identified location for intervention: Sidi </a:t>
            </a:r>
            <a:r>
              <a:rPr lang="en-US" sz="2000" dirty="0" err="1"/>
              <a:t>Alsayah</a:t>
            </a:r>
            <a:r>
              <a:rPr lang="en-US" sz="2000" dirty="0"/>
              <a:t>- IDPs site (37HH).</a:t>
            </a:r>
          </a:p>
          <a:p>
            <a:pPr marL="342900" indent="114300">
              <a:lnSpc>
                <a:spcPct val="150000"/>
              </a:lnSpc>
              <a:buFont typeface="Courier New" panose="02070309020205020404" pitchFamily="49" charset="0"/>
              <a:buChar char="o"/>
            </a:pPr>
            <a:r>
              <a:rPr lang="en-US" sz="2000" dirty="0"/>
              <a:t>  Conducting introductory meetings with targeted municipalities.</a:t>
            </a:r>
          </a:p>
          <a:p>
            <a:pPr marL="342900" indent="114300">
              <a:lnSpc>
                <a:spcPct val="150000"/>
              </a:lnSpc>
              <a:buFont typeface="Courier New" panose="02070309020205020404" pitchFamily="49" charset="0"/>
              <a:buChar char="o"/>
            </a:pPr>
            <a:endParaRPr lang="en-US" sz="2000" dirty="0"/>
          </a:p>
        </p:txBody>
      </p:sp>
    </p:spTree>
    <p:extLst>
      <p:ext uri="{BB962C8B-B14F-4D97-AF65-F5344CB8AC3E}">
        <p14:creationId xmlns:p14="http://schemas.microsoft.com/office/powerpoint/2010/main" val="340696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0E722E-70B6-4873-9DA6-2A29F64EC7A4}"/>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800000"/>
                </a:solidFill>
                <a:latin typeface="Franklin Gothic Book" panose="020B0503020102020204" pitchFamily="34" charset="0"/>
                <a:ea typeface="Calibri" panose="020F0502020204030204" pitchFamily="34" charset="0"/>
              </a:rPr>
              <a:t>2</a:t>
            </a:r>
            <a:r>
              <a:rPr kumimoji="0" lang="en-US" sz="2800" b="1" i="0" u="none" strike="noStrike" kern="1200" cap="none" spc="0" normalizeH="0" baseline="0" noProof="0" dirty="0">
                <a:ln>
                  <a:noFill/>
                </a:ln>
                <a:solidFill>
                  <a:srgbClr val="800000"/>
                </a:solidFill>
                <a:effectLst/>
                <a:uLnTx/>
                <a:uFillTx/>
                <a:latin typeface="Franklin Gothic Book" panose="020B0503020102020204" pitchFamily="34" charset="0"/>
                <a:ea typeface="Calibri" panose="020F0502020204030204" pitchFamily="34" charset="0"/>
                <a:cs typeface="+mn-cs"/>
              </a:rPr>
              <a:t>. PARTNER UPDATE</a:t>
            </a:r>
            <a:endParaRPr kumimoji="0" lang="en-US" sz="2800" b="0" i="0" u="none" strike="noStrike" kern="1200" cap="none" spc="0" normalizeH="0" baseline="0" noProof="0" dirty="0">
              <a:ln>
                <a:noFill/>
              </a:ln>
              <a:solidFill>
                <a:srgbClr val="800000"/>
              </a:solidFill>
              <a:effectLst/>
              <a:uLnTx/>
              <a:uFillTx/>
              <a:latin typeface="Franklin Gothic Book" panose="020B0503020102020204" pitchFamily="34" charset="0"/>
              <a:ea typeface="Calibri" panose="020F0502020204030204" pitchFamily="34" charset="0"/>
              <a:cs typeface="+mn-cs"/>
            </a:endParaRPr>
          </a:p>
        </p:txBody>
      </p:sp>
      <p:sp>
        <p:nvSpPr>
          <p:cNvPr id="8" name="Rectangle 7">
            <a:extLst>
              <a:ext uri="{FF2B5EF4-FFF2-40B4-BE49-F238E27FC236}">
                <a16:creationId xmlns:a16="http://schemas.microsoft.com/office/drawing/2014/main" id="{9B07C697-51D7-4126-971D-59441DE4E17B}"/>
              </a:ext>
            </a:extLst>
          </p:cNvPr>
          <p:cNvSpPr/>
          <p:nvPr/>
        </p:nvSpPr>
        <p:spPr>
          <a:xfrm>
            <a:off x="1119225" y="1566952"/>
            <a:ext cx="8151846" cy="1292662"/>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3200" b="0" i="0" u="none" strike="noStrike" kern="1200" cap="none" spc="0" normalizeH="0" baseline="0" noProof="0" dirty="0">
              <a:ln>
                <a:noFill/>
              </a:ln>
              <a:solidFill>
                <a:srgbClr val="8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3200" b="0" i="0" u="none" strike="noStrike" kern="1200" cap="none" spc="0" normalizeH="0" baseline="0" noProof="0" dirty="0">
              <a:ln>
                <a:noFill/>
              </a:ln>
              <a:solidFill>
                <a:srgbClr val="8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5" name="Rectangle 4">
            <a:extLst>
              <a:ext uri="{FF2B5EF4-FFF2-40B4-BE49-F238E27FC236}">
                <a16:creationId xmlns:a16="http://schemas.microsoft.com/office/drawing/2014/main" id="{6C8E21A4-BDCF-4301-9145-7C347EA78AAC}"/>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800000"/>
              </a:solidFill>
              <a:effectLst/>
              <a:uLnTx/>
              <a:uFillTx/>
              <a:latin typeface="Calibri" panose="020F0502020204030204" pitchFamily="34" charset="0"/>
              <a:ea typeface="Calibri" panose="020F0502020204030204" pitchFamily="34" charset="0"/>
              <a:cs typeface="+mn-cs"/>
            </a:endParaRPr>
          </a:p>
        </p:txBody>
      </p:sp>
      <p:pic>
        <p:nvPicPr>
          <p:cNvPr id="6" name="Picture 5">
            <a:extLst>
              <a:ext uri="{FF2B5EF4-FFF2-40B4-BE49-F238E27FC236}">
                <a16:creationId xmlns:a16="http://schemas.microsoft.com/office/drawing/2014/main" id="{5FB41765-DC66-4DDF-B71E-67E1C2B700FA}"/>
              </a:ext>
            </a:extLst>
          </p:cNvPr>
          <p:cNvPicPr>
            <a:picLocks noChangeAspect="1"/>
          </p:cNvPicPr>
          <p:nvPr/>
        </p:nvPicPr>
        <p:blipFill>
          <a:blip r:embed="rId2"/>
          <a:stretch>
            <a:fillRect/>
          </a:stretch>
        </p:blipFill>
        <p:spPr>
          <a:xfrm>
            <a:off x="9497787" y="6344816"/>
            <a:ext cx="6408423" cy="779143"/>
          </a:xfrm>
          <a:prstGeom prst="rect">
            <a:avLst/>
          </a:prstGeom>
        </p:spPr>
      </p:pic>
      <p:sp>
        <p:nvSpPr>
          <p:cNvPr id="4" name="TextBox 3"/>
          <p:cNvSpPr txBox="1"/>
          <p:nvPr/>
        </p:nvSpPr>
        <p:spPr>
          <a:xfrm>
            <a:off x="367553" y="797859"/>
            <a:ext cx="11528612" cy="2616101"/>
          </a:xfrm>
          <a:prstGeom prst="rect">
            <a:avLst/>
          </a:prstGeom>
          <a:noFill/>
        </p:spPr>
        <p:txBody>
          <a:bodyPr wrap="square" rtlCol="0">
            <a:spAutoFit/>
          </a:bodyPr>
          <a:lstStyle/>
          <a:p>
            <a:pPr lvl="0"/>
            <a:r>
              <a:rPr lang="en-US" sz="2800" dirty="0">
                <a:solidFill>
                  <a:schemeClr val="accent2"/>
                </a:solidFill>
              </a:rPr>
              <a:t>NRC- Shelter updates </a:t>
            </a:r>
          </a:p>
          <a:p>
            <a:pPr lvl="0"/>
            <a:endParaRPr lang="en-US" sz="1500" dirty="0"/>
          </a:p>
          <a:p>
            <a:pPr lvl="0"/>
            <a:r>
              <a:rPr lang="en-US" sz="1600" i="1" u="sng" dirty="0"/>
              <a:t>Projects charged to UNHCR:</a:t>
            </a:r>
          </a:p>
          <a:p>
            <a:pPr lvl="0"/>
            <a:endParaRPr lang="en-US" sz="1500" dirty="0"/>
          </a:p>
          <a:p>
            <a:pPr lvl="0"/>
            <a:r>
              <a:rPr lang="en-US" sz="1500" dirty="0"/>
              <a:t>1. Tender evaluation is ongoing for the first package of work; rehabilitation and upgrade of 24 houses at </a:t>
            </a:r>
            <a:r>
              <a:rPr lang="en-US" sz="1500" dirty="0" err="1"/>
              <a:t>Alsabrie</a:t>
            </a:r>
            <a:r>
              <a:rPr lang="en-US" sz="1500" dirty="0"/>
              <a:t>, 2 camp infrastructure, and 30 shelter unit at Al </a:t>
            </a:r>
            <a:r>
              <a:rPr lang="en-US" sz="1500" dirty="0" err="1"/>
              <a:t>Hilies</a:t>
            </a:r>
            <a:r>
              <a:rPr lang="en-US" sz="1500" dirty="0"/>
              <a:t>, Benghazi.</a:t>
            </a:r>
          </a:p>
          <a:p>
            <a:pPr lvl="0"/>
            <a:r>
              <a:rPr lang="en-US" sz="1500" dirty="0"/>
              <a:t>2. Rehabilitation of 41 houses at Al </a:t>
            </a:r>
            <a:r>
              <a:rPr lang="en-US" sz="1500" dirty="0" err="1"/>
              <a:t>Sabrie</a:t>
            </a:r>
            <a:r>
              <a:rPr lang="en-US" sz="1500" dirty="0"/>
              <a:t>; technical assessment is completed, </a:t>
            </a:r>
            <a:r>
              <a:rPr lang="en-US" sz="1500" dirty="0" err="1"/>
              <a:t>BoQs</a:t>
            </a:r>
            <a:r>
              <a:rPr lang="en-US" sz="1500" dirty="0"/>
              <a:t> and scope of work are completed. All documents shared with UNHCR for review.</a:t>
            </a:r>
          </a:p>
          <a:p>
            <a:r>
              <a:rPr lang="en-US" sz="1500" dirty="0"/>
              <a:t>3. For infrastructure works in Tripoli, technical assessment is completed, </a:t>
            </a:r>
            <a:r>
              <a:rPr lang="en-US" sz="1500" dirty="0" err="1"/>
              <a:t>BoQs</a:t>
            </a:r>
            <a:r>
              <a:rPr lang="en-US" sz="1500" dirty="0"/>
              <a:t> and scope of work are completed. All documents shared with UNHCR, and tender will be launched this week.</a:t>
            </a:r>
          </a:p>
        </p:txBody>
      </p:sp>
      <p:sp>
        <p:nvSpPr>
          <p:cNvPr id="10" name="TextBox 9"/>
          <p:cNvSpPr txBox="1"/>
          <p:nvPr/>
        </p:nvSpPr>
        <p:spPr>
          <a:xfrm>
            <a:off x="466165" y="3805311"/>
            <a:ext cx="11430000" cy="1985159"/>
          </a:xfrm>
          <a:prstGeom prst="rect">
            <a:avLst/>
          </a:prstGeom>
          <a:noFill/>
        </p:spPr>
        <p:txBody>
          <a:bodyPr wrap="square" rtlCol="0">
            <a:spAutoFit/>
          </a:bodyPr>
          <a:lstStyle/>
          <a:p>
            <a:r>
              <a:rPr lang="en-US" sz="1600" i="1" u="sng" dirty="0"/>
              <a:t>Projects charged to other donors:</a:t>
            </a:r>
          </a:p>
          <a:p>
            <a:endParaRPr lang="en-US" dirty="0"/>
          </a:p>
          <a:p>
            <a:r>
              <a:rPr lang="en-US" sz="1500" dirty="0"/>
              <a:t>1. Rehabilitation and upgrade of two health centers in Al </a:t>
            </a:r>
            <a:r>
              <a:rPr lang="en-US" sz="1500" dirty="0" err="1"/>
              <a:t>Hadba</a:t>
            </a:r>
            <a:r>
              <a:rPr lang="en-US" sz="1500" dirty="0"/>
              <a:t> and </a:t>
            </a:r>
            <a:r>
              <a:rPr lang="en-US" sz="1500" dirty="0" err="1"/>
              <a:t>Mashroe</a:t>
            </a:r>
            <a:r>
              <a:rPr lang="en-US" sz="1500" dirty="0"/>
              <a:t> </a:t>
            </a:r>
            <a:r>
              <a:rPr lang="en-US" sz="1500" dirty="0" err="1"/>
              <a:t>Zerae</a:t>
            </a:r>
            <a:r>
              <a:rPr lang="en-US" sz="1500" dirty="0"/>
              <a:t>- Tripoli; technical assessment is completed, all technical documents and final package completed, tender will be launched this week.</a:t>
            </a:r>
          </a:p>
          <a:p>
            <a:r>
              <a:rPr lang="en-US" sz="1500" dirty="0"/>
              <a:t>2. Rehabilitation of housing units - Benghazi: Registration and vulnerability assessment for 102 HHs in </a:t>
            </a:r>
            <a:r>
              <a:rPr lang="en-US" sz="1500" dirty="0" err="1"/>
              <a:t>Gamminess</a:t>
            </a:r>
            <a:r>
              <a:rPr lang="en-US" sz="1500" dirty="0"/>
              <a:t> is completed, technical assessment is ongoing.</a:t>
            </a:r>
          </a:p>
          <a:p>
            <a:r>
              <a:rPr lang="en-US" sz="1500" dirty="0"/>
              <a:t>3. Rehabilitation of housing units – Tripoli: working on registering potential beneficiaries through community focal points and local councils, vulnerability assessments started for HHs identified in Abu Salim (AL </a:t>
            </a:r>
            <a:r>
              <a:rPr lang="en-US" sz="1500" dirty="0" err="1"/>
              <a:t>Khalatat</a:t>
            </a:r>
            <a:r>
              <a:rPr lang="en-US" sz="1500" dirty="0"/>
              <a:t> area).</a:t>
            </a:r>
          </a:p>
        </p:txBody>
      </p:sp>
    </p:spTree>
    <p:extLst>
      <p:ext uri="{BB962C8B-B14F-4D97-AF65-F5344CB8AC3E}">
        <p14:creationId xmlns:p14="http://schemas.microsoft.com/office/powerpoint/2010/main" val="244540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0E722E-70B6-4873-9DA6-2A29F64EC7A4}"/>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800000"/>
                </a:solidFill>
                <a:effectLst/>
                <a:uLnTx/>
                <a:uFillTx/>
                <a:latin typeface="Franklin Gothic Book" panose="020B0503020102020204" pitchFamily="34" charset="0"/>
                <a:ea typeface="Calibri" panose="020F0502020204030204" pitchFamily="34" charset="0"/>
                <a:cs typeface="+mn-cs"/>
              </a:rPr>
              <a:t>4. PARTNER UPDATE</a:t>
            </a:r>
            <a:endParaRPr kumimoji="0" lang="en-US" sz="2800" b="0" i="0" u="none" strike="noStrike" kern="1200" cap="none" spc="0" normalizeH="0" baseline="0" noProof="0" dirty="0">
              <a:ln>
                <a:noFill/>
              </a:ln>
              <a:solidFill>
                <a:srgbClr val="800000"/>
              </a:solidFill>
              <a:effectLst/>
              <a:uLnTx/>
              <a:uFillTx/>
              <a:latin typeface="Franklin Gothic Book" panose="020B0503020102020204" pitchFamily="34" charset="0"/>
              <a:ea typeface="Calibri" panose="020F0502020204030204" pitchFamily="34" charset="0"/>
              <a:cs typeface="+mn-cs"/>
            </a:endParaRPr>
          </a:p>
        </p:txBody>
      </p:sp>
      <p:sp>
        <p:nvSpPr>
          <p:cNvPr id="8" name="Rectangle 7">
            <a:extLst>
              <a:ext uri="{FF2B5EF4-FFF2-40B4-BE49-F238E27FC236}">
                <a16:creationId xmlns:a16="http://schemas.microsoft.com/office/drawing/2014/main" id="{9B07C697-51D7-4126-971D-59441DE4E17B}"/>
              </a:ext>
            </a:extLst>
          </p:cNvPr>
          <p:cNvSpPr/>
          <p:nvPr/>
        </p:nvSpPr>
        <p:spPr>
          <a:xfrm>
            <a:off x="1119225" y="1566952"/>
            <a:ext cx="8151846" cy="1292662"/>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3200" b="0" i="0" u="none" strike="noStrike" kern="1200" cap="none" spc="0" normalizeH="0" baseline="0" noProof="0" dirty="0">
              <a:ln>
                <a:noFill/>
              </a:ln>
              <a:solidFill>
                <a:srgbClr val="8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3200" b="0" i="0" u="none" strike="noStrike" kern="1200" cap="none" spc="0" normalizeH="0" baseline="0" noProof="0" dirty="0">
              <a:ln>
                <a:noFill/>
              </a:ln>
              <a:solidFill>
                <a:srgbClr val="8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5" name="Rectangle 4">
            <a:extLst>
              <a:ext uri="{FF2B5EF4-FFF2-40B4-BE49-F238E27FC236}">
                <a16:creationId xmlns:a16="http://schemas.microsoft.com/office/drawing/2014/main" id="{6C8E21A4-BDCF-4301-9145-7C347EA78AAC}"/>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800000"/>
              </a:solidFill>
              <a:effectLst/>
              <a:uLnTx/>
              <a:uFillTx/>
              <a:latin typeface="Calibri" panose="020F0502020204030204" pitchFamily="34" charset="0"/>
              <a:ea typeface="Calibri" panose="020F0502020204030204" pitchFamily="34" charset="0"/>
              <a:cs typeface="+mn-cs"/>
            </a:endParaRPr>
          </a:p>
        </p:txBody>
      </p:sp>
      <p:pic>
        <p:nvPicPr>
          <p:cNvPr id="6" name="Picture 5">
            <a:extLst>
              <a:ext uri="{FF2B5EF4-FFF2-40B4-BE49-F238E27FC236}">
                <a16:creationId xmlns:a16="http://schemas.microsoft.com/office/drawing/2014/main" id="{5FB41765-DC66-4DDF-B71E-67E1C2B700FA}"/>
              </a:ext>
            </a:extLst>
          </p:cNvPr>
          <p:cNvPicPr>
            <a:picLocks noChangeAspect="1"/>
          </p:cNvPicPr>
          <p:nvPr/>
        </p:nvPicPr>
        <p:blipFill>
          <a:blip r:embed="rId2"/>
          <a:stretch>
            <a:fillRect/>
          </a:stretch>
        </p:blipFill>
        <p:spPr>
          <a:xfrm>
            <a:off x="9497787" y="6344816"/>
            <a:ext cx="6408423" cy="779143"/>
          </a:xfrm>
          <a:prstGeom prst="rect">
            <a:avLst/>
          </a:prstGeom>
        </p:spPr>
      </p:pic>
      <p:sp>
        <p:nvSpPr>
          <p:cNvPr id="7" name="Title 1">
            <a:extLst>
              <a:ext uri="{FF2B5EF4-FFF2-40B4-BE49-F238E27FC236}">
                <a16:creationId xmlns:a16="http://schemas.microsoft.com/office/drawing/2014/main" id="{21A72B51-A38A-4177-BBC7-19AC6E862B73}"/>
              </a:ext>
            </a:extLst>
          </p:cNvPr>
          <p:cNvSpPr txBox="1">
            <a:spLocks/>
          </p:cNvSpPr>
          <p:nvPr/>
        </p:nvSpPr>
        <p:spPr>
          <a:xfrm>
            <a:off x="932015" y="327215"/>
            <a:ext cx="10515600" cy="1325563"/>
          </a:xfrm>
          <a:prstGeom prst="rect">
            <a:avLst/>
          </a:prstGeom>
        </p:spPr>
        <p:txBody>
          <a:bodyPr vert="horz" lIns="91440" tIns="45720" rIns="91440" bIns="45720" rtlCol="0" anchor="b">
            <a:normAutofit/>
          </a:bodyPr>
          <a:lstStyle>
            <a:lvl1pPr algn="ctr" defTabSz="914332"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t>UN-Habitat Update</a:t>
            </a:r>
            <a:endParaRPr lang="en-GB" sz="4800" dirty="0"/>
          </a:p>
        </p:txBody>
      </p:sp>
      <p:sp>
        <p:nvSpPr>
          <p:cNvPr id="10" name="Content Placeholder 2">
            <a:extLst>
              <a:ext uri="{FF2B5EF4-FFF2-40B4-BE49-F238E27FC236}">
                <a16:creationId xmlns:a16="http://schemas.microsoft.com/office/drawing/2014/main" id="{A3D231DD-A335-4856-AD04-FDB181729D5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332"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67" indent="0" algn="ctr" defTabSz="91433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32" indent="0" algn="ctr" defTabSz="91433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498" indent="0" algn="ctr" defTabSz="91433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664" indent="0" algn="ctr" defTabSz="91433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30" indent="0" algn="ctr" defTabSz="91433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2994" indent="0" algn="ctr" defTabSz="91433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160" indent="0" algn="ctr" defTabSz="91433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327" indent="0" algn="ctr" defTabSz="914332"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UN-Habitat has engaged two consultants working on an assessment on Libya’s Land Administration and Land Management. A wide variety of actors are asked to complete a questionnaire, along with key informant interviews. </a:t>
            </a:r>
          </a:p>
          <a:p>
            <a:pPr algn="l"/>
            <a:endParaRPr lang="en-US" dirty="0"/>
          </a:p>
          <a:p>
            <a:pPr marL="342900" indent="-342900" algn="l">
              <a:buFont typeface="Arial" panose="020B0604020202020204" pitchFamily="34" charset="0"/>
              <a:buChar char="•"/>
            </a:pPr>
            <a:r>
              <a:rPr lang="en-US" dirty="0"/>
              <a:t>UN-Habitat Libya hosted </a:t>
            </a:r>
            <a:r>
              <a:rPr lang="en-GB" dirty="0">
                <a:solidFill>
                  <a:srgbClr val="000000"/>
                </a:solidFill>
                <a:ea typeface="Calibri" panose="020F0502020204030204" pitchFamily="34" charset="0"/>
              </a:rPr>
              <a:t>a Roundtable on ‘Addressing Land Administration and Land Rights Challenges to Pave the Ground for Peace and Stability in Libya’ on the 29th and 30th June in Tunis. The roundtable brought together land and HLP experts and practitioners from different institutions and disciplines to exchange their experiences and discuss the priorities for action in the Libyan land / HLP sector. </a:t>
            </a:r>
            <a:endParaRPr lang="en-GB" dirty="0"/>
          </a:p>
        </p:txBody>
      </p:sp>
    </p:spTree>
    <p:extLst>
      <p:ext uri="{BB962C8B-B14F-4D97-AF65-F5344CB8AC3E}">
        <p14:creationId xmlns:p14="http://schemas.microsoft.com/office/powerpoint/2010/main" val="358516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0E722E-70B6-4873-9DA6-2A29F64EC7A4}"/>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800000"/>
                </a:solidFill>
                <a:latin typeface="Franklin Gothic Book" panose="020B0503020102020204" pitchFamily="34" charset="0"/>
                <a:ea typeface="Calibri" panose="020F0502020204030204" pitchFamily="34" charset="0"/>
              </a:rPr>
              <a:t>2</a:t>
            </a:r>
            <a:r>
              <a:rPr kumimoji="0" lang="en-US" sz="2800" b="1" i="0" u="none" strike="noStrike" kern="1200" cap="none" spc="0" normalizeH="0" baseline="0" noProof="0" dirty="0">
                <a:ln>
                  <a:noFill/>
                </a:ln>
                <a:solidFill>
                  <a:srgbClr val="800000"/>
                </a:solidFill>
                <a:effectLst/>
                <a:uLnTx/>
                <a:uFillTx/>
                <a:latin typeface="Franklin Gothic Book" panose="020B0503020102020204" pitchFamily="34" charset="0"/>
                <a:ea typeface="Calibri" panose="020F0502020204030204" pitchFamily="34" charset="0"/>
                <a:cs typeface="+mn-cs"/>
              </a:rPr>
              <a:t>. PARTNER UPDATE</a:t>
            </a:r>
            <a:endParaRPr kumimoji="0" lang="en-US" sz="2800" b="0" i="0" u="none" strike="noStrike" kern="1200" cap="none" spc="0" normalizeH="0" baseline="0" noProof="0" dirty="0">
              <a:ln>
                <a:noFill/>
              </a:ln>
              <a:solidFill>
                <a:srgbClr val="800000"/>
              </a:solidFill>
              <a:effectLst/>
              <a:uLnTx/>
              <a:uFillTx/>
              <a:latin typeface="Franklin Gothic Book" panose="020B0503020102020204" pitchFamily="34" charset="0"/>
              <a:ea typeface="Calibri" panose="020F0502020204030204" pitchFamily="34" charset="0"/>
              <a:cs typeface="+mn-cs"/>
            </a:endParaRPr>
          </a:p>
        </p:txBody>
      </p:sp>
      <p:sp>
        <p:nvSpPr>
          <p:cNvPr id="8" name="Rectangle 7">
            <a:extLst>
              <a:ext uri="{FF2B5EF4-FFF2-40B4-BE49-F238E27FC236}">
                <a16:creationId xmlns:a16="http://schemas.microsoft.com/office/drawing/2014/main" id="{9B07C697-51D7-4126-971D-59441DE4E17B}"/>
              </a:ext>
            </a:extLst>
          </p:cNvPr>
          <p:cNvSpPr/>
          <p:nvPr/>
        </p:nvSpPr>
        <p:spPr>
          <a:xfrm>
            <a:off x="708917" y="809688"/>
            <a:ext cx="10325528" cy="6201698"/>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1800"/>
              </a:spcAft>
              <a:buClrTx/>
              <a:buSzTx/>
              <a:buFontTx/>
              <a:buNone/>
              <a:tabLst/>
              <a:defRPr/>
            </a:pPr>
            <a:r>
              <a:rPr kumimoji="0" lang="en-US" sz="3200" b="1" i="0" u="none" strike="noStrike" kern="1200" cap="none" spc="0" normalizeH="0" baseline="0" noProof="0" dirty="0">
                <a:ln>
                  <a:noFill/>
                </a:ln>
                <a:solidFill>
                  <a:srgbClr val="800000"/>
                </a:solidFill>
                <a:effectLst/>
                <a:uLnTx/>
                <a:uFillTx/>
                <a:latin typeface="Calibri" panose="020F0502020204030204" pitchFamily="34" charset="0"/>
                <a:ea typeface="+mn-ea"/>
                <a:cs typeface="+mn-cs"/>
              </a:rPr>
              <a:t>UNHCR:</a:t>
            </a:r>
          </a:p>
          <a:p>
            <a:pPr marL="285750" indent="-285750">
              <a:spcAft>
                <a:spcPts val="1800"/>
              </a:spcAft>
              <a:buFontTx/>
              <a:buChar char="-"/>
            </a:pPr>
            <a:r>
              <a:rPr lang="en-US" sz="2400" dirty="0"/>
              <a:t>During June, UNHCR managed to reach 4,444 individuals mainly  refugees, asylum seekers, migrants and IDP’s. </a:t>
            </a:r>
          </a:p>
          <a:p>
            <a:pPr marL="285750" indent="-285750">
              <a:spcAft>
                <a:spcPts val="1800"/>
              </a:spcAft>
              <a:buFontTx/>
              <a:buChar char="-"/>
            </a:pPr>
            <a:r>
              <a:rPr lang="en-US" sz="2400" dirty="0"/>
              <a:t>40 individuals (32 males / 7 females) out of the 4,444 have been reached at a detention center in the East (</a:t>
            </a:r>
            <a:r>
              <a:rPr lang="en-US" sz="2400" dirty="0" err="1"/>
              <a:t>Alkufra</a:t>
            </a:r>
            <a:r>
              <a:rPr lang="en-US" sz="2400" dirty="0"/>
              <a:t>), 892 reached at CDC, and 524 individuals at the TNB(Tripoli Naval Base). Whereas 2,985 were internally displaced persons targeted at </a:t>
            </a:r>
            <a:r>
              <a:rPr lang="en-US" sz="2400" dirty="0" err="1"/>
              <a:t>Abugrain</a:t>
            </a:r>
            <a:r>
              <a:rPr lang="en-US" sz="2400" dirty="0"/>
              <a:t> &amp; </a:t>
            </a:r>
            <a:r>
              <a:rPr lang="en-US" sz="2400" dirty="0" err="1"/>
              <a:t>Weshka</a:t>
            </a:r>
            <a:r>
              <a:rPr lang="en-US" sz="2400" dirty="0"/>
              <a:t>, </a:t>
            </a:r>
            <a:r>
              <a:rPr lang="en-US" sz="2400" dirty="0" err="1"/>
              <a:t>Murzuq</a:t>
            </a:r>
            <a:r>
              <a:rPr lang="en-US" sz="2400" dirty="0"/>
              <a:t> IDP families in Benghazi.</a:t>
            </a:r>
          </a:p>
          <a:p>
            <a:pPr marL="285750" indent="-285750">
              <a:spcAft>
                <a:spcPts val="1800"/>
              </a:spcAft>
              <a:buFontTx/>
              <a:buChar char="-"/>
            </a:pPr>
            <a:r>
              <a:rPr lang="en-US" sz="2400" dirty="0"/>
              <a:t>During the month a total of  9,738 NFIs, 3,098 HKs and 10,265 hand soap have been distributed at the CDC, TNB, DCs and IDP camps/urban settings. </a:t>
            </a:r>
          </a:p>
          <a:p>
            <a:pPr marL="0" marR="0" lvl="0" indent="0" algn="l" defTabSz="914400" rtl="0" eaLnBrk="1" fontAlgn="auto" latinLnBrk="0" hangingPunct="1">
              <a:lnSpc>
                <a:spcPct val="100000"/>
              </a:lnSpc>
              <a:spcBef>
                <a:spcPts val="600"/>
              </a:spcBef>
              <a:spcAft>
                <a:spcPts val="1800"/>
              </a:spcAft>
              <a:buClrTx/>
              <a:buSzTx/>
              <a:buFontTx/>
              <a:buNone/>
              <a:tabLst/>
              <a:defRPr/>
            </a:pPr>
            <a:endParaRPr kumimoji="0" lang="en-US" sz="3200" b="1" i="0" u="none" strike="noStrike" kern="1200" cap="none" spc="0" normalizeH="0" baseline="0" noProof="0" dirty="0">
              <a:ln>
                <a:noFill/>
              </a:ln>
              <a:solidFill>
                <a:srgbClr val="8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600"/>
              </a:spcBef>
              <a:spcAft>
                <a:spcPts val="1800"/>
              </a:spcAft>
              <a:buClrTx/>
              <a:buSzTx/>
              <a:buFontTx/>
              <a:buNone/>
              <a:tabLst/>
              <a:defRPr/>
            </a:pPr>
            <a:endParaRPr kumimoji="0" lang="en-US" sz="3200" b="0" i="0" u="none" strike="noStrike" kern="1200" cap="none" spc="0" normalizeH="0" baseline="0" noProof="0" dirty="0">
              <a:ln>
                <a:noFill/>
              </a:ln>
              <a:solidFill>
                <a:srgbClr val="8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5" name="Rectangle 4">
            <a:extLst>
              <a:ext uri="{FF2B5EF4-FFF2-40B4-BE49-F238E27FC236}">
                <a16:creationId xmlns:a16="http://schemas.microsoft.com/office/drawing/2014/main" id="{6C8E21A4-BDCF-4301-9145-7C347EA78AAC}"/>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800000"/>
              </a:solidFill>
              <a:effectLst/>
              <a:uLnTx/>
              <a:uFillTx/>
              <a:latin typeface="Calibri" panose="020F0502020204030204" pitchFamily="34" charset="0"/>
              <a:ea typeface="Calibri" panose="020F0502020204030204" pitchFamily="34" charset="0"/>
              <a:cs typeface="+mn-cs"/>
            </a:endParaRPr>
          </a:p>
        </p:txBody>
      </p:sp>
      <p:pic>
        <p:nvPicPr>
          <p:cNvPr id="6" name="Picture 5">
            <a:extLst>
              <a:ext uri="{FF2B5EF4-FFF2-40B4-BE49-F238E27FC236}">
                <a16:creationId xmlns:a16="http://schemas.microsoft.com/office/drawing/2014/main" id="{5FB41765-DC66-4DDF-B71E-67E1C2B700FA}"/>
              </a:ext>
            </a:extLst>
          </p:cNvPr>
          <p:cNvPicPr>
            <a:picLocks noChangeAspect="1"/>
          </p:cNvPicPr>
          <p:nvPr/>
        </p:nvPicPr>
        <p:blipFill>
          <a:blip r:embed="rId2"/>
          <a:stretch>
            <a:fillRect/>
          </a:stretch>
        </p:blipFill>
        <p:spPr>
          <a:xfrm>
            <a:off x="9497787" y="6344816"/>
            <a:ext cx="6408423" cy="779143"/>
          </a:xfrm>
          <a:prstGeom prst="rect">
            <a:avLst/>
          </a:prstGeom>
        </p:spPr>
      </p:pic>
    </p:spTree>
    <p:extLst>
      <p:ext uri="{BB962C8B-B14F-4D97-AF65-F5344CB8AC3E}">
        <p14:creationId xmlns:p14="http://schemas.microsoft.com/office/powerpoint/2010/main" val="173506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0E722E-70B6-4873-9DA6-2A29F64EC7A4}"/>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800000"/>
                </a:solidFill>
                <a:latin typeface="Franklin Gothic Book" panose="020B0503020102020204" pitchFamily="34" charset="0"/>
                <a:ea typeface="Calibri" panose="020F0502020204030204" pitchFamily="34" charset="0"/>
              </a:rPr>
              <a:t>2</a:t>
            </a:r>
            <a:r>
              <a:rPr kumimoji="0" lang="en-US" sz="2800" b="1" i="0" u="none" strike="noStrike" kern="1200" cap="none" spc="0" normalizeH="0" baseline="0" noProof="0" dirty="0">
                <a:ln>
                  <a:noFill/>
                </a:ln>
                <a:solidFill>
                  <a:srgbClr val="800000"/>
                </a:solidFill>
                <a:effectLst/>
                <a:uLnTx/>
                <a:uFillTx/>
                <a:latin typeface="Franklin Gothic Book" panose="020B0503020102020204" pitchFamily="34" charset="0"/>
                <a:ea typeface="Calibri" panose="020F0502020204030204" pitchFamily="34" charset="0"/>
                <a:cs typeface="+mn-cs"/>
              </a:rPr>
              <a:t>. PARTNER UPDATE</a:t>
            </a:r>
            <a:endParaRPr kumimoji="0" lang="en-US" sz="2800" b="0" i="0" u="none" strike="noStrike" kern="1200" cap="none" spc="0" normalizeH="0" baseline="0" noProof="0" dirty="0">
              <a:ln>
                <a:noFill/>
              </a:ln>
              <a:solidFill>
                <a:srgbClr val="800000"/>
              </a:solidFill>
              <a:effectLst/>
              <a:uLnTx/>
              <a:uFillTx/>
              <a:latin typeface="Franklin Gothic Book" panose="020B0503020102020204" pitchFamily="34" charset="0"/>
              <a:ea typeface="Calibri" panose="020F0502020204030204" pitchFamily="34" charset="0"/>
              <a:cs typeface="+mn-cs"/>
            </a:endParaRPr>
          </a:p>
        </p:txBody>
      </p:sp>
      <p:sp>
        <p:nvSpPr>
          <p:cNvPr id="8" name="Rectangle 7">
            <a:extLst>
              <a:ext uri="{FF2B5EF4-FFF2-40B4-BE49-F238E27FC236}">
                <a16:creationId xmlns:a16="http://schemas.microsoft.com/office/drawing/2014/main" id="{9B07C697-51D7-4126-971D-59441DE4E17B}"/>
              </a:ext>
            </a:extLst>
          </p:cNvPr>
          <p:cNvSpPr/>
          <p:nvPr/>
        </p:nvSpPr>
        <p:spPr>
          <a:xfrm>
            <a:off x="140816" y="671085"/>
            <a:ext cx="10685679" cy="169277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mn-cs"/>
              </a:rPr>
              <a:t>Cesvi – Activities in June 2021</a:t>
            </a:r>
          </a:p>
          <a:p>
            <a:pPr marL="0" marR="0" lvl="0" indent="0" defTabSz="914400" rtl="0" eaLnBrk="1" fontAlgn="auto" latinLnBrk="0" hangingPunct="1">
              <a:lnSpc>
                <a:spcPct val="100000"/>
              </a:lnSpc>
              <a:spcBef>
                <a:spcPts val="0"/>
              </a:spcBef>
              <a:spcAft>
                <a:spcPts val="0"/>
              </a:spcAft>
              <a:buClrTx/>
              <a:buSzTx/>
              <a:buFontTx/>
              <a:buNone/>
              <a:tabLst/>
              <a:defRPr/>
            </a:pPr>
            <a:endParaRPr lang="it-IT" sz="1600" dirty="0">
              <a:solidFill>
                <a:prstClr val="black"/>
              </a:solidFill>
              <a:latin typeface="Calibri Light" panose="020F0302020204030204" pitchFamily="34" charset="0"/>
              <a:ea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mn-cs"/>
              </a:rPr>
              <a:t>NFI distirbutions </a:t>
            </a:r>
            <a:r>
              <a:rPr lang="en-US" sz="1600" dirty="0">
                <a:solidFill>
                  <a:prstClr val="black"/>
                </a:solidFill>
                <a:latin typeface="Calibri Light" panose="020F0302020204030204" pitchFamily="34" charset="0"/>
                <a:ea typeface="Calibri" panose="020F0502020204030204" pitchFamily="34" charset="0"/>
              </a:rPr>
              <a:t>in the Misrata Urban Areas – see map </a:t>
            </a: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mn-cs"/>
              </a:rPr>
              <a:t>NFI distributions with the Ministry of Social Affairs </a:t>
            </a:r>
          </a:p>
          <a:p>
            <a:pPr marL="0" marR="0" lvl="0" indent="0" defTabSz="914400" rtl="0" eaLnBrk="1" fontAlgn="auto" latinLnBrk="0" hangingPunct="1">
              <a:lnSpc>
                <a:spcPct val="100000"/>
              </a:lnSpc>
              <a:spcBef>
                <a:spcPts val="0"/>
              </a:spcBef>
              <a:spcAft>
                <a:spcPts val="0"/>
              </a:spcAft>
              <a:buClrTx/>
              <a:buSzTx/>
              <a:buFontTx/>
              <a:buNone/>
              <a:tabLst/>
              <a:defRPr/>
            </a:pPr>
            <a:r>
              <a:rPr lang="it-IT" sz="1600" dirty="0">
                <a:solidFill>
                  <a:prstClr val="black"/>
                </a:solidFill>
                <a:latin typeface="Calibri Light" panose="020F0302020204030204" pitchFamily="34" charset="0"/>
                <a:ea typeface="Calibri" panose="020F0502020204030204" pitchFamily="34" charset="0"/>
              </a:rPr>
              <a:t>MoSA has requested assistance for back-to-school kits distribution, which Cesvi cannot address with the current projects.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mn-cs"/>
              </a:rPr>
              <a:t>Cash for </a:t>
            </a:r>
            <a:r>
              <a:rPr lang="it-IT" sz="1600" dirty="0">
                <a:solidFill>
                  <a:prstClr val="black"/>
                </a:solidFill>
                <a:latin typeface="Calibri Light" panose="020F0302020204030204" pitchFamily="34" charset="0"/>
                <a:ea typeface="Calibri" panose="020F0502020204030204" pitchFamily="34" charset="0"/>
              </a:rPr>
              <a:t>Rent activities ongoing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5" name="Rectangle 4">
            <a:extLst>
              <a:ext uri="{FF2B5EF4-FFF2-40B4-BE49-F238E27FC236}">
                <a16:creationId xmlns:a16="http://schemas.microsoft.com/office/drawing/2014/main" id="{6C8E21A4-BDCF-4301-9145-7C347EA78AAC}"/>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800000"/>
              </a:solidFill>
              <a:effectLst/>
              <a:uLnTx/>
              <a:uFillTx/>
              <a:latin typeface="Calibri" panose="020F0502020204030204" pitchFamily="34" charset="0"/>
              <a:ea typeface="Calibri" panose="020F0502020204030204" pitchFamily="34" charset="0"/>
              <a:cs typeface="+mn-cs"/>
            </a:endParaRPr>
          </a:p>
        </p:txBody>
      </p:sp>
      <p:pic>
        <p:nvPicPr>
          <p:cNvPr id="6" name="Picture 5">
            <a:extLst>
              <a:ext uri="{FF2B5EF4-FFF2-40B4-BE49-F238E27FC236}">
                <a16:creationId xmlns:a16="http://schemas.microsoft.com/office/drawing/2014/main" id="{5FB41765-DC66-4DDF-B71E-67E1C2B700FA}"/>
              </a:ext>
            </a:extLst>
          </p:cNvPr>
          <p:cNvPicPr>
            <a:picLocks noChangeAspect="1"/>
          </p:cNvPicPr>
          <p:nvPr/>
        </p:nvPicPr>
        <p:blipFill>
          <a:blip r:embed="rId2"/>
          <a:stretch>
            <a:fillRect/>
          </a:stretch>
        </p:blipFill>
        <p:spPr>
          <a:xfrm>
            <a:off x="9497787" y="6344816"/>
            <a:ext cx="6408423" cy="779143"/>
          </a:xfrm>
          <a:prstGeom prst="rect">
            <a:avLst/>
          </a:prstGeom>
        </p:spPr>
      </p:pic>
      <p:pic>
        <p:nvPicPr>
          <p:cNvPr id="3" name="Picture 2">
            <a:extLst>
              <a:ext uri="{FF2B5EF4-FFF2-40B4-BE49-F238E27FC236}">
                <a16:creationId xmlns:a16="http://schemas.microsoft.com/office/drawing/2014/main" id="{E7B805E9-B29E-44F3-A2FE-A73FAB0327FC}"/>
              </a:ext>
            </a:extLst>
          </p:cNvPr>
          <p:cNvPicPr>
            <a:picLocks noChangeAspect="1"/>
          </p:cNvPicPr>
          <p:nvPr/>
        </p:nvPicPr>
        <p:blipFill>
          <a:blip r:embed="rId3"/>
          <a:stretch>
            <a:fillRect/>
          </a:stretch>
        </p:blipFill>
        <p:spPr>
          <a:xfrm>
            <a:off x="140815" y="2386603"/>
            <a:ext cx="6900063" cy="3631035"/>
          </a:xfrm>
          <a:prstGeom prst="rect">
            <a:avLst/>
          </a:prstGeom>
        </p:spPr>
      </p:pic>
      <p:sp>
        <p:nvSpPr>
          <p:cNvPr id="10" name="Rectangle 9">
            <a:extLst>
              <a:ext uri="{FF2B5EF4-FFF2-40B4-BE49-F238E27FC236}">
                <a16:creationId xmlns:a16="http://schemas.microsoft.com/office/drawing/2014/main" id="{B35314F8-8F08-4D30-8645-6C8C3EF9F6DD}"/>
              </a:ext>
            </a:extLst>
          </p:cNvPr>
          <p:cNvSpPr/>
          <p:nvPr/>
        </p:nvSpPr>
        <p:spPr>
          <a:xfrm>
            <a:off x="140815" y="6017638"/>
            <a:ext cx="10685679" cy="33855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Calibri Light" panose="020F0302020204030204" pitchFamily="34" charset="0"/>
                <a:ea typeface="Calibri" panose="020F0502020204030204" pitchFamily="34" charset="0"/>
                <a:cs typeface="+mn-cs"/>
              </a:rPr>
              <a:t>MAP: Cesvi NFI distributions April – June 2021 in Misrata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graphicFrame>
        <p:nvGraphicFramePr>
          <p:cNvPr id="4" name="Table 3">
            <a:extLst>
              <a:ext uri="{FF2B5EF4-FFF2-40B4-BE49-F238E27FC236}">
                <a16:creationId xmlns:a16="http://schemas.microsoft.com/office/drawing/2014/main" id="{0AD355AA-E486-4B12-92AC-F445C3D33FA3}"/>
              </a:ext>
            </a:extLst>
          </p:cNvPr>
          <p:cNvGraphicFramePr>
            <a:graphicFrameLocks noGrp="1"/>
          </p:cNvGraphicFramePr>
          <p:nvPr/>
        </p:nvGraphicFramePr>
        <p:xfrm>
          <a:off x="7443216" y="2221992"/>
          <a:ext cx="4323332" cy="2377440"/>
        </p:xfrm>
        <a:graphic>
          <a:graphicData uri="http://schemas.openxmlformats.org/drawingml/2006/table">
            <a:tbl>
              <a:tblPr>
                <a:tableStyleId>{5C22544A-7EE6-4342-B048-85BDC9FD1C3A}</a:tableStyleId>
              </a:tblPr>
              <a:tblGrid>
                <a:gridCol w="777228">
                  <a:extLst>
                    <a:ext uri="{9D8B030D-6E8A-4147-A177-3AD203B41FA5}">
                      <a16:colId xmlns:a16="http://schemas.microsoft.com/office/drawing/2014/main" val="3804780667"/>
                    </a:ext>
                  </a:extLst>
                </a:gridCol>
                <a:gridCol w="886526">
                  <a:extLst>
                    <a:ext uri="{9D8B030D-6E8A-4147-A177-3AD203B41FA5}">
                      <a16:colId xmlns:a16="http://schemas.microsoft.com/office/drawing/2014/main" val="3291216475"/>
                    </a:ext>
                  </a:extLst>
                </a:gridCol>
                <a:gridCol w="862238">
                  <a:extLst>
                    <a:ext uri="{9D8B030D-6E8A-4147-A177-3AD203B41FA5}">
                      <a16:colId xmlns:a16="http://schemas.microsoft.com/office/drawing/2014/main" val="960573798"/>
                    </a:ext>
                  </a:extLst>
                </a:gridCol>
                <a:gridCol w="461479">
                  <a:extLst>
                    <a:ext uri="{9D8B030D-6E8A-4147-A177-3AD203B41FA5}">
                      <a16:colId xmlns:a16="http://schemas.microsoft.com/office/drawing/2014/main" val="112555180"/>
                    </a:ext>
                  </a:extLst>
                </a:gridCol>
                <a:gridCol w="461479">
                  <a:extLst>
                    <a:ext uri="{9D8B030D-6E8A-4147-A177-3AD203B41FA5}">
                      <a16:colId xmlns:a16="http://schemas.microsoft.com/office/drawing/2014/main" val="608927913"/>
                    </a:ext>
                  </a:extLst>
                </a:gridCol>
                <a:gridCol w="874382">
                  <a:extLst>
                    <a:ext uri="{9D8B030D-6E8A-4147-A177-3AD203B41FA5}">
                      <a16:colId xmlns:a16="http://schemas.microsoft.com/office/drawing/2014/main" val="1501586735"/>
                    </a:ext>
                  </a:extLst>
                </a:gridCol>
              </a:tblGrid>
              <a:tr h="128319">
                <a:tc gridSpan="6">
                  <a:txBody>
                    <a:bodyPr/>
                    <a:lstStyle/>
                    <a:p>
                      <a:pPr algn="ctr" fontAlgn="b"/>
                      <a:r>
                        <a:rPr lang="en-US" sz="1100" u="none" strike="noStrike" dirty="0">
                          <a:solidFill>
                            <a:schemeClr val="bg1"/>
                          </a:solidFill>
                          <a:effectLst/>
                        </a:rPr>
                        <a:t>Distribution of Non Food Items in the Month at MoSA </a:t>
                      </a:r>
                      <a:endParaRPr lang="en-US" sz="1100" b="0" i="0" u="none" strike="noStrike" dirty="0">
                        <a:solidFill>
                          <a:schemeClr val="bg1"/>
                        </a:solidFill>
                        <a:effectLst/>
                        <a:latin typeface="Calibri" panose="020F0502020204030204" pitchFamily="34" charset="0"/>
                      </a:endParaRPr>
                    </a:p>
                  </a:txBody>
                  <a:tcPr marL="7620" marR="7620" marT="7620" marB="0" anchor="b">
                    <a:solidFill>
                      <a:srgbClr val="94403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150894"/>
                  </a:ext>
                </a:extLst>
              </a:tr>
              <a:tr h="128319">
                <a:tc gridSpan="6">
                  <a:txBody>
                    <a:bodyPr/>
                    <a:lstStyle/>
                    <a:p>
                      <a:pPr algn="ctr" rtl="1" fontAlgn="b"/>
                      <a:r>
                        <a:rPr lang="ar-SA" sz="1100" u="none" strike="noStrike" dirty="0">
                          <a:solidFill>
                            <a:schemeClr val="bg1"/>
                          </a:solidFill>
                          <a:effectLst/>
                        </a:rPr>
                        <a:t>توزيع المواد غير الغذائية في الشهر</a:t>
                      </a:r>
                      <a:endParaRPr lang="ar-SA" sz="1100" b="0" i="0" u="none" strike="noStrike" dirty="0">
                        <a:solidFill>
                          <a:schemeClr val="bg1"/>
                        </a:solidFill>
                        <a:effectLst/>
                        <a:latin typeface="Calibri" panose="020F0502020204030204" pitchFamily="34" charset="0"/>
                      </a:endParaRPr>
                    </a:p>
                  </a:txBody>
                  <a:tcPr marL="7620" marR="7620" marT="7620" marB="0" anchor="b">
                    <a:solidFill>
                      <a:srgbClr val="AFABA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9952024"/>
                  </a:ext>
                </a:extLst>
              </a:tr>
              <a:tr h="620208">
                <a:tc>
                  <a:txBody>
                    <a:bodyPr/>
                    <a:lstStyle/>
                    <a:p>
                      <a:pPr algn="ctr" fontAlgn="b"/>
                      <a:r>
                        <a:rPr lang="en-US" sz="1100" u="none" strike="noStrike">
                          <a:solidFill>
                            <a:schemeClr val="bg1"/>
                          </a:solidFill>
                          <a:effectLst/>
                        </a:rPr>
                        <a:t>Distribution dates (DD/MM/YY)</a:t>
                      </a:r>
                      <a:br>
                        <a:rPr lang="en-US" sz="1100" u="none" strike="noStrike">
                          <a:solidFill>
                            <a:schemeClr val="bg1"/>
                          </a:solidFill>
                          <a:effectLst/>
                        </a:rPr>
                      </a:br>
                      <a:r>
                        <a:rPr lang="en-US" sz="1100" u="none" strike="noStrike">
                          <a:solidFill>
                            <a:schemeClr val="bg1"/>
                          </a:solidFill>
                          <a:effectLst/>
                        </a:rPr>
                        <a:t> </a:t>
                      </a:r>
                      <a:r>
                        <a:rPr lang="ar-SA" sz="1100" u="none" strike="noStrike">
                          <a:solidFill>
                            <a:schemeClr val="bg1"/>
                          </a:solidFill>
                          <a:effectLst/>
                        </a:rPr>
                        <a:t>مواعيد التوزيع</a:t>
                      </a:r>
                      <a:br>
                        <a:rPr lang="ar-SA" sz="1100" u="none" strike="noStrike">
                          <a:solidFill>
                            <a:schemeClr val="bg1"/>
                          </a:solidFill>
                          <a:effectLst/>
                        </a:rPr>
                      </a:br>
                      <a:r>
                        <a:rPr lang="ar-SA" sz="1100" u="none" strike="noStrike">
                          <a:solidFill>
                            <a:schemeClr val="bg1"/>
                          </a:solidFill>
                          <a:effectLst/>
                        </a:rPr>
                        <a:t>  (اليوم / الشهر / السنة)</a:t>
                      </a:r>
                      <a:endParaRPr lang="ar-SA" sz="1100" b="0" i="0" u="none" strike="noStrike">
                        <a:solidFill>
                          <a:schemeClr val="bg1"/>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solidFill>
                      <a:srgbClr val="AFABAB"/>
                    </a:solidFill>
                  </a:tcPr>
                </a:tc>
                <a:tc>
                  <a:txBody>
                    <a:bodyPr/>
                    <a:lstStyle/>
                    <a:p>
                      <a:pPr algn="ctr" fontAlgn="b"/>
                      <a:r>
                        <a:rPr lang="en-US" sz="1100" u="none" strike="noStrike" dirty="0">
                          <a:solidFill>
                            <a:schemeClr val="bg1"/>
                          </a:solidFill>
                          <a:effectLst/>
                        </a:rPr>
                        <a:t>Type of kits distributed</a:t>
                      </a:r>
                      <a:br>
                        <a:rPr lang="en-US" sz="1100" u="none" strike="noStrike" dirty="0">
                          <a:solidFill>
                            <a:schemeClr val="bg1"/>
                          </a:solidFill>
                          <a:effectLst/>
                        </a:rPr>
                      </a:br>
                      <a:r>
                        <a:rPr lang="ar-SA" sz="1100" u="none" strike="noStrike" dirty="0">
                          <a:solidFill>
                            <a:schemeClr val="bg1"/>
                          </a:solidFill>
                          <a:effectLst/>
                        </a:rPr>
                        <a:t>نوع المجموعات الموزعة</a:t>
                      </a:r>
                      <a:endParaRPr lang="ar-SA" sz="1100" b="0" i="0" u="none" strike="noStrike" dirty="0">
                        <a:solidFill>
                          <a:schemeClr val="bg1"/>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solidFill>
                      <a:srgbClr val="AFABAB"/>
                    </a:solidFill>
                  </a:tcPr>
                </a:tc>
                <a:tc>
                  <a:txBody>
                    <a:bodyPr/>
                    <a:lstStyle/>
                    <a:p>
                      <a:pPr algn="ctr" fontAlgn="b"/>
                      <a:r>
                        <a:rPr lang="en-US" sz="1100" u="none" strike="noStrike" dirty="0">
                          <a:solidFill>
                            <a:schemeClr val="bg1"/>
                          </a:solidFill>
                          <a:effectLst/>
                        </a:rPr>
                        <a:t>total individuals assisted</a:t>
                      </a:r>
                      <a:endParaRPr lang="en-US" sz="1100" b="0" i="0" u="none" strike="noStrike" dirty="0">
                        <a:solidFill>
                          <a:schemeClr val="bg1"/>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solidFill>
                      <a:srgbClr val="AFABAB"/>
                    </a:solidFill>
                  </a:tcPr>
                </a:tc>
                <a:tc>
                  <a:txBody>
                    <a:bodyPr/>
                    <a:lstStyle/>
                    <a:p>
                      <a:pPr algn="ctr" fontAlgn="b"/>
                      <a:r>
                        <a:rPr lang="en-US" sz="1100" u="none" strike="noStrike" dirty="0">
                          <a:solidFill>
                            <a:schemeClr val="bg1"/>
                          </a:solidFill>
                          <a:effectLst/>
                        </a:rPr>
                        <a:t>Male / </a:t>
                      </a:r>
                      <a:r>
                        <a:rPr lang="ar-SA" sz="1100" u="none" strike="noStrike" dirty="0">
                          <a:solidFill>
                            <a:schemeClr val="bg1"/>
                          </a:solidFill>
                          <a:effectLst/>
                        </a:rPr>
                        <a:t>ذكر</a:t>
                      </a:r>
                      <a:endParaRPr lang="ar-SA" sz="1100" b="0" i="0" u="none" strike="noStrike" dirty="0">
                        <a:solidFill>
                          <a:schemeClr val="bg1"/>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solidFill>
                      <a:srgbClr val="AFABAB"/>
                    </a:solidFill>
                  </a:tcPr>
                </a:tc>
                <a:tc>
                  <a:txBody>
                    <a:bodyPr/>
                    <a:lstStyle/>
                    <a:p>
                      <a:pPr algn="ctr" fontAlgn="b"/>
                      <a:r>
                        <a:rPr lang="en-US" sz="1100" u="none" strike="noStrike" dirty="0">
                          <a:solidFill>
                            <a:schemeClr val="bg1"/>
                          </a:solidFill>
                          <a:effectLst/>
                        </a:rPr>
                        <a:t>Female / </a:t>
                      </a:r>
                      <a:r>
                        <a:rPr lang="ar-SA" sz="1100" u="none" strike="noStrike" dirty="0">
                          <a:solidFill>
                            <a:schemeClr val="bg1"/>
                          </a:solidFill>
                          <a:effectLst/>
                        </a:rPr>
                        <a:t>أنثى</a:t>
                      </a:r>
                      <a:endParaRPr lang="ar-SA" sz="1100" b="0" i="0" u="none" strike="noStrike" dirty="0">
                        <a:solidFill>
                          <a:schemeClr val="bg1"/>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solidFill>
                      <a:srgbClr val="AFABAB"/>
                    </a:solidFill>
                  </a:tcPr>
                </a:tc>
                <a:tc>
                  <a:txBody>
                    <a:bodyPr/>
                    <a:lstStyle/>
                    <a:p>
                      <a:pPr algn="ctr" fontAlgn="b"/>
                      <a:r>
                        <a:rPr lang="en-US" sz="1100" u="none" strike="noStrike" dirty="0">
                          <a:solidFill>
                            <a:schemeClr val="bg1"/>
                          </a:solidFill>
                          <a:effectLst/>
                        </a:rPr>
                        <a:t>children / </a:t>
                      </a:r>
                      <a:r>
                        <a:rPr lang="ar-SA" sz="1100" u="none" strike="noStrike" dirty="0">
                          <a:solidFill>
                            <a:schemeClr val="bg1"/>
                          </a:solidFill>
                          <a:effectLst/>
                        </a:rPr>
                        <a:t>الأطفال</a:t>
                      </a:r>
                      <a:endParaRPr lang="ar-SA" sz="1100" b="0" i="0" u="none" strike="noStrike" dirty="0">
                        <a:solidFill>
                          <a:schemeClr val="bg1"/>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solidFill>
                      <a:srgbClr val="AFABAB"/>
                    </a:solidFill>
                  </a:tcPr>
                </a:tc>
                <a:extLst>
                  <a:ext uri="{0D108BD9-81ED-4DB2-BD59-A6C34878D82A}">
                    <a16:rowId xmlns:a16="http://schemas.microsoft.com/office/drawing/2014/main" val="2979363722"/>
                  </a:ext>
                </a:extLst>
              </a:tr>
              <a:tr h="540009">
                <a:tc>
                  <a:txBody>
                    <a:bodyPr/>
                    <a:lstStyle/>
                    <a:p>
                      <a:pPr algn="ctr" fontAlgn="t"/>
                      <a:r>
                        <a:rPr lang="en-US" sz="1100" u="none" strike="noStrike" dirty="0">
                          <a:effectLst/>
                        </a:rPr>
                        <a:t>06/06/21 - 07/06/21</a:t>
                      </a:r>
                      <a:endParaRPr lang="en-US" sz="1100" b="0"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u="none" strike="noStrike" dirty="0">
                          <a:effectLst/>
                        </a:rPr>
                        <a:t>Hygiene kits and clothing kits </a:t>
                      </a:r>
                      <a:br>
                        <a:rPr lang="en-US" sz="1100" u="none" strike="noStrike" dirty="0">
                          <a:effectLst/>
                        </a:rPr>
                      </a:br>
                      <a:r>
                        <a:rPr lang="ar-SA" sz="1100" u="none" strike="noStrike" dirty="0">
                          <a:effectLst/>
                        </a:rPr>
                        <a:t>أطقم النظافة ومجموعات الملابس</a:t>
                      </a:r>
                      <a:endParaRPr lang="ar-SA" sz="1100" b="0"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u="none" strike="noStrike" dirty="0">
                          <a:effectLst/>
                        </a:rPr>
                        <a:t>213</a:t>
                      </a:r>
                      <a:endParaRPr lang="en-US" sz="1100" b="0"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u="none" strike="noStrike" dirty="0">
                          <a:effectLst/>
                        </a:rPr>
                        <a:t>44</a:t>
                      </a:r>
                      <a:endParaRPr lang="en-US" sz="1100" b="0"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u="none" strike="noStrike" dirty="0">
                          <a:effectLst/>
                        </a:rPr>
                        <a:t>37</a:t>
                      </a:r>
                      <a:endParaRPr lang="en-US" sz="1100" b="0"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100" u="none" strike="noStrike" dirty="0">
                          <a:effectLst/>
                        </a:rPr>
                        <a:t>132</a:t>
                      </a:r>
                      <a:endParaRPr lang="en-US" sz="1100" b="0" i="0" u="none" strike="noStrike" dirty="0">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765864"/>
                  </a:ext>
                </a:extLst>
              </a:tr>
            </a:tbl>
          </a:graphicData>
        </a:graphic>
      </p:graphicFrame>
    </p:spTree>
    <p:extLst>
      <p:ext uri="{BB962C8B-B14F-4D97-AF65-F5344CB8AC3E}">
        <p14:creationId xmlns:p14="http://schemas.microsoft.com/office/powerpoint/2010/main" val="226674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0E722E-70B6-4873-9DA6-2A29F64EC7A4}"/>
              </a:ext>
            </a:extLst>
          </p:cNvPr>
          <p:cNvSpPr/>
          <p:nvPr/>
        </p:nvSpPr>
        <p:spPr>
          <a:xfrm>
            <a:off x="0" y="0"/>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800000"/>
                </a:solidFill>
                <a:latin typeface="Franklin Gothic Book" panose="020B0503020102020204" pitchFamily="34" charset="0"/>
                <a:ea typeface="Calibri" panose="020F0502020204030204" pitchFamily="34" charset="0"/>
              </a:rPr>
              <a:t>2. PARTNER UPDATE</a:t>
            </a:r>
            <a:endParaRPr lang="en-US" sz="2800" dirty="0">
              <a:solidFill>
                <a:srgbClr val="800000"/>
              </a:solidFill>
              <a:latin typeface="Franklin Gothic Book" panose="020B050302010202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CE89356F-763F-4619-81E4-8E0C63AFF137}"/>
              </a:ext>
            </a:extLst>
          </p:cNvPr>
          <p:cNvSpPr/>
          <p:nvPr/>
        </p:nvSpPr>
        <p:spPr>
          <a:xfrm>
            <a:off x="329349" y="957656"/>
            <a:ext cx="11755814" cy="3939540"/>
          </a:xfrm>
          <a:prstGeom prst="rect">
            <a:avLst/>
          </a:prstGeom>
        </p:spPr>
        <p:txBody>
          <a:bodyPr wrap="square">
            <a:spAutoFit/>
          </a:bodyPr>
          <a:lstStyle/>
          <a:p>
            <a:pPr lvl="0">
              <a:spcAft>
                <a:spcPts val="600"/>
              </a:spcAft>
            </a:pPr>
            <a:r>
              <a:rPr lang="en-US" sz="2400" b="1" dirty="0">
                <a:solidFill>
                  <a:srgbClr val="800000"/>
                </a:solidFill>
                <a:latin typeface="Calibri" panose="020F0502020204030204" pitchFamily="34" charset="0"/>
              </a:rPr>
              <a:t>Verbal Updates:</a:t>
            </a:r>
          </a:p>
          <a:p>
            <a:pPr lvl="0">
              <a:spcAft>
                <a:spcPts val="600"/>
              </a:spcAft>
            </a:pPr>
            <a:endParaRPr lang="en-US" sz="2400" b="1" dirty="0">
              <a:solidFill>
                <a:srgbClr val="800000"/>
              </a:solidFill>
              <a:latin typeface="Calibri" panose="020F0502020204030204" pitchFamily="34" charset="0"/>
            </a:endParaRPr>
          </a:p>
          <a:p>
            <a:pPr marL="342900" indent="-342900">
              <a:spcAft>
                <a:spcPts val="600"/>
              </a:spcAft>
              <a:buFontTx/>
              <a:buChar char="-"/>
            </a:pPr>
            <a:r>
              <a:rPr lang="en-US" sz="2400" b="1" dirty="0">
                <a:solidFill>
                  <a:srgbClr val="800000"/>
                </a:solidFill>
                <a:latin typeface="Calibri" panose="020F0502020204030204" pitchFamily="34" charset="0"/>
              </a:rPr>
              <a:t>IOM (</a:t>
            </a:r>
            <a:r>
              <a:rPr lang="en-US" sz="2400" b="1" dirty="0" err="1">
                <a:solidFill>
                  <a:srgbClr val="800000"/>
                </a:solidFill>
                <a:latin typeface="Calibri" panose="020F0502020204030204" pitchFamily="34" charset="0"/>
              </a:rPr>
              <a:t>Derna</a:t>
            </a:r>
            <a:r>
              <a:rPr lang="en-US" sz="2400" b="1" dirty="0">
                <a:solidFill>
                  <a:srgbClr val="800000"/>
                </a:solidFill>
                <a:latin typeface="Calibri" panose="020F0502020204030204" pitchFamily="34" charset="0"/>
              </a:rPr>
              <a:t>)</a:t>
            </a:r>
          </a:p>
          <a:p>
            <a:pPr marL="342900" indent="-342900">
              <a:spcAft>
                <a:spcPts val="600"/>
              </a:spcAft>
              <a:buFontTx/>
              <a:buChar char="-"/>
            </a:pPr>
            <a:r>
              <a:rPr lang="en-US" sz="2400" b="1" dirty="0">
                <a:solidFill>
                  <a:srgbClr val="800000"/>
                </a:solidFill>
                <a:latin typeface="Calibri" panose="020F0502020204030204" pitchFamily="34" charset="0"/>
              </a:rPr>
              <a:t>PUI </a:t>
            </a:r>
          </a:p>
          <a:p>
            <a:pPr>
              <a:spcAft>
                <a:spcPts val="600"/>
              </a:spcAft>
            </a:pPr>
            <a:endParaRPr lang="en-US" sz="2400" b="1" dirty="0">
              <a:solidFill>
                <a:srgbClr val="800000"/>
              </a:solidFill>
              <a:latin typeface="Calibri" panose="020F0502020204030204" pitchFamily="34" charset="0"/>
            </a:endParaRPr>
          </a:p>
          <a:p>
            <a:pPr>
              <a:spcAft>
                <a:spcPts val="600"/>
              </a:spcAft>
            </a:pPr>
            <a:r>
              <a:rPr lang="en-US" sz="2400" b="1" dirty="0">
                <a:solidFill>
                  <a:srgbClr val="800000"/>
                </a:solidFill>
                <a:latin typeface="Calibri" panose="020F0502020204030204" pitchFamily="34" charset="0"/>
              </a:rPr>
              <a:t>Any other updates from participants?</a:t>
            </a:r>
          </a:p>
          <a:p>
            <a:pPr marL="342900" indent="-342900">
              <a:spcAft>
                <a:spcPts val="600"/>
              </a:spcAft>
              <a:buFontTx/>
              <a:buChar char="-"/>
            </a:pPr>
            <a:endParaRPr lang="en-US" sz="2400" b="1" dirty="0">
              <a:solidFill>
                <a:srgbClr val="800000"/>
              </a:solidFill>
              <a:latin typeface="Calibri" panose="020F0502020204030204" pitchFamily="34" charset="0"/>
            </a:endParaRPr>
          </a:p>
          <a:p>
            <a:pPr lvl="0">
              <a:spcAft>
                <a:spcPts val="600"/>
              </a:spcAft>
            </a:pPr>
            <a:endParaRPr lang="en-US" sz="2400" b="1" dirty="0">
              <a:solidFill>
                <a:srgbClr val="800000"/>
              </a:solidFill>
              <a:latin typeface="Calibri" panose="020F0502020204030204" pitchFamily="34" charset="0"/>
            </a:endParaRPr>
          </a:p>
          <a:p>
            <a:pPr lvl="0">
              <a:spcAft>
                <a:spcPts val="600"/>
              </a:spcAft>
            </a:pPr>
            <a:endParaRPr lang="en-US" b="1" i="1" dirty="0">
              <a:solidFill>
                <a:srgbClr val="800000"/>
              </a:solidFill>
              <a:latin typeface="Calibri" panose="020F0502020204030204" pitchFamily="34" charset="0"/>
            </a:endParaRPr>
          </a:p>
        </p:txBody>
      </p:sp>
      <p:sp>
        <p:nvSpPr>
          <p:cNvPr id="4" name="Rectangle 3">
            <a:extLst>
              <a:ext uri="{FF2B5EF4-FFF2-40B4-BE49-F238E27FC236}">
                <a16:creationId xmlns:a16="http://schemas.microsoft.com/office/drawing/2014/main" id="{FB0FF998-8269-475B-B76B-2A5209A26AAB}"/>
              </a:ext>
            </a:extLst>
          </p:cNvPr>
          <p:cNvSpPr/>
          <p:nvPr/>
        </p:nvSpPr>
        <p:spPr>
          <a:xfrm>
            <a:off x="0" y="6344816"/>
            <a:ext cx="12192000" cy="513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rgbClr val="800000"/>
              </a:solidFill>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4FADE97F-5104-4BF2-8445-55C1278EA0B2}"/>
              </a:ext>
            </a:extLst>
          </p:cNvPr>
          <p:cNvPicPr>
            <a:picLocks noChangeAspect="1"/>
          </p:cNvPicPr>
          <p:nvPr/>
        </p:nvPicPr>
        <p:blipFill>
          <a:blip r:embed="rId2"/>
          <a:stretch>
            <a:fillRect/>
          </a:stretch>
        </p:blipFill>
        <p:spPr>
          <a:xfrm>
            <a:off x="9497787" y="6344816"/>
            <a:ext cx="6408423" cy="779143"/>
          </a:xfrm>
          <a:prstGeom prst="rect">
            <a:avLst/>
          </a:prstGeom>
        </p:spPr>
      </p:pic>
    </p:spTree>
    <p:extLst>
      <p:ext uri="{BB962C8B-B14F-4D97-AF65-F5344CB8AC3E}">
        <p14:creationId xmlns:p14="http://schemas.microsoft.com/office/powerpoint/2010/main" val="2454054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18246</TotalTime>
  <Words>2242</Words>
  <Application>Microsoft Office PowerPoint</Application>
  <PresentationFormat>Widescreen</PresentationFormat>
  <Paragraphs>357</Paragraphs>
  <Slides>28</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Calibri</vt:lpstr>
      <vt:lpstr>Calibri Light</vt:lpstr>
      <vt:lpstr>Courier New</vt:lpstr>
      <vt:lpstr>Franklin Gothic Book</vt:lpstr>
      <vt:lpstr>Symbol</vt:lpstr>
      <vt:lpstr>Verdana</vt:lpstr>
      <vt:lpstr>Verdana Pro</vt:lpstr>
      <vt:lpstr>Verdana Pro Black</vt:lpstr>
      <vt:lpstr>Wingdings</vt:lpstr>
      <vt:lpstr>Office Theme</vt:lpstr>
      <vt:lpstr>Shelter &amp; NFI monthly meeting     13 July 2021  12:00  – 13.00  (LBY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Interagency Referral System consultation with SNFI sector</vt:lpstr>
      <vt:lpstr>Why a referral system?</vt:lpstr>
      <vt:lpstr>INTERAGENCY REFERRAL SYSTEM</vt:lpstr>
      <vt:lpstr>Interagency Referral System</vt:lpstr>
      <vt:lpstr>Groups of concern</vt:lpstr>
      <vt:lpstr>Current status and proposed changes</vt:lpstr>
      <vt:lpstr>What we need your feedback on</vt:lpstr>
      <vt:lpstr>Proposed next steps</vt:lpstr>
      <vt:lpstr>Why should the SNFI Sector take an interest in Housing, Land and Property (HLP) issues, including forced evictions?  - Long lessons learnt that if we do not – we can do harm  - Sustainability of our work  - its in the SPHERE – Security of Tenure in Shelter and Settlements sector</vt:lpstr>
      <vt:lpstr>What the ETF is to deliver on</vt:lpstr>
      <vt:lpstr>Operational guidance</vt:lpstr>
      <vt:lpstr>PowerPoint Presentation</vt:lpstr>
      <vt:lpstr>Why do we need an eviction tracker?</vt:lpstr>
      <vt:lpstr>How does it work?</vt:lpstr>
      <vt:lpstr>Site – level eviction risk mapping</vt:lpstr>
      <vt:lpstr>Next steps </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Shelter Cluster Monthly Meeting 9 February 2020  10:00 AM  – 12:00 AM</dc:title>
  <dc:creator>Marina Mucciarella</dc:creator>
  <cp:lastModifiedBy>Richard Evans</cp:lastModifiedBy>
  <cp:revision>377</cp:revision>
  <dcterms:created xsi:type="dcterms:W3CDTF">2020-06-01T21:39:01Z</dcterms:created>
  <dcterms:modified xsi:type="dcterms:W3CDTF">2021-07-13T07:29:16Z</dcterms:modified>
</cp:coreProperties>
</file>