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08416-E7EB-42D9-9887-23B4EBCBA1E1}" type="datetimeFigureOut">
              <a:rPr lang="en-US" smtClean="0"/>
              <a:pPr/>
              <a:t>8/13/2015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34278-8F61-40FE-8C0F-A10DACA5547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Land Advocacy &amp; Documentation 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91208"/>
            <a:ext cx="5272102" cy="106679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dirty="0" err="1" smtClean="0"/>
              <a:t>Abdikhayr</a:t>
            </a:r>
            <a:r>
              <a:rPr lang="en-GB" dirty="0" smtClean="0"/>
              <a:t> </a:t>
            </a:r>
            <a:r>
              <a:rPr lang="en-GB" dirty="0" err="1" smtClean="0"/>
              <a:t>M.Hussein</a:t>
            </a:r>
            <a:endParaRPr lang="en-GB" dirty="0" smtClean="0"/>
          </a:p>
          <a:p>
            <a:pPr algn="l"/>
            <a:r>
              <a:rPr lang="en-GB" i="1" dirty="0" smtClean="0"/>
              <a:t>MOI Senior Technical Advisor</a:t>
            </a:r>
            <a:endParaRPr lang="en-GB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CRITERIA OF SECURED/PUBLIC LAND FOR IDPS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 smtClean="0"/>
              <a:t>The land either donated or public for IDPs should have the following criteria:-</a:t>
            </a:r>
          </a:p>
          <a:p>
            <a:pPr marL="630238" indent="179388">
              <a:buFont typeface="+mj-lt"/>
              <a:buAutoNum type="alphaLcParenR"/>
            </a:pPr>
            <a:r>
              <a:rPr lang="en-GB" dirty="0"/>
              <a:t> </a:t>
            </a:r>
            <a:r>
              <a:rPr lang="en-GB" dirty="0" smtClean="0"/>
              <a:t>Not far from the town; </a:t>
            </a:r>
          </a:p>
          <a:p>
            <a:pPr marL="630238" indent="179388">
              <a:buFont typeface="+mj-lt"/>
              <a:buAutoNum type="alphaLcParenR"/>
            </a:pPr>
            <a:r>
              <a:rPr lang="en-GB" dirty="0"/>
              <a:t> </a:t>
            </a:r>
            <a:r>
              <a:rPr lang="en-GB" dirty="0" smtClean="0"/>
              <a:t>Secured in a manner of charity to IDPs not particular interests </a:t>
            </a:r>
          </a:p>
          <a:p>
            <a:pPr marL="630238" indent="179388">
              <a:buFont typeface="+mj-lt"/>
              <a:buAutoNum type="alphaLcParenR"/>
            </a:pPr>
            <a:r>
              <a:rPr lang="en-GB" dirty="0"/>
              <a:t> </a:t>
            </a:r>
            <a:r>
              <a:rPr lang="en-GB" dirty="0" smtClean="0"/>
              <a:t>The land should be collective not scattered plots; </a:t>
            </a:r>
            <a:endParaRPr lang="en-GB" dirty="0"/>
          </a:p>
          <a:p>
            <a:pPr marL="630238" indent="179388">
              <a:buFont typeface="+mj-lt"/>
              <a:buAutoNum type="alphaLcParenR"/>
            </a:pPr>
            <a:r>
              <a:rPr lang="en-GB" dirty="0" smtClean="0"/>
              <a:t> Not nearby industrial, chemical storage, solid waste area, military zone, Airport fencing </a:t>
            </a:r>
          </a:p>
          <a:p>
            <a:pPr marL="630238" indent="179388">
              <a:buFont typeface="+mj-lt"/>
              <a:buAutoNum type="alphaLcParenR"/>
            </a:pPr>
            <a:r>
              <a:rPr lang="en-GB" dirty="0"/>
              <a:t> </a:t>
            </a:r>
            <a:r>
              <a:rPr lang="en-GB" dirty="0" smtClean="0"/>
              <a:t>Not Government restricted area </a:t>
            </a:r>
          </a:p>
          <a:p>
            <a:pPr marL="630238" indent="179388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PROCESS OF DOCUMENTATION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 smtClean="0"/>
              <a:t>The land provided/donated for IDPs should be documented as per Land Policy guidelines and Temporary Land Documentation Process for IDPs:-</a:t>
            </a:r>
          </a:p>
          <a:p>
            <a:pPr marL="1079500" lvl="1" indent="-360363">
              <a:buFont typeface="+mj-lt"/>
              <a:buAutoNum type="alphaLcParenR"/>
            </a:pPr>
            <a:r>
              <a:rPr lang="en-GB" dirty="0" smtClean="0"/>
              <a:t>Verified by the elders </a:t>
            </a:r>
          </a:p>
          <a:p>
            <a:pPr marL="1079500" lvl="1" indent="-360363">
              <a:buFont typeface="+mj-lt"/>
              <a:buAutoNum type="alphaLcParenR"/>
            </a:pPr>
            <a:r>
              <a:rPr lang="en-GB" dirty="0" smtClean="0"/>
              <a:t>Signature from landlords (Declaration of ownership handover)</a:t>
            </a:r>
          </a:p>
          <a:p>
            <a:pPr marL="1079500" lvl="1" indent="-360363">
              <a:buFont typeface="+mj-lt"/>
              <a:buAutoNum type="alphaLcParenR"/>
            </a:pPr>
            <a:r>
              <a:rPr lang="en-GB" dirty="0" smtClean="0"/>
              <a:t>Analysis the assurance, background of land </a:t>
            </a:r>
          </a:p>
          <a:p>
            <a:pPr marL="1079500" lvl="1" indent="-360363">
              <a:buFont typeface="+mj-lt"/>
              <a:buAutoNum type="alphaLcParenR"/>
            </a:pPr>
            <a:r>
              <a:rPr lang="en-GB" dirty="0" smtClean="0"/>
              <a:t>Take GPS from the land from edge to edge </a:t>
            </a:r>
          </a:p>
          <a:p>
            <a:pPr marL="1079500" lvl="1" indent="-360363">
              <a:buFont typeface="+mj-lt"/>
              <a:buAutoNum type="alphaLcParenR"/>
            </a:pPr>
            <a:r>
              <a:rPr lang="en-GB" dirty="0" smtClean="0"/>
              <a:t>Should be documented by the LG, and placed in GIS database </a:t>
            </a:r>
          </a:p>
          <a:p>
            <a:pPr marL="1079500" lvl="1" indent="-360363">
              <a:buFont typeface="+mj-lt"/>
              <a:buAutoNum type="alphaLcParenR"/>
            </a:pPr>
            <a:r>
              <a:rPr lang="en-GB" dirty="0" smtClean="0"/>
              <a:t>The LG produce announcement letter to public which is about that land X is provided for IDPs </a:t>
            </a:r>
          </a:p>
          <a:p>
            <a:pPr marL="1079500" lvl="1" indent="-360363">
              <a:buFont typeface="+mj-lt"/>
              <a:buAutoNum type="alphaLcParenR"/>
            </a:pPr>
            <a:r>
              <a:rPr lang="en-GB" dirty="0" smtClean="0"/>
              <a:t>Registered in Land Certificate Letter (LC) which is signed by MOI Minister, LG, RA, Elders, 1</a:t>
            </a:r>
            <a:r>
              <a:rPr lang="en-GB" baseline="30000" dirty="0" smtClean="0"/>
              <a:t>st</a:t>
            </a:r>
            <a:r>
              <a:rPr lang="en-GB" dirty="0" smtClean="0"/>
              <a:t> Grade Court</a:t>
            </a:r>
          </a:p>
          <a:p>
            <a:pPr marL="1079500" lvl="1" indent="-360363">
              <a:buFont typeface="+mj-lt"/>
              <a:buAutoNum type="alphaLcParenR"/>
            </a:pPr>
            <a:r>
              <a:rPr lang="en-GB" dirty="0" smtClean="0"/>
              <a:t>LC accompanied by LG Document should be submitted to Shelter Cluster and announced through media </a:t>
            </a:r>
          </a:p>
          <a:p>
            <a:pPr marL="1079500" lvl="1" indent="-360363">
              <a:buFont typeface="+mj-lt"/>
              <a:buAutoNum type="alphaLcParenR"/>
            </a:pPr>
            <a:endParaRPr lang="en-GB" dirty="0" smtClean="0"/>
          </a:p>
          <a:p>
            <a:pPr marL="1079500" lvl="1" indent="-360363">
              <a:buFont typeface="+mj-lt"/>
              <a:buAutoNum type="alphaLcParenR"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GB" dirty="0" smtClean="0"/>
              <a:t>LAND ADVOCACY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The land advocacy should be carried out by Land Advocacy Committee which consists of Elders, Governor, Mayor, </a:t>
            </a:r>
            <a:r>
              <a:rPr lang="en-GB" dirty="0" err="1" smtClean="0"/>
              <a:t>Shiekhs</a:t>
            </a:r>
            <a:r>
              <a:rPr lang="en-GB" dirty="0" smtClean="0"/>
              <a:t>, Businessmen and should be responsible for land advocacy, securing permanent land for IDPs through set of criteria  (slide 1) and document as per process (Slide 2). </a:t>
            </a:r>
          </a:p>
          <a:p>
            <a:r>
              <a:rPr lang="en-GB" dirty="0" smtClean="0"/>
              <a:t>The elders and sheikhs should have the leading role of securing permanent land for IDPs and do their best to secure enough land on December 2014 (at least 60%)</a:t>
            </a:r>
          </a:p>
          <a:p>
            <a:r>
              <a:rPr lang="en-GB" dirty="0" smtClean="0"/>
              <a:t>The Regional Governor and Mayor have the responsibility to supervise the process of advocacy, securing, documentation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LAND ALLOCATION/ DEMARCATION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Demarcation should be carried out to ensure </a:t>
            </a:r>
            <a:r>
              <a:rPr lang="en-GB" dirty="0" err="1" smtClean="0"/>
              <a:t>bonderies</a:t>
            </a:r>
            <a:r>
              <a:rPr lang="en-GB" dirty="0" smtClean="0"/>
              <a:t> of the land</a:t>
            </a:r>
          </a:p>
          <a:p>
            <a:r>
              <a:rPr lang="en-GB" dirty="0" smtClean="0"/>
              <a:t>Site planning,</a:t>
            </a:r>
          </a:p>
          <a:p>
            <a:r>
              <a:rPr lang="en-GB" dirty="0" smtClean="0"/>
              <a:t>Land Allocation; metres/person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19900" dirty="0" smtClean="0"/>
              <a:t>End</a:t>
            </a:r>
            <a:endParaRPr lang="en-GB" sz="19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222</TotalTime>
  <Words>332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Land Advocacy &amp; Documentation </vt:lpstr>
      <vt:lpstr>THE CRITERIA OF SECURED/PUBLIC LAND FOR IDPS </vt:lpstr>
      <vt:lpstr>THE PROCESS OF DOCUMENTATION</vt:lpstr>
      <vt:lpstr>LAND ADVOCACY PROCESS</vt:lpstr>
      <vt:lpstr>LAND ALLOCATION/ DEMARCATION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 Advocacy</dc:title>
  <dc:creator>Pc</dc:creator>
  <cp:lastModifiedBy>UNHCRuser</cp:lastModifiedBy>
  <cp:revision>20</cp:revision>
  <dcterms:created xsi:type="dcterms:W3CDTF">2014-11-18T07:58:12Z</dcterms:created>
  <dcterms:modified xsi:type="dcterms:W3CDTF">2015-08-13T10:26:21Z</dcterms:modified>
</cp:coreProperties>
</file>