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1416"/>
    <a:srgbClr val="04314C"/>
    <a:srgbClr val="459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59" autoAdjust="0"/>
    <p:restoredTop sz="80206" autoAdjust="0"/>
  </p:normalViewPr>
  <p:slideViewPr>
    <p:cSldViewPr>
      <p:cViewPr varScale="1">
        <p:scale>
          <a:sx n="72" d="100"/>
          <a:sy n="72" d="100"/>
        </p:scale>
        <p:origin x="2198" y="62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365FC0-2BCC-4683-9C28-A4FB2BD4DFD0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C327D833-C8A5-4DCB-A2CE-8BEC70B44636}">
      <dgm:prSet phldrT="[Text]"/>
      <dgm:spPr/>
      <dgm:t>
        <a:bodyPr/>
        <a:lstStyle/>
        <a:p>
          <a:r>
            <a:rPr lang="en-US" dirty="0" smtClean="0"/>
            <a:t>ReportHub</a:t>
          </a:r>
          <a:endParaRPr lang="en-GB" dirty="0"/>
        </a:p>
      </dgm:t>
    </dgm:pt>
    <dgm:pt modelId="{55D8AF34-6C75-4A10-88FC-E1304B5104EE}" type="parTrans" cxnId="{04D9A6A6-6021-4E95-ACBF-181B8738AEFC}">
      <dgm:prSet/>
      <dgm:spPr/>
      <dgm:t>
        <a:bodyPr/>
        <a:lstStyle/>
        <a:p>
          <a:endParaRPr lang="en-GB"/>
        </a:p>
      </dgm:t>
    </dgm:pt>
    <dgm:pt modelId="{6FD6C746-6B8C-4183-844B-6901620D74A3}" type="sibTrans" cxnId="{04D9A6A6-6021-4E95-ACBF-181B8738AEFC}">
      <dgm:prSet/>
      <dgm:spPr/>
      <dgm:t>
        <a:bodyPr/>
        <a:lstStyle/>
        <a:p>
          <a:endParaRPr lang="en-GB"/>
        </a:p>
      </dgm:t>
    </dgm:pt>
    <dgm:pt modelId="{18EB6998-DA5F-439F-93BC-560031D49878}">
      <dgm:prSet phldrT="[Text]"/>
      <dgm:spPr/>
      <dgm:t>
        <a:bodyPr/>
        <a:lstStyle/>
        <a:p>
          <a:r>
            <a:rPr lang="en-US" dirty="0" smtClean="0"/>
            <a:t>HRP reporting</a:t>
          </a:r>
          <a:endParaRPr lang="en-GB" dirty="0"/>
        </a:p>
      </dgm:t>
    </dgm:pt>
    <dgm:pt modelId="{925B7C32-2DD7-445D-94B4-EB948D86C535}" type="parTrans" cxnId="{0C88B8B6-0D27-46E1-B6B7-28967BED28B8}">
      <dgm:prSet/>
      <dgm:spPr/>
      <dgm:t>
        <a:bodyPr/>
        <a:lstStyle/>
        <a:p>
          <a:endParaRPr lang="en-GB"/>
        </a:p>
      </dgm:t>
    </dgm:pt>
    <dgm:pt modelId="{8F96B5CC-AFF3-4C66-9EAC-F700CB990095}" type="sibTrans" cxnId="{0C88B8B6-0D27-46E1-B6B7-28967BED28B8}">
      <dgm:prSet/>
      <dgm:spPr/>
      <dgm:t>
        <a:bodyPr/>
        <a:lstStyle/>
        <a:p>
          <a:endParaRPr lang="en-GB"/>
        </a:p>
      </dgm:t>
    </dgm:pt>
    <dgm:pt modelId="{4CF43447-0403-477A-B283-6CACEFA98E8B}">
      <dgm:prSet phldrT="[Text]"/>
      <dgm:spPr/>
      <dgm:t>
        <a:bodyPr/>
        <a:lstStyle/>
        <a:p>
          <a:r>
            <a:rPr lang="en-US" dirty="0" smtClean="0"/>
            <a:t>Activities</a:t>
          </a:r>
          <a:endParaRPr lang="en-GB" dirty="0"/>
        </a:p>
      </dgm:t>
    </dgm:pt>
    <dgm:pt modelId="{51E2B1CB-00FB-4E7E-83F4-4F033979BE87}" type="parTrans" cxnId="{1F3ECAB2-F649-4596-A06E-B4CD262AAFA5}">
      <dgm:prSet/>
      <dgm:spPr/>
      <dgm:t>
        <a:bodyPr/>
        <a:lstStyle/>
        <a:p>
          <a:endParaRPr lang="en-GB"/>
        </a:p>
      </dgm:t>
    </dgm:pt>
    <dgm:pt modelId="{AAA28442-BC58-430D-B850-3C4CD67987E8}" type="sibTrans" cxnId="{1F3ECAB2-F649-4596-A06E-B4CD262AAFA5}">
      <dgm:prSet/>
      <dgm:spPr/>
      <dgm:t>
        <a:bodyPr/>
        <a:lstStyle/>
        <a:p>
          <a:endParaRPr lang="en-GB"/>
        </a:p>
      </dgm:t>
    </dgm:pt>
    <dgm:pt modelId="{D619907F-E20D-4140-BB62-97CFD239436D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GB" dirty="0"/>
        </a:p>
      </dgm:t>
    </dgm:pt>
    <dgm:pt modelId="{599B2EC1-A2FC-4E14-8AE1-75046BCAAFBD}" type="parTrans" cxnId="{80C4252D-EA92-476B-A2CF-2DA732FB14BB}">
      <dgm:prSet/>
      <dgm:spPr/>
      <dgm:t>
        <a:bodyPr/>
        <a:lstStyle/>
        <a:p>
          <a:endParaRPr lang="en-GB"/>
        </a:p>
      </dgm:t>
    </dgm:pt>
    <dgm:pt modelId="{5C88CBF3-88AB-4F0B-BE0C-94350A8A998C}" type="sibTrans" cxnId="{80C4252D-EA92-476B-A2CF-2DA732FB14BB}">
      <dgm:prSet/>
      <dgm:spPr/>
      <dgm:t>
        <a:bodyPr/>
        <a:lstStyle/>
        <a:p>
          <a:endParaRPr lang="en-GB"/>
        </a:p>
      </dgm:t>
    </dgm:pt>
    <dgm:pt modelId="{05202B23-42AD-46E2-A35F-65B0F4C3560E}">
      <dgm:prSet phldrT="[Text]"/>
      <dgm:spPr/>
      <dgm:t>
        <a:bodyPr/>
        <a:lstStyle/>
        <a:p>
          <a:r>
            <a:rPr lang="en-US" dirty="0" smtClean="0"/>
            <a:t>Stockpiles</a:t>
          </a:r>
          <a:endParaRPr lang="en-GB" dirty="0"/>
        </a:p>
      </dgm:t>
    </dgm:pt>
    <dgm:pt modelId="{A9EFF1C7-241B-41C9-A735-6C5A57AE42C6}" type="parTrans" cxnId="{9719EAE7-CE6C-45A3-8352-B369B2485904}">
      <dgm:prSet/>
      <dgm:spPr/>
      <dgm:t>
        <a:bodyPr/>
        <a:lstStyle/>
        <a:p>
          <a:endParaRPr lang="en-GB"/>
        </a:p>
      </dgm:t>
    </dgm:pt>
    <dgm:pt modelId="{AAC08FE1-C363-4EAF-A3EC-724483B187D2}" type="sibTrans" cxnId="{9719EAE7-CE6C-45A3-8352-B369B2485904}">
      <dgm:prSet/>
      <dgm:spPr/>
      <dgm:t>
        <a:bodyPr/>
        <a:lstStyle/>
        <a:p>
          <a:endParaRPr lang="en-GB"/>
        </a:p>
      </dgm:t>
    </dgm:pt>
    <dgm:pt modelId="{AD0014D5-13CA-422B-8100-CD9060F624D3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smtClean="0"/>
            <a:t>Locations</a:t>
          </a:r>
          <a:endParaRPr lang="en-GB" dirty="0"/>
        </a:p>
      </dgm:t>
    </dgm:pt>
    <dgm:pt modelId="{E8055A08-17F1-4981-B02D-991705281A54}" type="parTrans" cxnId="{DD638A2D-9189-432D-BE43-D2DBF371DED7}">
      <dgm:prSet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n-GB"/>
        </a:p>
      </dgm:t>
    </dgm:pt>
    <dgm:pt modelId="{AB26F97D-DA55-4F66-B001-C252197D3A9C}" type="sibTrans" cxnId="{DD638A2D-9189-432D-BE43-D2DBF371DED7}">
      <dgm:prSet/>
      <dgm:spPr/>
      <dgm:t>
        <a:bodyPr/>
        <a:lstStyle/>
        <a:p>
          <a:endParaRPr lang="en-GB"/>
        </a:p>
      </dgm:t>
    </dgm:pt>
    <dgm:pt modelId="{36453269-38BF-4EA6-974C-83356CBA2480}">
      <dgm:prSet phldrT="[Text]"/>
      <dgm:spPr/>
      <dgm:t>
        <a:bodyPr/>
        <a:lstStyle/>
        <a:p>
          <a:r>
            <a:rPr lang="en-US" dirty="0" smtClean="0"/>
            <a:t>Funding</a:t>
          </a:r>
          <a:endParaRPr lang="en-GB" dirty="0"/>
        </a:p>
      </dgm:t>
    </dgm:pt>
    <dgm:pt modelId="{433BDBC7-8585-4FF4-A409-F3503540D14D}" type="parTrans" cxnId="{DBBE64B7-ACAA-466B-9B30-3D0AF95B139C}">
      <dgm:prSet/>
      <dgm:spPr/>
      <dgm:t>
        <a:bodyPr/>
        <a:lstStyle/>
        <a:p>
          <a:endParaRPr lang="en-GB"/>
        </a:p>
      </dgm:t>
    </dgm:pt>
    <dgm:pt modelId="{D7194FCC-F081-46C0-815E-C0BC1357EA20}" type="sibTrans" cxnId="{DBBE64B7-ACAA-466B-9B30-3D0AF95B139C}">
      <dgm:prSet/>
      <dgm:spPr/>
      <dgm:t>
        <a:bodyPr/>
        <a:lstStyle/>
        <a:p>
          <a:endParaRPr lang="en-GB"/>
        </a:p>
      </dgm:t>
    </dgm:pt>
    <dgm:pt modelId="{F4EB30FC-A475-4F3A-90BB-1AD67B479DEC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smtClean="0"/>
            <a:t>Available stocks</a:t>
          </a:r>
          <a:endParaRPr lang="en-GB" dirty="0"/>
        </a:p>
      </dgm:t>
    </dgm:pt>
    <dgm:pt modelId="{A3EA3559-5061-41E6-B27F-086F34207025}" type="parTrans" cxnId="{986587E1-44F5-4B09-B293-B69E871B058B}">
      <dgm:prSet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n-GB"/>
        </a:p>
      </dgm:t>
    </dgm:pt>
    <dgm:pt modelId="{32AB36D7-C737-4450-BE1A-7B696834C12F}" type="sibTrans" cxnId="{986587E1-44F5-4B09-B293-B69E871B058B}">
      <dgm:prSet/>
      <dgm:spPr/>
      <dgm:t>
        <a:bodyPr/>
        <a:lstStyle/>
        <a:p>
          <a:endParaRPr lang="en-GB"/>
        </a:p>
      </dgm:t>
    </dgm:pt>
    <dgm:pt modelId="{8335E043-3DAB-4EC6-B9BB-8240874013E0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smtClean="0"/>
            <a:t>Stocks in pipeline</a:t>
          </a:r>
          <a:endParaRPr lang="en-GB" dirty="0"/>
        </a:p>
      </dgm:t>
    </dgm:pt>
    <dgm:pt modelId="{7E265EC5-3A82-4DCF-AD6E-2E09C4072824}" type="parTrans" cxnId="{C76A3BF6-8277-4C31-933E-B12A02551D9E}">
      <dgm:prSet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n-GB"/>
        </a:p>
      </dgm:t>
    </dgm:pt>
    <dgm:pt modelId="{AC4305D0-827B-40B5-9CB0-C6764202260A}" type="sibTrans" cxnId="{C76A3BF6-8277-4C31-933E-B12A02551D9E}">
      <dgm:prSet/>
      <dgm:spPr/>
      <dgm:t>
        <a:bodyPr/>
        <a:lstStyle/>
        <a:p>
          <a:endParaRPr lang="en-GB"/>
        </a:p>
      </dgm:t>
    </dgm:pt>
    <dgm:pt modelId="{14DD543C-078C-4D80-95D9-C40853609567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 smtClean="0"/>
            <a:t>Timelines</a:t>
          </a:r>
          <a:endParaRPr lang="en-GB" dirty="0"/>
        </a:p>
      </dgm:t>
    </dgm:pt>
    <dgm:pt modelId="{DD1D41E9-3C6C-42D1-9E92-9D5FF6743A87}" type="parTrans" cxnId="{65996212-94C0-489F-B827-47AE775B027A}">
      <dgm:prSet/>
      <dgm:spPr/>
      <dgm:t>
        <a:bodyPr/>
        <a:lstStyle/>
        <a:p>
          <a:endParaRPr lang="en-GB"/>
        </a:p>
      </dgm:t>
    </dgm:pt>
    <dgm:pt modelId="{5F168CBE-A809-4710-B0A0-DDF85711D591}" type="sibTrans" cxnId="{65996212-94C0-489F-B827-47AE775B027A}">
      <dgm:prSet/>
      <dgm:spPr/>
      <dgm:t>
        <a:bodyPr/>
        <a:lstStyle/>
        <a:p>
          <a:endParaRPr lang="en-GB"/>
        </a:p>
      </dgm:t>
    </dgm:pt>
    <dgm:pt modelId="{99847FA7-7F89-4BDF-B62B-2A5207A459B7}" type="pres">
      <dgm:prSet presAssocID="{52365FC0-2BCC-4683-9C28-A4FB2BD4DFD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DA6F139-D036-4CBA-AF40-266038ECA262}" type="pres">
      <dgm:prSet presAssocID="{C327D833-C8A5-4DCB-A2CE-8BEC70B44636}" presName="root1" presStyleCnt="0"/>
      <dgm:spPr/>
    </dgm:pt>
    <dgm:pt modelId="{14C77E9E-F8DF-45F9-9A8D-E4994C9932DA}" type="pres">
      <dgm:prSet presAssocID="{C327D833-C8A5-4DCB-A2CE-8BEC70B44636}" presName="LevelOneTextNode" presStyleLbl="node0" presStyleIdx="0" presStyleCnt="1">
        <dgm:presLayoutVars>
          <dgm:chPref val="3"/>
        </dgm:presLayoutVars>
      </dgm:prSet>
      <dgm:spPr/>
    </dgm:pt>
    <dgm:pt modelId="{1F0E50DB-B0FA-42B9-A24A-4679354092EA}" type="pres">
      <dgm:prSet presAssocID="{C327D833-C8A5-4DCB-A2CE-8BEC70B44636}" presName="level2hierChild" presStyleCnt="0"/>
      <dgm:spPr/>
    </dgm:pt>
    <dgm:pt modelId="{1DA585CC-A398-4FA4-A302-97C6998B5AF0}" type="pres">
      <dgm:prSet presAssocID="{925B7C32-2DD7-445D-94B4-EB948D86C535}" presName="conn2-1" presStyleLbl="parChTrans1D2" presStyleIdx="0" presStyleCnt="3"/>
      <dgm:spPr/>
    </dgm:pt>
    <dgm:pt modelId="{B84C2B19-8670-4E53-A08C-ACD2845F5A08}" type="pres">
      <dgm:prSet presAssocID="{925B7C32-2DD7-445D-94B4-EB948D86C535}" presName="connTx" presStyleLbl="parChTrans1D2" presStyleIdx="0" presStyleCnt="3"/>
      <dgm:spPr/>
    </dgm:pt>
    <dgm:pt modelId="{F8AFAD0A-0A4B-40A7-85A7-524FBD60066B}" type="pres">
      <dgm:prSet presAssocID="{18EB6998-DA5F-439F-93BC-560031D49878}" presName="root2" presStyleCnt="0"/>
      <dgm:spPr/>
    </dgm:pt>
    <dgm:pt modelId="{37B6CE5B-C6FC-423C-A8A5-4CF9ED453D7F}" type="pres">
      <dgm:prSet presAssocID="{18EB6998-DA5F-439F-93BC-560031D49878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96DB71A-63E0-472B-9DD8-5C06F0F4978F}" type="pres">
      <dgm:prSet presAssocID="{18EB6998-DA5F-439F-93BC-560031D49878}" presName="level3hierChild" presStyleCnt="0"/>
      <dgm:spPr/>
    </dgm:pt>
    <dgm:pt modelId="{DB9775E5-2F7E-43FD-BA26-087B6640FC65}" type="pres">
      <dgm:prSet presAssocID="{51E2B1CB-00FB-4E7E-83F4-4F033979BE87}" presName="conn2-1" presStyleLbl="parChTrans1D3" presStyleIdx="0" presStyleCnt="6"/>
      <dgm:spPr/>
    </dgm:pt>
    <dgm:pt modelId="{B4C21AC9-5BA5-4513-AECC-0B8F84543E32}" type="pres">
      <dgm:prSet presAssocID="{51E2B1CB-00FB-4E7E-83F4-4F033979BE87}" presName="connTx" presStyleLbl="parChTrans1D3" presStyleIdx="0" presStyleCnt="6"/>
      <dgm:spPr/>
    </dgm:pt>
    <dgm:pt modelId="{854B2430-E9C3-48ED-9871-80E33A3492F7}" type="pres">
      <dgm:prSet presAssocID="{4CF43447-0403-477A-B283-6CACEFA98E8B}" presName="root2" presStyleCnt="0"/>
      <dgm:spPr/>
    </dgm:pt>
    <dgm:pt modelId="{FB2D152F-C8AB-4AF4-8B60-E67BE9B218B4}" type="pres">
      <dgm:prSet presAssocID="{4CF43447-0403-477A-B283-6CACEFA98E8B}" presName="LevelTwoTextNode" presStyleLbl="node3" presStyleIdx="0" presStyleCnt="6">
        <dgm:presLayoutVars>
          <dgm:chPref val="3"/>
        </dgm:presLayoutVars>
      </dgm:prSet>
      <dgm:spPr/>
    </dgm:pt>
    <dgm:pt modelId="{ECF40358-160E-4B02-9811-579D7236A411}" type="pres">
      <dgm:prSet presAssocID="{4CF43447-0403-477A-B283-6CACEFA98E8B}" presName="level3hierChild" presStyleCnt="0"/>
      <dgm:spPr/>
    </dgm:pt>
    <dgm:pt modelId="{BC1B6F2F-B9B0-473B-8416-377B37EAD1ED}" type="pres">
      <dgm:prSet presAssocID="{599B2EC1-A2FC-4E14-8AE1-75046BCAAFBD}" presName="conn2-1" presStyleLbl="parChTrans1D3" presStyleIdx="1" presStyleCnt="6"/>
      <dgm:spPr/>
    </dgm:pt>
    <dgm:pt modelId="{4E1E63BB-F405-41EE-9B22-4A7645179561}" type="pres">
      <dgm:prSet presAssocID="{599B2EC1-A2FC-4E14-8AE1-75046BCAAFBD}" presName="connTx" presStyleLbl="parChTrans1D3" presStyleIdx="1" presStyleCnt="6"/>
      <dgm:spPr/>
    </dgm:pt>
    <dgm:pt modelId="{331B227E-1EFC-4C6F-9EA0-6C076B406C12}" type="pres">
      <dgm:prSet presAssocID="{D619907F-E20D-4140-BB62-97CFD239436D}" presName="root2" presStyleCnt="0"/>
      <dgm:spPr/>
    </dgm:pt>
    <dgm:pt modelId="{BB2E595D-5651-465D-890A-089B79056040}" type="pres">
      <dgm:prSet presAssocID="{D619907F-E20D-4140-BB62-97CFD239436D}" presName="LevelTwoTextNode" presStyleLbl="node3" presStyleIdx="1" presStyleCnt="6">
        <dgm:presLayoutVars>
          <dgm:chPref val="3"/>
        </dgm:presLayoutVars>
      </dgm:prSet>
      <dgm:spPr/>
    </dgm:pt>
    <dgm:pt modelId="{7E551D94-88CB-434F-BEFE-2E9E45BAA460}" type="pres">
      <dgm:prSet presAssocID="{D619907F-E20D-4140-BB62-97CFD239436D}" presName="level3hierChild" presStyleCnt="0"/>
      <dgm:spPr/>
    </dgm:pt>
    <dgm:pt modelId="{7AF8DB35-6AF5-4717-B731-241922BA0EDE}" type="pres">
      <dgm:prSet presAssocID="{433BDBC7-8585-4FF4-A409-F3503540D14D}" presName="conn2-1" presStyleLbl="parChTrans1D3" presStyleIdx="2" presStyleCnt="6"/>
      <dgm:spPr/>
    </dgm:pt>
    <dgm:pt modelId="{445D8266-7FE0-4B65-A0B9-CF13B0942E7B}" type="pres">
      <dgm:prSet presAssocID="{433BDBC7-8585-4FF4-A409-F3503540D14D}" presName="connTx" presStyleLbl="parChTrans1D3" presStyleIdx="2" presStyleCnt="6"/>
      <dgm:spPr/>
    </dgm:pt>
    <dgm:pt modelId="{2D83D5C0-61C7-4756-8A8C-D1654644CFA4}" type="pres">
      <dgm:prSet presAssocID="{36453269-38BF-4EA6-974C-83356CBA2480}" presName="root2" presStyleCnt="0"/>
      <dgm:spPr/>
    </dgm:pt>
    <dgm:pt modelId="{3F376BF0-6A61-4152-A60A-F216FF3E1769}" type="pres">
      <dgm:prSet presAssocID="{36453269-38BF-4EA6-974C-83356CBA2480}" presName="LevelTwoTextNode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32A8937-25AC-4724-9D32-B30B73CB51C3}" type="pres">
      <dgm:prSet presAssocID="{36453269-38BF-4EA6-974C-83356CBA2480}" presName="level3hierChild" presStyleCnt="0"/>
      <dgm:spPr/>
    </dgm:pt>
    <dgm:pt modelId="{DF51B697-4969-421C-A02E-869514A94D8F}" type="pres">
      <dgm:prSet presAssocID="{DD1D41E9-3C6C-42D1-9E92-9D5FF6743A87}" presName="conn2-1" presStyleLbl="parChTrans1D2" presStyleIdx="1" presStyleCnt="3"/>
      <dgm:spPr/>
    </dgm:pt>
    <dgm:pt modelId="{0650021E-BBF7-4B27-B8BA-D3DAFDDA1EE0}" type="pres">
      <dgm:prSet presAssocID="{DD1D41E9-3C6C-42D1-9E92-9D5FF6743A87}" presName="connTx" presStyleLbl="parChTrans1D2" presStyleIdx="1" presStyleCnt="3"/>
      <dgm:spPr/>
    </dgm:pt>
    <dgm:pt modelId="{46672441-9892-45F7-A895-27C6A76F41CA}" type="pres">
      <dgm:prSet presAssocID="{14DD543C-078C-4D80-95D9-C40853609567}" presName="root2" presStyleCnt="0"/>
      <dgm:spPr/>
    </dgm:pt>
    <dgm:pt modelId="{52B8ABE0-8A65-4126-B402-86BC83651A0C}" type="pres">
      <dgm:prSet presAssocID="{14DD543C-078C-4D80-95D9-C40853609567}" presName="LevelTwoTextNode" presStyleLbl="node2" presStyleIdx="1" presStyleCnt="3" custLinFactNeighborX="4758" custLinFactNeighborY="55896">
        <dgm:presLayoutVars>
          <dgm:chPref val="3"/>
        </dgm:presLayoutVars>
      </dgm:prSet>
      <dgm:spPr/>
    </dgm:pt>
    <dgm:pt modelId="{082A3AB5-EA73-4EBC-B053-604A6585E7E4}" type="pres">
      <dgm:prSet presAssocID="{14DD543C-078C-4D80-95D9-C40853609567}" presName="level3hierChild" presStyleCnt="0"/>
      <dgm:spPr/>
    </dgm:pt>
    <dgm:pt modelId="{4792CD15-331C-4B33-B650-B1003822F726}" type="pres">
      <dgm:prSet presAssocID="{A9EFF1C7-241B-41C9-A735-6C5A57AE42C6}" presName="conn2-1" presStyleLbl="parChTrans1D2" presStyleIdx="2" presStyleCnt="3"/>
      <dgm:spPr/>
    </dgm:pt>
    <dgm:pt modelId="{A3336B0B-A430-4ACE-8D15-A4E98B78DA08}" type="pres">
      <dgm:prSet presAssocID="{A9EFF1C7-241B-41C9-A735-6C5A57AE42C6}" presName="connTx" presStyleLbl="parChTrans1D2" presStyleIdx="2" presStyleCnt="3"/>
      <dgm:spPr/>
    </dgm:pt>
    <dgm:pt modelId="{875C129B-8F66-4729-8D50-35A462E25D51}" type="pres">
      <dgm:prSet presAssocID="{05202B23-42AD-46E2-A35F-65B0F4C3560E}" presName="root2" presStyleCnt="0"/>
      <dgm:spPr/>
    </dgm:pt>
    <dgm:pt modelId="{6314AF57-A1DC-4CD8-A24C-40C7826DE300}" type="pres">
      <dgm:prSet presAssocID="{05202B23-42AD-46E2-A35F-65B0F4C3560E}" presName="LevelTwoTextNode" presStyleLbl="node2" presStyleIdx="2" presStyleCnt="3">
        <dgm:presLayoutVars>
          <dgm:chPref val="3"/>
        </dgm:presLayoutVars>
      </dgm:prSet>
      <dgm:spPr/>
    </dgm:pt>
    <dgm:pt modelId="{FBF79118-A760-4F52-BE5A-6AF2DB8E48BA}" type="pres">
      <dgm:prSet presAssocID="{05202B23-42AD-46E2-A35F-65B0F4C3560E}" presName="level3hierChild" presStyleCnt="0"/>
      <dgm:spPr/>
    </dgm:pt>
    <dgm:pt modelId="{F08E0522-3819-4843-B44E-8CB7F2FE6373}" type="pres">
      <dgm:prSet presAssocID="{E8055A08-17F1-4981-B02D-991705281A54}" presName="conn2-1" presStyleLbl="parChTrans1D3" presStyleIdx="3" presStyleCnt="6"/>
      <dgm:spPr/>
    </dgm:pt>
    <dgm:pt modelId="{66485F7B-ABC7-406D-B752-704127672B84}" type="pres">
      <dgm:prSet presAssocID="{E8055A08-17F1-4981-B02D-991705281A54}" presName="connTx" presStyleLbl="parChTrans1D3" presStyleIdx="3" presStyleCnt="6"/>
      <dgm:spPr/>
    </dgm:pt>
    <dgm:pt modelId="{32FE7AF1-4564-4106-9A3A-B389CCE2F898}" type="pres">
      <dgm:prSet presAssocID="{AD0014D5-13CA-422B-8100-CD9060F624D3}" presName="root2" presStyleCnt="0"/>
      <dgm:spPr/>
    </dgm:pt>
    <dgm:pt modelId="{444FAC92-DDCF-4C83-A6E2-CE2FD1C73FFB}" type="pres">
      <dgm:prSet presAssocID="{AD0014D5-13CA-422B-8100-CD9060F624D3}" presName="LevelTwoTextNode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3B9DFF7-8F40-41BE-B1FC-65FA1A9ACA33}" type="pres">
      <dgm:prSet presAssocID="{AD0014D5-13CA-422B-8100-CD9060F624D3}" presName="level3hierChild" presStyleCnt="0"/>
      <dgm:spPr/>
    </dgm:pt>
    <dgm:pt modelId="{7D083C6F-258B-4359-8907-43CDC04CC52A}" type="pres">
      <dgm:prSet presAssocID="{A3EA3559-5061-41E6-B27F-086F34207025}" presName="conn2-1" presStyleLbl="parChTrans1D3" presStyleIdx="4" presStyleCnt="6"/>
      <dgm:spPr/>
    </dgm:pt>
    <dgm:pt modelId="{64B5A16F-3610-4CD9-8BB2-6931D218F74D}" type="pres">
      <dgm:prSet presAssocID="{A3EA3559-5061-41E6-B27F-086F34207025}" presName="connTx" presStyleLbl="parChTrans1D3" presStyleIdx="4" presStyleCnt="6"/>
      <dgm:spPr/>
    </dgm:pt>
    <dgm:pt modelId="{022659AF-6FCC-4224-B46B-2F8478AF390F}" type="pres">
      <dgm:prSet presAssocID="{F4EB30FC-A475-4F3A-90BB-1AD67B479DEC}" presName="root2" presStyleCnt="0"/>
      <dgm:spPr/>
    </dgm:pt>
    <dgm:pt modelId="{FB98A8A9-048C-4823-B8E1-67C30D0C4A38}" type="pres">
      <dgm:prSet presAssocID="{F4EB30FC-A475-4F3A-90BB-1AD67B479DEC}" presName="LevelTwoTextNode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4931233-9D51-4352-AB07-CC3D50DB9BD2}" type="pres">
      <dgm:prSet presAssocID="{F4EB30FC-A475-4F3A-90BB-1AD67B479DEC}" presName="level3hierChild" presStyleCnt="0"/>
      <dgm:spPr/>
    </dgm:pt>
    <dgm:pt modelId="{3B415C83-2D77-4E35-9F0B-E17C0CC02D82}" type="pres">
      <dgm:prSet presAssocID="{7E265EC5-3A82-4DCF-AD6E-2E09C4072824}" presName="conn2-1" presStyleLbl="parChTrans1D3" presStyleIdx="5" presStyleCnt="6"/>
      <dgm:spPr/>
    </dgm:pt>
    <dgm:pt modelId="{B5EA2D78-B2AD-493A-B1C6-9CB451BBAA35}" type="pres">
      <dgm:prSet presAssocID="{7E265EC5-3A82-4DCF-AD6E-2E09C4072824}" presName="connTx" presStyleLbl="parChTrans1D3" presStyleIdx="5" presStyleCnt="6"/>
      <dgm:spPr/>
    </dgm:pt>
    <dgm:pt modelId="{B3652209-56D6-4752-8829-5776415E601E}" type="pres">
      <dgm:prSet presAssocID="{8335E043-3DAB-4EC6-B9BB-8240874013E0}" presName="root2" presStyleCnt="0"/>
      <dgm:spPr/>
    </dgm:pt>
    <dgm:pt modelId="{87924B0C-D636-43E6-95E1-239B407FB4E1}" type="pres">
      <dgm:prSet presAssocID="{8335E043-3DAB-4EC6-B9BB-8240874013E0}" presName="LevelTwoTextNode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F0E6053-3AEF-43FD-93EA-415A08341485}" type="pres">
      <dgm:prSet presAssocID="{8335E043-3DAB-4EC6-B9BB-8240874013E0}" presName="level3hierChild" presStyleCnt="0"/>
      <dgm:spPr/>
    </dgm:pt>
  </dgm:ptLst>
  <dgm:cxnLst>
    <dgm:cxn modelId="{67E25FA5-F31C-41BB-B869-559A054008F9}" type="presOf" srcId="{AD0014D5-13CA-422B-8100-CD9060F624D3}" destId="{444FAC92-DDCF-4C83-A6E2-CE2FD1C73FFB}" srcOrd="0" destOrd="0" presId="urn:microsoft.com/office/officeart/2005/8/layout/hierarchy2"/>
    <dgm:cxn modelId="{A52114F4-C76A-4FD0-9D26-06E824C28B6C}" type="presOf" srcId="{A3EA3559-5061-41E6-B27F-086F34207025}" destId="{7D083C6F-258B-4359-8907-43CDC04CC52A}" srcOrd="0" destOrd="0" presId="urn:microsoft.com/office/officeart/2005/8/layout/hierarchy2"/>
    <dgm:cxn modelId="{AA08CC13-CA1D-42D3-A71A-48B32D0DC90B}" type="presOf" srcId="{DD1D41E9-3C6C-42D1-9E92-9D5FF6743A87}" destId="{DF51B697-4969-421C-A02E-869514A94D8F}" srcOrd="0" destOrd="0" presId="urn:microsoft.com/office/officeart/2005/8/layout/hierarchy2"/>
    <dgm:cxn modelId="{402DA7F7-D2FC-4DFA-B768-AB6540F13C40}" type="presOf" srcId="{4CF43447-0403-477A-B283-6CACEFA98E8B}" destId="{FB2D152F-C8AB-4AF4-8B60-E67BE9B218B4}" srcOrd="0" destOrd="0" presId="urn:microsoft.com/office/officeart/2005/8/layout/hierarchy2"/>
    <dgm:cxn modelId="{DA49A796-04BD-47A2-B476-CD8671B8EEFB}" type="presOf" srcId="{433BDBC7-8585-4FF4-A409-F3503540D14D}" destId="{7AF8DB35-6AF5-4717-B731-241922BA0EDE}" srcOrd="0" destOrd="0" presId="urn:microsoft.com/office/officeart/2005/8/layout/hierarchy2"/>
    <dgm:cxn modelId="{E2010C6A-49D0-414D-9EFF-9BB19B2D4AFE}" type="presOf" srcId="{A9EFF1C7-241B-41C9-A735-6C5A57AE42C6}" destId="{A3336B0B-A430-4ACE-8D15-A4E98B78DA08}" srcOrd="1" destOrd="0" presId="urn:microsoft.com/office/officeart/2005/8/layout/hierarchy2"/>
    <dgm:cxn modelId="{FA8D433C-0C9F-458E-8752-C54DD7B9509B}" type="presOf" srcId="{433BDBC7-8585-4FF4-A409-F3503540D14D}" destId="{445D8266-7FE0-4B65-A0B9-CF13B0942E7B}" srcOrd="1" destOrd="0" presId="urn:microsoft.com/office/officeart/2005/8/layout/hierarchy2"/>
    <dgm:cxn modelId="{9719EAE7-CE6C-45A3-8352-B369B2485904}" srcId="{C327D833-C8A5-4DCB-A2CE-8BEC70B44636}" destId="{05202B23-42AD-46E2-A35F-65B0F4C3560E}" srcOrd="2" destOrd="0" parTransId="{A9EFF1C7-241B-41C9-A735-6C5A57AE42C6}" sibTransId="{AAC08FE1-C363-4EAF-A3EC-724483B187D2}"/>
    <dgm:cxn modelId="{386BD6EE-224C-4CA7-920F-9ACF112029C8}" type="presOf" srcId="{05202B23-42AD-46E2-A35F-65B0F4C3560E}" destId="{6314AF57-A1DC-4CD8-A24C-40C7826DE300}" srcOrd="0" destOrd="0" presId="urn:microsoft.com/office/officeart/2005/8/layout/hierarchy2"/>
    <dgm:cxn modelId="{A6DF1A2D-DF6F-4F52-BFAA-42B14A9810A3}" type="presOf" srcId="{E8055A08-17F1-4981-B02D-991705281A54}" destId="{66485F7B-ABC7-406D-B752-704127672B84}" srcOrd="1" destOrd="0" presId="urn:microsoft.com/office/officeart/2005/8/layout/hierarchy2"/>
    <dgm:cxn modelId="{E9FA1980-8276-4AA4-A5D5-B52F452BE283}" type="presOf" srcId="{36453269-38BF-4EA6-974C-83356CBA2480}" destId="{3F376BF0-6A61-4152-A60A-F216FF3E1769}" srcOrd="0" destOrd="0" presId="urn:microsoft.com/office/officeart/2005/8/layout/hierarchy2"/>
    <dgm:cxn modelId="{D8A5324B-5EB7-4165-9ED7-59EE38979B1E}" type="presOf" srcId="{A9EFF1C7-241B-41C9-A735-6C5A57AE42C6}" destId="{4792CD15-331C-4B33-B650-B1003822F726}" srcOrd="0" destOrd="0" presId="urn:microsoft.com/office/officeart/2005/8/layout/hierarchy2"/>
    <dgm:cxn modelId="{7CE40E70-3218-4E51-ABB0-D91620E237C4}" type="presOf" srcId="{DD1D41E9-3C6C-42D1-9E92-9D5FF6743A87}" destId="{0650021E-BBF7-4B27-B8BA-D3DAFDDA1EE0}" srcOrd="1" destOrd="0" presId="urn:microsoft.com/office/officeart/2005/8/layout/hierarchy2"/>
    <dgm:cxn modelId="{DBBE64B7-ACAA-466B-9B30-3D0AF95B139C}" srcId="{18EB6998-DA5F-439F-93BC-560031D49878}" destId="{36453269-38BF-4EA6-974C-83356CBA2480}" srcOrd="2" destOrd="0" parTransId="{433BDBC7-8585-4FF4-A409-F3503540D14D}" sibTransId="{D7194FCC-F081-46C0-815E-C0BC1357EA20}"/>
    <dgm:cxn modelId="{0504A5AF-4628-43A7-9BC2-FE691CBD8899}" type="presOf" srcId="{599B2EC1-A2FC-4E14-8AE1-75046BCAAFBD}" destId="{BC1B6F2F-B9B0-473B-8416-377B37EAD1ED}" srcOrd="0" destOrd="0" presId="urn:microsoft.com/office/officeart/2005/8/layout/hierarchy2"/>
    <dgm:cxn modelId="{CC29895A-5896-4FEF-9B02-BA76469D86B3}" type="presOf" srcId="{7E265EC5-3A82-4DCF-AD6E-2E09C4072824}" destId="{3B415C83-2D77-4E35-9F0B-E17C0CC02D82}" srcOrd="0" destOrd="0" presId="urn:microsoft.com/office/officeart/2005/8/layout/hierarchy2"/>
    <dgm:cxn modelId="{13CF75E3-0A45-4D6F-9C8E-A0052A55B6CF}" type="presOf" srcId="{51E2B1CB-00FB-4E7E-83F4-4F033979BE87}" destId="{DB9775E5-2F7E-43FD-BA26-087B6640FC65}" srcOrd="0" destOrd="0" presId="urn:microsoft.com/office/officeart/2005/8/layout/hierarchy2"/>
    <dgm:cxn modelId="{6A56B06E-BE2F-4A04-9221-134C3F0929F7}" type="presOf" srcId="{A3EA3559-5061-41E6-B27F-086F34207025}" destId="{64B5A16F-3610-4CD9-8BB2-6931D218F74D}" srcOrd="1" destOrd="0" presId="urn:microsoft.com/office/officeart/2005/8/layout/hierarchy2"/>
    <dgm:cxn modelId="{DB18896C-3B35-4C01-80A1-49BBA4DC382E}" type="presOf" srcId="{18EB6998-DA5F-439F-93BC-560031D49878}" destId="{37B6CE5B-C6FC-423C-A8A5-4CF9ED453D7F}" srcOrd="0" destOrd="0" presId="urn:microsoft.com/office/officeart/2005/8/layout/hierarchy2"/>
    <dgm:cxn modelId="{65996212-94C0-489F-B827-47AE775B027A}" srcId="{C327D833-C8A5-4DCB-A2CE-8BEC70B44636}" destId="{14DD543C-078C-4D80-95D9-C40853609567}" srcOrd="1" destOrd="0" parTransId="{DD1D41E9-3C6C-42D1-9E92-9D5FF6743A87}" sibTransId="{5F168CBE-A809-4710-B0A0-DDF85711D591}"/>
    <dgm:cxn modelId="{480F228C-9632-45CB-B0CE-3372335E409A}" type="presOf" srcId="{C327D833-C8A5-4DCB-A2CE-8BEC70B44636}" destId="{14C77E9E-F8DF-45F9-9A8D-E4994C9932DA}" srcOrd="0" destOrd="0" presId="urn:microsoft.com/office/officeart/2005/8/layout/hierarchy2"/>
    <dgm:cxn modelId="{799E3AF3-A58E-47CD-B70A-BF87B07A09F3}" type="presOf" srcId="{51E2B1CB-00FB-4E7E-83F4-4F033979BE87}" destId="{B4C21AC9-5BA5-4513-AECC-0B8F84543E32}" srcOrd="1" destOrd="0" presId="urn:microsoft.com/office/officeart/2005/8/layout/hierarchy2"/>
    <dgm:cxn modelId="{DD638A2D-9189-432D-BE43-D2DBF371DED7}" srcId="{05202B23-42AD-46E2-A35F-65B0F4C3560E}" destId="{AD0014D5-13CA-422B-8100-CD9060F624D3}" srcOrd="0" destOrd="0" parTransId="{E8055A08-17F1-4981-B02D-991705281A54}" sibTransId="{AB26F97D-DA55-4F66-B001-C252197D3A9C}"/>
    <dgm:cxn modelId="{986587E1-44F5-4B09-B293-B69E871B058B}" srcId="{05202B23-42AD-46E2-A35F-65B0F4C3560E}" destId="{F4EB30FC-A475-4F3A-90BB-1AD67B479DEC}" srcOrd="1" destOrd="0" parTransId="{A3EA3559-5061-41E6-B27F-086F34207025}" sibTransId="{32AB36D7-C737-4450-BE1A-7B696834C12F}"/>
    <dgm:cxn modelId="{2105B32E-76E8-4A0A-B39A-5AFF446E3D38}" type="presOf" srcId="{F4EB30FC-A475-4F3A-90BB-1AD67B479DEC}" destId="{FB98A8A9-048C-4823-B8E1-67C30D0C4A38}" srcOrd="0" destOrd="0" presId="urn:microsoft.com/office/officeart/2005/8/layout/hierarchy2"/>
    <dgm:cxn modelId="{C76A3BF6-8277-4C31-933E-B12A02551D9E}" srcId="{05202B23-42AD-46E2-A35F-65B0F4C3560E}" destId="{8335E043-3DAB-4EC6-B9BB-8240874013E0}" srcOrd="2" destOrd="0" parTransId="{7E265EC5-3A82-4DCF-AD6E-2E09C4072824}" sibTransId="{AC4305D0-827B-40B5-9CB0-C6764202260A}"/>
    <dgm:cxn modelId="{04D9A6A6-6021-4E95-ACBF-181B8738AEFC}" srcId="{52365FC0-2BCC-4683-9C28-A4FB2BD4DFD0}" destId="{C327D833-C8A5-4DCB-A2CE-8BEC70B44636}" srcOrd="0" destOrd="0" parTransId="{55D8AF34-6C75-4A10-88FC-E1304B5104EE}" sibTransId="{6FD6C746-6B8C-4183-844B-6901620D74A3}"/>
    <dgm:cxn modelId="{FF046815-0D2D-4A57-9D83-8E59ED669260}" type="presOf" srcId="{599B2EC1-A2FC-4E14-8AE1-75046BCAAFBD}" destId="{4E1E63BB-F405-41EE-9B22-4A7645179561}" srcOrd="1" destOrd="0" presId="urn:microsoft.com/office/officeart/2005/8/layout/hierarchy2"/>
    <dgm:cxn modelId="{1F3ECAB2-F649-4596-A06E-B4CD262AAFA5}" srcId="{18EB6998-DA5F-439F-93BC-560031D49878}" destId="{4CF43447-0403-477A-B283-6CACEFA98E8B}" srcOrd="0" destOrd="0" parTransId="{51E2B1CB-00FB-4E7E-83F4-4F033979BE87}" sibTransId="{AAA28442-BC58-430D-B850-3C4CD67987E8}"/>
    <dgm:cxn modelId="{80C4252D-EA92-476B-A2CF-2DA732FB14BB}" srcId="{18EB6998-DA5F-439F-93BC-560031D49878}" destId="{D619907F-E20D-4140-BB62-97CFD239436D}" srcOrd="1" destOrd="0" parTransId="{599B2EC1-A2FC-4E14-8AE1-75046BCAAFBD}" sibTransId="{5C88CBF3-88AB-4F0B-BE0C-94350A8A998C}"/>
    <dgm:cxn modelId="{3FC02EA7-9A28-4F64-8ACE-0C8C394E42A9}" type="presOf" srcId="{925B7C32-2DD7-445D-94B4-EB948D86C535}" destId="{B84C2B19-8670-4E53-A08C-ACD2845F5A08}" srcOrd="1" destOrd="0" presId="urn:microsoft.com/office/officeart/2005/8/layout/hierarchy2"/>
    <dgm:cxn modelId="{B6CE90FE-E20C-4424-8DAB-4FEE68F5A8C7}" type="presOf" srcId="{8335E043-3DAB-4EC6-B9BB-8240874013E0}" destId="{87924B0C-D636-43E6-95E1-239B407FB4E1}" srcOrd="0" destOrd="0" presId="urn:microsoft.com/office/officeart/2005/8/layout/hierarchy2"/>
    <dgm:cxn modelId="{FC0A9BA3-DF5A-4263-89F9-CEFC686B5740}" type="presOf" srcId="{E8055A08-17F1-4981-B02D-991705281A54}" destId="{F08E0522-3819-4843-B44E-8CB7F2FE6373}" srcOrd="0" destOrd="0" presId="urn:microsoft.com/office/officeart/2005/8/layout/hierarchy2"/>
    <dgm:cxn modelId="{1B6F9D81-BED1-4E9B-AABA-485F17F91B6C}" type="presOf" srcId="{52365FC0-2BCC-4683-9C28-A4FB2BD4DFD0}" destId="{99847FA7-7F89-4BDF-B62B-2A5207A459B7}" srcOrd="0" destOrd="0" presId="urn:microsoft.com/office/officeart/2005/8/layout/hierarchy2"/>
    <dgm:cxn modelId="{787CEC47-2C93-4AD6-8B89-3A70A0C59232}" type="presOf" srcId="{14DD543C-078C-4D80-95D9-C40853609567}" destId="{52B8ABE0-8A65-4126-B402-86BC83651A0C}" srcOrd="0" destOrd="0" presId="urn:microsoft.com/office/officeart/2005/8/layout/hierarchy2"/>
    <dgm:cxn modelId="{42C5064B-F930-4175-A5DA-F4D1BD0EBC10}" type="presOf" srcId="{925B7C32-2DD7-445D-94B4-EB948D86C535}" destId="{1DA585CC-A398-4FA4-A302-97C6998B5AF0}" srcOrd="0" destOrd="0" presId="urn:microsoft.com/office/officeart/2005/8/layout/hierarchy2"/>
    <dgm:cxn modelId="{DD0F279C-6E15-4687-A85B-A851917AF5C3}" type="presOf" srcId="{7E265EC5-3A82-4DCF-AD6E-2E09C4072824}" destId="{B5EA2D78-B2AD-493A-B1C6-9CB451BBAA35}" srcOrd="1" destOrd="0" presId="urn:microsoft.com/office/officeart/2005/8/layout/hierarchy2"/>
    <dgm:cxn modelId="{0C88B8B6-0D27-46E1-B6B7-28967BED28B8}" srcId="{C327D833-C8A5-4DCB-A2CE-8BEC70B44636}" destId="{18EB6998-DA5F-439F-93BC-560031D49878}" srcOrd="0" destOrd="0" parTransId="{925B7C32-2DD7-445D-94B4-EB948D86C535}" sibTransId="{8F96B5CC-AFF3-4C66-9EAC-F700CB990095}"/>
    <dgm:cxn modelId="{45561B14-1A97-4F33-B033-A5EB1898F54F}" type="presOf" srcId="{D619907F-E20D-4140-BB62-97CFD239436D}" destId="{BB2E595D-5651-465D-890A-089B79056040}" srcOrd="0" destOrd="0" presId="urn:microsoft.com/office/officeart/2005/8/layout/hierarchy2"/>
    <dgm:cxn modelId="{31C6FFEE-76DE-488B-88D2-DE2844686FBE}" type="presParOf" srcId="{99847FA7-7F89-4BDF-B62B-2A5207A459B7}" destId="{DDA6F139-D036-4CBA-AF40-266038ECA262}" srcOrd="0" destOrd="0" presId="urn:microsoft.com/office/officeart/2005/8/layout/hierarchy2"/>
    <dgm:cxn modelId="{1901E5EE-93E2-4AB1-84EE-CFA9CC299428}" type="presParOf" srcId="{DDA6F139-D036-4CBA-AF40-266038ECA262}" destId="{14C77E9E-F8DF-45F9-9A8D-E4994C9932DA}" srcOrd="0" destOrd="0" presId="urn:microsoft.com/office/officeart/2005/8/layout/hierarchy2"/>
    <dgm:cxn modelId="{DDC37ACE-006D-43D6-B6C6-22994362F520}" type="presParOf" srcId="{DDA6F139-D036-4CBA-AF40-266038ECA262}" destId="{1F0E50DB-B0FA-42B9-A24A-4679354092EA}" srcOrd="1" destOrd="0" presId="urn:microsoft.com/office/officeart/2005/8/layout/hierarchy2"/>
    <dgm:cxn modelId="{5F52A83D-9277-4E6F-8DA8-79317887A2F2}" type="presParOf" srcId="{1F0E50DB-B0FA-42B9-A24A-4679354092EA}" destId="{1DA585CC-A398-4FA4-A302-97C6998B5AF0}" srcOrd="0" destOrd="0" presId="urn:microsoft.com/office/officeart/2005/8/layout/hierarchy2"/>
    <dgm:cxn modelId="{70FEA77F-0F73-4634-BA08-972B959A9CCC}" type="presParOf" srcId="{1DA585CC-A398-4FA4-A302-97C6998B5AF0}" destId="{B84C2B19-8670-4E53-A08C-ACD2845F5A08}" srcOrd="0" destOrd="0" presId="urn:microsoft.com/office/officeart/2005/8/layout/hierarchy2"/>
    <dgm:cxn modelId="{9622425B-C372-4DE4-960B-147C6B6D5C96}" type="presParOf" srcId="{1F0E50DB-B0FA-42B9-A24A-4679354092EA}" destId="{F8AFAD0A-0A4B-40A7-85A7-524FBD60066B}" srcOrd="1" destOrd="0" presId="urn:microsoft.com/office/officeart/2005/8/layout/hierarchy2"/>
    <dgm:cxn modelId="{610C07DF-11BB-49BF-911E-B19F6BEF396B}" type="presParOf" srcId="{F8AFAD0A-0A4B-40A7-85A7-524FBD60066B}" destId="{37B6CE5B-C6FC-423C-A8A5-4CF9ED453D7F}" srcOrd="0" destOrd="0" presId="urn:microsoft.com/office/officeart/2005/8/layout/hierarchy2"/>
    <dgm:cxn modelId="{98E048C1-E714-4874-B2AA-F067586E957D}" type="presParOf" srcId="{F8AFAD0A-0A4B-40A7-85A7-524FBD60066B}" destId="{896DB71A-63E0-472B-9DD8-5C06F0F4978F}" srcOrd="1" destOrd="0" presId="urn:microsoft.com/office/officeart/2005/8/layout/hierarchy2"/>
    <dgm:cxn modelId="{ACBA8404-95C6-47AC-B8E9-A77998D3C97B}" type="presParOf" srcId="{896DB71A-63E0-472B-9DD8-5C06F0F4978F}" destId="{DB9775E5-2F7E-43FD-BA26-087B6640FC65}" srcOrd="0" destOrd="0" presId="urn:microsoft.com/office/officeart/2005/8/layout/hierarchy2"/>
    <dgm:cxn modelId="{1F264465-4083-4EEB-AA2D-718F02485C87}" type="presParOf" srcId="{DB9775E5-2F7E-43FD-BA26-087B6640FC65}" destId="{B4C21AC9-5BA5-4513-AECC-0B8F84543E32}" srcOrd="0" destOrd="0" presId="urn:microsoft.com/office/officeart/2005/8/layout/hierarchy2"/>
    <dgm:cxn modelId="{510CAB4F-B656-4404-A7FD-018485E9A2D4}" type="presParOf" srcId="{896DB71A-63E0-472B-9DD8-5C06F0F4978F}" destId="{854B2430-E9C3-48ED-9871-80E33A3492F7}" srcOrd="1" destOrd="0" presId="urn:microsoft.com/office/officeart/2005/8/layout/hierarchy2"/>
    <dgm:cxn modelId="{389152FD-64B0-41E8-96E4-5DB02F62EC13}" type="presParOf" srcId="{854B2430-E9C3-48ED-9871-80E33A3492F7}" destId="{FB2D152F-C8AB-4AF4-8B60-E67BE9B218B4}" srcOrd="0" destOrd="0" presId="urn:microsoft.com/office/officeart/2005/8/layout/hierarchy2"/>
    <dgm:cxn modelId="{1AE3BA20-85FF-4B2A-B963-8E7B351D6A37}" type="presParOf" srcId="{854B2430-E9C3-48ED-9871-80E33A3492F7}" destId="{ECF40358-160E-4B02-9811-579D7236A411}" srcOrd="1" destOrd="0" presId="urn:microsoft.com/office/officeart/2005/8/layout/hierarchy2"/>
    <dgm:cxn modelId="{80096E2D-5024-4CB0-8A50-106C5DA89408}" type="presParOf" srcId="{896DB71A-63E0-472B-9DD8-5C06F0F4978F}" destId="{BC1B6F2F-B9B0-473B-8416-377B37EAD1ED}" srcOrd="2" destOrd="0" presId="urn:microsoft.com/office/officeart/2005/8/layout/hierarchy2"/>
    <dgm:cxn modelId="{7F368B37-C45C-475A-A0DF-1425CECE8BC4}" type="presParOf" srcId="{BC1B6F2F-B9B0-473B-8416-377B37EAD1ED}" destId="{4E1E63BB-F405-41EE-9B22-4A7645179561}" srcOrd="0" destOrd="0" presId="urn:microsoft.com/office/officeart/2005/8/layout/hierarchy2"/>
    <dgm:cxn modelId="{EF323168-7DAF-4CCA-BAEF-E736FBED19C7}" type="presParOf" srcId="{896DB71A-63E0-472B-9DD8-5C06F0F4978F}" destId="{331B227E-1EFC-4C6F-9EA0-6C076B406C12}" srcOrd="3" destOrd="0" presId="urn:microsoft.com/office/officeart/2005/8/layout/hierarchy2"/>
    <dgm:cxn modelId="{B426DFF2-B92C-4885-8248-A8126F7D797D}" type="presParOf" srcId="{331B227E-1EFC-4C6F-9EA0-6C076B406C12}" destId="{BB2E595D-5651-465D-890A-089B79056040}" srcOrd="0" destOrd="0" presId="urn:microsoft.com/office/officeart/2005/8/layout/hierarchy2"/>
    <dgm:cxn modelId="{15949747-87AF-4E33-B3AD-07869C72AA2A}" type="presParOf" srcId="{331B227E-1EFC-4C6F-9EA0-6C076B406C12}" destId="{7E551D94-88CB-434F-BEFE-2E9E45BAA460}" srcOrd="1" destOrd="0" presId="urn:microsoft.com/office/officeart/2005/8/layout/hierarchy2"/>
    <dgm:cxn modelId="{E7452C73-28D8-43D3-BBDC-0844519105BB}" type="presParOf" srcId="{896DB71A-63E0-472B-9DD8-5C06F0F4978F}" destId="{7AF8DB35-6AF5-4717-B731-241922BA0EDE}" srcOrd="4" destOrd="0" presId="urn:microsoft.com/office/officeart/2005/8/layout/hierarchy2"/>
    <dgm:cxn modelId="{7BEEB7B6-ABA2-4E37-ADC0-85D97D88E3AB}" type="presParOf" srcId="{7AF8DB35-6AF5-4717-B731-241922BA0EDE}" destId="{445D8266-7FE0-4B65-A0B9-CF13B0942E7B}" srcOrd="0" destOrd="0" presId="urn:microsoft.com/office/officeart/2005/8/layout/hierarchy2"/>
    <dgm:cxn modelId="{C90D3BFB-206A-4738-8102-BBFC4C3D7BF2}" type="presParOf" srcId="{896DB71A-63E0-472B-9DD8-5C06F0F4978F}" destId="{2D83D5C0-61C7-4756-8A8C-D1654644CFA4}" srcOrd="5" destOrd="0" presId="urn:microsoft.com/office/officeart/2005/8/layout/hierarchy2"/>
    <dgm:cxn modelId="{D094585A-50D9-4BD2-BA86-60F7DF668F40}" type="presParOf" srcId="{2D83D5C0-61C7-4756-8A8C-D1654644CFA4}" destId="{3F376BF0-6A61-4152-A60A-F216FF3E1769}" srcOrd="0" destOrd="0" presId="urn:microsoft.com/office/officeart/2005/8/layout/hierarchy2"/>
    <dgm:cxn modelId="{65F0D74E-E693-45D1-A07F-3EA330606521}" type="presParOf" srcId="{2D83D5C0-61C7-4756-8A8C-D1654644CFA4}" destId="{032A8937-25AC-4724-9D32-B30B73CB51C3}" srcOrd="1" destOrd="0" presId="urn:microsoft.com/office/officeart/2005/8/layout/hierarchy2"/>
    <dgm:cxn modelId="{0A04BA7C-9827-408A-8F7C-44548F011886}" type="presParOf" srcId="{1F0E50DB-B0FA-42B9-A24A-4679354092EA}" destId="{DF51B697-4969-421C-A02E-869514A94D8F}" srcOrd="2" destOrd="0" presId="urn:microsoft.com/office/officeart/2005/8/layout/hierarchy2"/>
    <dgm:cxn modelId="{EE649325-FC0E-4776-A3C5-21FC19F6647C}" type="presParOf" srcId="{DF51B697-4969-421C-A02E-869514A94D8F}" destId="{0650021E-BBF7-4B27-B8BA-D3DAFDDA1EE0}" srcOrd="0" destOrd="0" presId="urn:microsoft.com/office/officeart/2005/8/layout/hierarchy2"/>
    <dgm:cxn modelId="{4E20DFF8-5F9F-4230-8AF0-EA2E95E5787E}" type="presParOf" srcId="{1F0E50DB-B0FA-42B9-A24A-4679354092EA}" destId="{46672441-9892-45F7-A895-27C6A76F41CA}" srcOrd="3" destOrd="0" presId="urn:microsoft.com/office/officeart/2005/8/layout/hierarchy2"/>
    <dgm:cxn modelId="{9E3731D1-9F97-42A9-9719-64B469E16D41}" type="presParOf" srcId="{46672441-9892-45F7-A895-27C6A76F41CA}" destId="{52B8ABE0-8A65-4126-B402-86BC83651A0C}" srcOrd="0" destOrd="0" presId="urn:microsoft.com/office/officeart/2005/8/layout/hierarchy2"/>
    <dgm:cxn modelId="{03E5B69B-BC11-45B5-811A-5A138F33ED8B}" type="presParOf" srcId="{46672441-9892-45F7-A895-27C6A76F41CA}" destId="{082A3AB5-EA73-4EBC-B053-604A6585E7E4}" srcOrd="1" destOrd="0" presId="urn:microsoft.com/office/officeart/2005/8/layout/hierarchy2"/>
    <dgm:cxn modelId="{EA8EDE26-6097-4758-BAC6-9631A2D5C20D}" type="presParOf" srcId="{1F0E50DB-B0FA-42B9-A24A-4679354092EA}" destId="{4792CD15-331C-4B33-B650-B1003822F726}" srcOrd="4" destOrd="0" presId="urn:microsoft.com/office/officeart/2005/8/layout/hierarchy2"/>
    <dgm:cxn modelId="{E3A861B0-92AD-4FA0-A8B5-908AA62670C4}" type="presParOf" srcId="{4792CD15-331C-4B33-B650-B1003822F726}" destId="{A3336B0B-A430-4ACE-8D15-A4E98B78DA08}" srcOrd="0" destOrd="0" presId="urn:microsoft.com/office/officeart/2005/8/layout/hierarchy2"/>
    <dgm:cxn modelId="{50349813-3B1B-470E-9693-857EC07DDCE9}" type="presParOf" srcId="{1F0E50DB-B0FA-42B9-A24A-4679354092EA}" destId="{875C129B-8F66-4729-8D50-35A462E25D51}" srcOrd="5" destOrd="0" presId="urn:microsoft.com/office/officeart/2005/8/layout/hierarchy2"/>
    <dgm:cxn modelId="{CC4CB233-4F8B-4A3D-A4DB-3DBEC1CC99E1}" type="presParOf" srcId="{875C129B-8F66-4729-8D50-35A462E25D51}" destId="{6314AF57-A1DC-4CD8-A24C-40C7826DE300}" srcOrd="0" destOrd="0" presId="urn:microsoft.com/office/officeart/2005/8/layout/hierarchy2"/>
    <dgm:cxn modelId="{675B8ECD-7448-4D46-B35E-368E045D4874}" type="presParOf" srcId="{875C129B-8F66-4729-8D50-35A462E25D51}" destId="{FBF79118-A760-4F52-BE5A-6AF2DB8E48BA}" srcOrd="1" destOrd="0" presId="urn:microsoft.com/office/officeart/2005/8/layout/hierarchy2"/>
    <dgm:cxn modelId="{3B97404F-8861-46A6-AE8E-D2D3767278D5}" type="presParOf" srcId="{FBF79118-A760-4F52-BE5A-6AF2DB8E48BA}" destId="{F08E0522-3819-4843-B44E-8CB7F2FE6373}" srcOrd="0" destOrd="0" presId="urn:microsoft.com/office/officeart/2005/8/layout/hierarchy2"/>
    <dgm:cxn modelId="{3050593D-95A9-4DFC-BE28-E8535F0CD5F5}" type="presParOf" srcId="{F08E0522-3819-4843-B44E-8CB7F2FE6373}" destId="{66485F7B-ABC7-406D-B752-704127672B84}" srcOrd="0" destOrd="0" presId="urn:microsoft.com/office/officeart/2005/8/layout/hierarchy2"/>
    <dgm:cxn modelId="{874AE0B5-FA22-4DAF-8ADA-058A97339419}" type="presParOf" srcId="{FBF79118-A760-4F52-BE5A-6AF2DB8E48BA}" destId="{32FE7AF1-4564-4106-9A3A-B389CCE2F898}" srcOrd="1" destOrd="0" presId="urn:microsoft.com/office/officeart/2005/8/layout/hierarchy2"/>
    <dgm:cxn modelId="{435F2AF5-9600-4AC5-8098-2BB89945A6A8}" type="presParOf" srcId="{32FE7AF1-4564-4106-9A3A-B389CCE2F898}" destId="{444FAC92-DDCF-4C83-A6E2-CE2FD1C73FFB}" srcOrd="0" destOrd="0" presId="urn:microsoft.com/office/officeart/2005/8/layout/hierarchy2"/>
    <dgm:cxn modelId="{7EE970B3-B0B8-4831-B68A-40E3B85351AB}" type="presParOf" srcId="{32FE7AF1-4564-4106-9A3A-B389CCE2F898}" destId="{A3B9DFF7-8F40-41BE-B1FC-65FA1A9ACA33}" srcOrd="1" destOrd="0" presId="urn:microsoft.com/office/officeart/2005/8/layout/hierarchy2"/>
    <dgm:cxn modelId="{C993D505-6C03-4592-B2B0-3F7C2632D84D}" type="presParOf" srcId="{FBF79118-A760-4F52-BE5A-6AF2DB8E48BA}" destId="{7D083C6F-258B-4359-8907-43CDC04CC52A}" srcOrd="2" destOrd="0" presId="urn:microsoft.com/office/officeart/2005/8/layout/hierarchy2"/>
    <dgm:cxn modelId="{DD0ECA39-5230-4AFC-856C-66A2F2471AC5}" type="presParOf" srcId="{7D083C6F-258B-4359-8907-43CDC04CC52A}" destId="{64B5A16F-3610-4CD9-8BB2-6931D218F74D}" srcOrd="0" destOrd="0" presId="urn:microsoft.com/office/officeart/2005/8/layout/hierarchy2"/>
    <dgm:cxn modelId="{901B4657-30E9-4093-B105-01A07BE2F5F5}" type="presParOf" srcId="{FBF79118-A760-4F52-BE5A-6AF2DB8E48BA}" destId="{022659AF-6FCC-4224-B46B-2F8478AF390F}" srcOrd="3" destOrd="0" presId="urn:microsoft.com/office/officeart/2005/8/layout/hierarchy2"/>
    <dgm:cxn modelId="{3A80BBD5-B9B1-4006-8B22-805D5874DC07}" type="presParOf" srcId="{022659AF-6FCC-4224-B46B-2F8478AF390F}" destId="{FB98A8A9-048C-4823-B8E1-67C30D0C4A38}" srcOrd="0" destOrd="0" presId="urn:microsoft.com/office/officeart/2005/8/layout/hierarchy2"/>
    <dgm:cxn modelId="{416DEFDF-BB40-416C-B1F5-44C2CADDA92D}" type="presParOf" srcId="{022659AF-6FCC-4224-B46B-2F8478AF390F}" destId="{34931233-9D51-4352-AB07-CC3D50DB9BD2}" srcOrd="1" destOrd="0" presId="urn:microsoft.com/office/officeart/2005/8/layout/hierarchy2"/>
    <dgm:cxn modelId="{A66C5485-76EA-4B9D-AF22-72261CB4DFC3}" type="presParOf" srcId="{FBF79118-A760-4F52-BE5A-6AF2DB8E48BA}" destId="{3B415C83-2D77-4E35-9F0B-E17C0CC02D82}" srcOrd="4" destOrd="0" presId="urn:microsoft.com/office/officeart/2005/8/layout/hierarchy2"/>
    <dgm:cxn modelId="{F04E765F-05DC-4B4A-BE15-FD7684D1DC02}" type="presParOf" srcId="{3B415C83-2D77-4E35-9F0B-E17C0CC02D82}" destId="{B5EA2D78-B2AD-493A-B1C6-9CB451BBAA35}" srcOrd="0" destOrd="0" presId="urn:microsoft.com/office/officeart/2005/8/layout/hierarchy2"/>
    <dgm:cxn modelId="{70A388F7-9158-4785-B7FC-BFA9F4EEBD62}" type="presParOf" srcId="{FBF79118-A760-4F52-BE5A-6AF2DB8E48BA}" destId="{B3652209-56D6-4752-8829-5776415E601E}" srcOrd="5" destOrd="0" presId="urn:microsoft.com/office/officeart/2005/8/layout/hierarchy2"/>
    <dgm:cxn modelId="{233A59F7-6386-4A83-A1E8-5B6C92D63ECF}" type="presParOf" srcId="{B3652209-56D6-4752-8829-5776415E601E}" destId="{87924B0C-D636-43E6-95E1-239B407FB4E1}" srcOrd="0" destOrd="0" presId="urn:microsoft.com/office/officeart/2005/8/layout/hierarchy2"/>
    <dgm:cxn modelId="{A11D78B9-115B-4AD7-A784-534A9008708F}" type="presParOf" srcId="{B3652209-56D6-4752-8829-5776415E601E}" destId="{AF0E6053-3AEF-43FD-93EA-415A0834148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C77E9E-F8DF-45F9-9A8D-E4994C9932DA}">
      <dsp:nvSpPr>
        <dsp:cNvPr id="0" name=""/>
        <dsp:cNvSpPr/>
      </dsp:nvSpPr>
      <dsp:spPr>
        <a:xfrm>
          <a:off x="1512464" y="2022626"/>
          <a:ext cx="1404826" cy="702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ReportHub</a:t>
          </a:r>
          <a:endParaRPr lang="en-GB" sz="2200" kern="1200" dirty="0"/>
        </a:p>
      </dsp:txBody>
      <dsp:txXfrm>
        <a:off x="1533037" y="2043199"/>
        <a:ext cx="1363680" cy="661267"/>
      </dsp:txXfrm>
    </dsp:sp>
    <dsp:sp modelId="{1DA585CC-A398-4FA4-A302-97C6998B5AF0}">
      <dsp:nvSpPr>
        <dsp:cNvPr id="0" name=""/>
        <dsp:cNvSpPr/>
      </dsp:nvSpPr>
      <dsp:spPr>
        <a:xfrm rot="17692822">
          <a:off x="2530444" y="1754685"/>
          <a:ext cx="133562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335624" y="1331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3164866" y="1734610"/>
        <a:ext cx="66781" cy="66781"/>
      </dsp:txXfrm>
    </dsp:sp>
    <dsp:sp modelId="{37B6CE5B-C6FC-423C-A8A5-4CF9ED453D7F}">
      <dsp:nvSpPr>
        <dsp:cNvPr id="0" name=""/>
        <dsp:cNvSpPr/>
      </dsp:nvSpPr>
      <dsp:spPr>
        <a:xfrm>
          <a:off x="3479222" y="810963"/>
          <a:ext cx="1404826" cy="70241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HRP reporting</a:t>
          </a:r>
          <a:endParaRPr lang="en-GB" sz="2200" kern="1200" dirty="0"/>
        </a:p>
      </dsp:txBody>
      <dsp:txXfrm>
        <a:off x="3499795" y="831536"/>
        <a:ext cx="1363680" cy="661267"/>
      </dsp:txXfrm>
    </dsp:sp>
    <dsp:sp modelId="{DB9775E5-2F7E-43FD-BA26-087B6640FC65}">
      <dsp:nvSpPr>
        <dsp:cNvPr id="0" name=""/>
        <dsp:cNvSpPr/>
      </dsp:nvSpPr>
      <dsp:spPr>
        <a:xfrm rot="18289469">
          <a:off x="4673011" y="744966"/>
          <a:ext cx="984005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984005" y="13315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5140414" y="733681"/>
        <a:ext cx="49200" cy="49200"/>
      </dsp:txXfrm>
    </dsp:sp>
    <dsp:sp modelId="{FB2D152F-C8AB-4AF4-8B60-E67BE9B218B4}">
      <dsp:nvSpPr>
        <dsp:cNvPr id="0" name=""/>
        <dsp:cNvSpPr/>
      </dsp:nvSpPr>
      <dsp:spPr>
        <a:xfrm>
          <a:off x="5445980" y="3187"/>
          <a:ext cx="1404826" cy="70241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Activities</a:t>
          </a:r>
          <a:endParaRPr lang="en-GB" sz="2200" kern="1200" dirty="0"/>
        </a:p>
      </dsp:txBody>
      <dsp:txXfrm>
        <a:off x="5466553" y="23760"/>
        <a:ext cx="1363680" cy="661267"/>
      </dsp:txXfrm>
    </dsp:sp>
    <dsp:sp modelId="{BC1B6F2F-B9B0-473B-8416-377B37EAD1ED}">
      <dsp:nvSpPr>
        <dsp:cNvPr id="0" name=""/>
        <dsp:cNvSpPr/>
      </dsp:nvSpPr>
      <dsp:spPr>
        <a:xfrm>
          <a:off x="4884049" y="1148854"/>
          <a:ext cx="561930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561930" y="13315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5150966" y="1148121"/>
        <a:ext cx="28096" cy="28096"/>
      </dsp:txXfrm>
    </dsp:sp>
    <dsp:sp modelId="{BB2E595D-5651-465D-890A-089B79056040}">
      <dsp:nvSpPr>
        <dsp:cNvPr id="0" name=""/>
        <dsp:cNvSpPr/>
      </dsp:nvSpPr>
      <dsp:spPr>
        <a:xfrm>
          <a:off x="5445980" y="810963"/>
          <a:ext cx="1404826" cy="70241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Locations</a:t>
          </a:r>
          <a:endParaRPr lang="en-GB" sz="2200" kern="1200" dirty="0"/>
        </a:p>
      </dsp:txBody>
      <dsp:txXfrm>
        <a:off x="5466553" y="831536"/>
        <a:ext cx="1363680" cy="661267"/>
      </dsp:txXfrm>
    </dsp:sp>
    <dsp:sp modelId="{7AF8DB35-6AF5-4717-B731-241922BA0EDE}">
      <dsp:nvSpPr>
        <dsp:cNvPr id="0" name=""/>
        <dsp:cNvSpPr/>
      </dsp:nvSpPr>
      <dsp:spPr>
        <a:xfrm rot="3310531">
          <a:off x="4673011" y="1552742"/>
          <a:ext cx="984005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984005" y="13315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5140414" y="1541457"/>
        <a:ext cx="49200" cy="49200"/>
      </dsp:txXfrm>
    </dsp:sp>
    <dsp:sp modelId="{3F376BF0-6A61-4152-A60A-F216FF3E1769}">
      <dsp:nvSpPr>
        <dsp:cNvPr id="0" name=""/>
        <dsp:cNvSpPr/>
      </dsp:nvSpPr>
      <dsp:spPr>
        <a:xfrm>
          <a:off x="5445980" y="1618738"/>
          <a:ext cx="1404826" cy="70241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Funding</a:t>
          </a:r>
          <a:endParaRPr lang="en-GB" sz="2200" kern="1200" dirty="0"/>
        </a:p>
      </dsp:txBody>
      <dsp:txXfrm>
        <a:off x="5466553" y="1639311"/>
        <a:ext cx="1363680" cy="661267"/>
      </dsp:txXfrm>
    </dsp:sp>
    <dsp:sp modelId="{DF51B697-4969-421C-A02E-869514A94D8F}">
      <dsp:nvSpPr>
        <dsp:cNvPr id="0" name=""/>
        <dsp:cNvSpPr/>
      </dsp:nvSpPr>
      <dsp:spPr>
        <a:xfrm rot="21538407">
          <a:off x="2917241" y="2354884"/>
          <a:ext cx="628873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628873" y="1331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3215956" y="2352477"/>
        <a:ext cx="31443" cy="31443"/>
      </dsp:txXfrm>
    </dsp:sp>
    <dsp:sp modelId="{52B8ABE0-8A65-4126-B402-86BC83651A0C}">
      <dsp:nvSpPr>
        <dsp:cNvPr id="0" name=""/>
        <dsp:cNvSpPr/>
      </dsp:nvSpPr>
      <dsp:spPr>
        <a:xfrm>
          <a:off x="3546064" y="2011359"/>
          <a:ext cx="1404826" cy="702413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Timelines</a:t>
          </a:r>
          <a:endParaRPr lang="en-GB" sz="2200" kern="1200" dirty="0"/>
        </a:p>
      </dsp:txBody>
      <dsp:txXfrm>
        <a:off x="3566637" y="2031932"/>
        <a:ext cx="1363680" cy="661267"/>
      </dsp:txXfrm>
    </dsp:sp>
    <dsp:sp modelId="{4792CD15-331C-4B33-B650-B1003822F726}">
      <dsp:nvSpPr>
        <dsp:cNvPr id="0" name=""/>
        <dsp:cNvSpPr/>
      </dsp:nvSpPr>
      <dsp:spPr>
        <a:xfrm rot="3907178">
          <a:off x="2530444" y="2966349"/>
          <a:ext cx="133562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335624" y="1331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3164866" y="2946273"/>
        <a:ext cx="66781" cy="66781"/>
      </dsp:txXfrm>
    </dsp:sp>
    <dsp:sp modelId="{6314AF57-A1DC-4CD8-A24C-40C7826DE300}">
      <dsp:nvSpPr>
        <dsp:cNvPr id="0" name=""/>
        <dsp:cNvSpPr/>
      </dsp:nvSpPr>
      <dsp:spPr>
        <a:xfrm>
          <a:off x="3479222" y="3234289"/>
          <a:ext cx="1404826" cy="70241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Stockpiles</a:t>
          </a:r>
          <a:endParaRPr lang="en-GB" sz="2200" kern="1200" dirty="0"/>
        </a:p>
      </dsp:txBody>
      <dsp:txXfrm>
        <a:off x="3499795" y="3254862"/>
        <a:ext cx="1363680" cy="661267"/>
      </dsp:txXfrm>
    </dsp:sp>
    <dsp:sp modelId="{F08E0522-3819-4843-B44E-8CB7F2FE6373}">
      <dsp:nvSpPr>
        <dsp:cNvPr id="0" name=""/>
        <dsp:cNvSpPr/>
      </dsp:nvSpPr>
      <dsp:spPr>
        <a:xfrm rot="18289469">
          <a:off x="4673011" y="3168293"/>
          <a:ext cx="984005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984005" y="13315"/>
              </a:lnTo>
            </a:path>
          </a:pathLst>
        </a:custGeom>
        <a:noFill/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5140414" y="3157008"/>
        <a:ext cx="49200" cy="49200"/>
      </dsp:txXfrm>
    </dsp:sp>
    <dsp:sp modelId="{444FAC92-DDCF-4C83-A6E2-CE2FD1C73FFB}">
      <dsp:nvSpPr>
        <dsp:cNvPr id="0" name=""/>
        <dsp:cNvSpPr/>
      </dsp:nvSpPr>
      <dsp:spPr>
        <a:xfrm>
          <a:off x="5445980" y="2426514"/>
          <a:ext cx="1404826" cy="70241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Locations</a:t>
          </a:r>
          <a:endParaRPr lang="en-GB" sz="2200" kern="1200" dirty="0"/>
        </a:p>
      </dsp:txBody>
      <dsp:txXfrm>
        <a:off x="5466553" y="2447087"/>
        <a:ext cx="1363680" cy="661267"/>
      </dsp:txXfrm>
    </dsp:sp>
    <dsp:sp modelId="{7D083C6F-258B-4359-8907-43CDC04CC52A}">
      <dsp:nvSpPr>
        <dsp:cNvPr id="0" name=""/>
        <dsp:cNvSpPr/>
      </dsp:nvSpPr>
      <dsp:spPr>
        <a:xfrm>
          <a:off x="4884049" y="3572180"/>
          <a:ext cx="561930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561930" y="13315"/>
              </a:lnTo>
            </a:path>
          </a:pathLst>
        </a:custGeom>
        <a:noFill/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5150966" y="3571447"/>
        <a:ext cx="28096" cy="28096"/>
      </dsp:txXfrm>
    </dsp:sp>
    <dsp:sp modelId="{FB98A8A9-048C-4823-B8E1-67C30D0C4A38}">
      <dsp:nvSpPr>
        <dsp:cNvPr id="0" name=""/>
        <dsp:cNvSpPr/>
      </dsp:nvSpPr>
      <dsp:spPr>
        <a:xfrm>
          <a:off x="5445980" y="3234289"/>
          <a:ext cx="1404826" cy="70241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Available stocks</a:t>
          </a:r>
          <a:endParaRPr lang="en-GB" sz="2200" kern="1200" dirty="0"/>
        </a:p>
      </dsp:txBody>
      <dsp:txXfrm>
        <a:off x="5466553" y="3254862"/>
        <a:ext cx="1363680" cy="661267"/>
      </dsp:txXfrm>
    </dsp:sp>
    <dsp:sp modelId="{3B415C83-2D77-4E35-9F0B-E17C0CC02D82}">
      <dsp:nvSpPr>
        <dsp:cNvPr id="0" name=""/>
        <dsp:cNvSpPr/>
      </dsp:nvSpPr>
      <dsp:spPr>
        <a:xfrm rot="3310531">
          <a:off x="4673011" y="3976068"/>
          <a:ext cx="984005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984005" y="13315"/>
              </a:lnTo>
            </a:path>
          </a:pathLst>
        </a:custGeom>
        <a:noFill/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5140414" y="3964783"/>
        <a:ext cx="49200" cy="49200"/>
      </dsp:txXfrm>
    </dsp:sp>
    <dsp:sp modelId="{87924B0C-D636-43E6-95E1-239B407FB4E1}">
      <dsp:nvSpPr>
        <dsp:cNvPr id="0" name=""/>
        <dsp:cNvSpPr/>
      </dsp:nvSpPr>
      <dsp:spPr>
        <a:xfrm>
          <a:off x="5445980" y="4042065"/>
          <a:ext cx="1404826" cy="70241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Stocks in pipeline</a:t>
          </a:r>
          <a:endParaRPr lang="en-GB" sz="2200" kern="1200" dirty="0"/>
        </a:p>
      </dsp:txBody>
      <dsp:txXfrm>
        <a:off x="5466553" y="4062638"/>
        <a:ext cx="1363680" cy="6612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1" cy="464820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7" y="0"/>
            <a:ext cx="3037841" cy="464820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12381A15-447F-4DD4-BE92-B6C845C6DFBC}" type="datetimeFigureOut">
              <a:rPr lang="en-GB" smtClean="0"/>
              <a:t>30/09/2017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1" cy="464820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7" y="8829967"/>
            <a:ext cx="3037841" cy="464820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6774B565-FA1E-4D79-963C-08C1D3707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023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1" cy="464820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7" y="0"/>
            <a:ext cx="3037841" cy="464820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7642051B-1B52-401F-AE1C-323DF4C20EDD}" type="datetimeFigureOut">
              <a:rPr lang="en-GB" smtClean="0"/>
              <a:t>30/09/2017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0" tIns="48175" rIns="96350" bIns="4817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6350" tIns="48175" rIns="96350" bIns="4817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1" cy="464820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7" y="8829967"/>
            <a:ext cx="3037841" cy="464820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712D3970-3CF0-432F-B2B8-46278E180B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38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646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70176"/>
            <a:ext cx="6400800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3941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253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934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064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8260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163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2148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87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944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1170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2024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31" name="Group 30"/>
          <p:cNvGrpSpPr/>
          <p:nvPr/>
        </p:nvGrpSpPr>
        <p:grpSpPr>
          <a:xfrm>
            <a:off x="3527884" y="6237312"/>
            <a:ext cx="2340260" cy="523220"/>
            <a:chOff x="3671392" y="6279703"/>
            <a:chExt cx="1908720" cy="523220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279703"/>
              <a:ext cx="1584176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800" b="1" i="0" u="none" strike="noStrike" cap="none" normalizeH="0" baseline="0" dirty="0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Afghanistan Shelter Cluster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0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36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672000" y="6741368"/>
            <a:ext cx="1836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508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26256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10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2736304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7F1416"/>
                </a:solidFill>
              </a:rPr>
              <a:t>AFGHANISTAN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Best practices: </a:t>
            </a:r>
            <a:br>
              <a:rPr lang="en-US" dirty="0" smtClean="0"/>
            </a:br>
            <a:r>
              <a:rPr lang="en-US" dirty="0" smtClean="0"/>
              <a:t>reporting made </a:t>
            </a:r>
            <a:r>
              <a:rPr lang="en-US" dirty="0" smtClean="0">
                <a:solidFill>
                  <a:srgbClr val="7F1416"/>
                </a:solidFill>
              </a:rPr>
              <a:t>simple</a:t>
            </a:r>
            <a:endParaRPr lang="en-GB" dirty="0">
              <a:solidFill>
                <a:srgbClr val="7F141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7704" y="4077072"/>
            <a:ext cx="6400800" cy="127099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02 October 2017</a:t>
            </a:r>
          </a:p>
          <a:p>
            <a:r>
              <a:rPr lang="en-US" dirty="0" smtClean="0"/>
              <a:t>Global Shelter Cluster retreat, Geneva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2992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2890664" cy="4421088"/>
          </a:xfrm>
        </p:spPr>
        <p:txBody>
          <a:bodyPr>
            <a:normAutofit/>
          </a:bodyPr>
          <a:lstStyle/>
          <a:p>
            <a:r>
              <a:rPr lang="en-US" sz="2000" dirty="0" smtClean="0"/>
              <a:t>Excel spreadsheets for 3W and HRP reporting;</a:t>
            </a:r>
          </a:p>
          <a:p>
            <a:r>
              <a:rPr lang="en-US" sz="2000" dirty="0" smtClean="0"/>
              <a:t>Project based reporting </a:t>
            </a:r>
            <a:r>
              <a:rPr lang="en-US" sz="2000" dirty="0" smtClean="0">
                <a:sym typeface="Wingdings" panose="05000000000000000000" pitchFamily="2" charset="2"/>
              </a:rPr>
              <a:t> 1 file per project;</a:t>
            </a:r>
          </a:p>
          <a:p>
            <a:r>
              <a:rPr lang="en-US" sz="2000" dirty="0" smtClean="0">
                <a:sym typeface="Wingdings" panose="05000000000000000000" pitchFamily="2" charset="2"/>
              </a:rPr>
              <a:t>Quarterly updates from partners;</a:t>
            </a:r>
          </a:p>
          <a:p>
            <a:r>
              <a:rPr lang="en-US" sz="2000" dirty="0" err="1" smtClean="0">
                <a:sym typeface="Wingdings" panose="05000000000000000000" pitchFamily="2" charset="2"/>
              </a:rPr>
              <a:t>Labour</a:t>
            </a:r>
            <a:r>
              <a:rPr lang="en-US" sz="2000" dirty="0" smtClean="0">
                <a:sym typeface="Wingdings" panose="05000000000000000000" pitchFamily="2" charset="2"/>
              </a:rPr>
              <a:t> intensive collation of data  </a:t>
            </a:r>
            <a:r>
              <a:rPr lang="en-US" sz="2000" b="1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delays</a:t>
            </a:r>
            <a:r>
              <a:rPr lang="en-US" sz="2000" dirty="0" smtClean="0">
                <a:sym typeface="Wingdings" panose="05000000000000000000" pitchFamily="2" charset="2"/>
              </a:rPr>
              <a:t> and </a:t>
            </a:r>
            <a:r>
              <a:rPr lang="en-US" sz="2000" b="1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errors</a:t>
            </a:r>
            <a:r>
              <a:rPr lang="en-US" sz="2000" dirty="0" smtClean="0">
                <a:sym typeface="Wingdings" panose="05000000000000000000" pitchFamily="2" charset="2"/>
              </a:rPr>
              <a:t>;</a:t>
            </a:r>
          </a:p>
          <a:p>
            <a:r>
              <a:rPr lang="en-US" sz="2000" dirty="0" smtClean="0">
                <a:sym typeface="Wingdings" panose="05000000000000000000" pitchFamily="2" charset="2"/>
              </a:rPr>
              <a:t>Stockpile updates via emails…</a:t>
            </a:r>
          </a:p>
          <a:p>
            <a:endParaRPr lang="en-US" sz="2000" dirty="0" smtClean="0">
              <a:sym typeface="Wingdings" panose="05000000000000000000" pitchFamily="2" charset="2"/>
            </a:endParaRPr>
          </a:p>
          <a:p>
            <a:endParaRPr lang="en-GB" sz="2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347864" y="1600200"/>
            <a:ext cx="5683553" cy="3807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754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…after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4059195"/>
            <a:ext cx="8229600" cy="210611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Inter-Cluster agreed reporting tool: ReportHub;</a:t>
            </a:r>
          </a:p>
          <a:p>
            <a:r>
              <a:rPr lang="en-US" dirty="0" smtClean="0"/>
              <a:t>Light, the same data requirements as before, supported by the technical team (</a:t>
            </a:r>
            <a:r>
              <a:rPr lang="en-US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Skype</a:t>
            </a:r>
            <a:r>
              <a:rPr lang="en-US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smtClean="0"/>
              <a:t>group, by iMMAP, 24/7);</a:t>
            </a:r>
          </a:p>
          <a:p>
            <a:r>
              <a:rPr lang="en-US" dirty="0" smtClean="0"/>
              <a:t>Easy to report for partners and easy to extract data for Clusters</a:t>
            </a:r>
          </a:p>
          <a:p>
            <a:r>
              <a:rPr lang="en-US" dirty="0" smtClean="0"/>
              <a:t>Live monitoring of the reporting status</a:t>
            </a:r>
          </a:p>
          <a:p>
            <a:r>
              <a:rPr lang="en-US" dirty="0" smtClean="0"/>
              <a:t>Report extract function (raw data)</a:t>
            </a:r>
          </a:p>
          <a:p>
            <a:r>
              <a:rPr lang="en-US" dirty="0" smtClean="0"/>
              <a:t>Automatic reminders</a:t>
            </a: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1475656" y="1124744"/>
            <a:ext cx="6336704" cy="2790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250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ReportHub serves multiple purposes</a:t>
            </a:r>
            <a:endParaRPr lang="en-GB" sz="2800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240152732"/>
              </p:ext>
            </p:extLst>
          </p:nvPr>
        </p:nvGraphicFramePr>
        <p:xfrm>
          <a:off x="323528" y="1417638"/>
          <a:ext cx="8363272" cy="4747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0972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Cannot be used for emergency updates (fixed on monthly periodic reporting);</a:t>
            </a:r>
          </a:p>
          <a:p>
            <a:r>
              <a:rPr lang="en-US" dirty="0" smtClean="0"/>
              <a:t>Centralized vs. decentralized reporting by organizations (field vs national level);</a:t>
            </a:r>
          </a:p>
          <a:p>
            <a:r>
              <a:rPr lang="en-US" dirty="0" smtClean="0"/>
              <a:t>Partners require more training – the system is new;</a:t>
            </a:r>
          </a:p>
          <a:p>
            <a:r>
              <a:rPr lang="en-US" dirty="0" smtClean="0"/>
              <a:t>Translation into local language (Dari and Pashto) – access for non-English speakers (incl. government);</a:t>
            </a:r>
          </a:p>
          <a:p>
            <a:r>
              <a:rPr lang="en-US" dirty="0" smtClean="0"/>
              <a:t>Reporting habits and engagement with partners – </a:t>
            </a:r>
            <a:r>
              <a:rPr lang="en-US" dirty="0" err="1" smtClean="0"/>
              <a:t>labour</a:t>
            </a:r>
            <a:r>
              <a:rPr lang="en-US" dirty="0" smtClean="0"/>
              <a:t> intensive;</a:t>
            </a:r>
          </a:p>
          <a:p>
            <a:r>
              <a:rPr lang="en-US" dirty="0" smtClean="0"/>
              <a:t>User management (verification of authentic users per organization);</a:t>
            </a:r>
          </a:p>
          <a:p>
            <a:r>
              <a:rPr lang="en-US" dirty="0" smtClean="0"/>
              <a:t>Alignment with FTS, and other new online tools for the HPC</a:t>
            </a:r>
          </a:p>
        </p:txBody>
      </p:sp>
    </p:spTree>
    <p:extLst>
      <p:ext uri="{BB962C8B-B14F-4D97-AF65-F5344CB8AC3E}">
        <p14:creationId xmlns:p14="http://schemas.microsoft.com/office/powerpoint/2010/main" val="1763614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Alignment of the ReportHub with in-country reporting requirements;</a:t>
            </a:r>
          </a:p>
          <a:p>
            <a:r>
              <a:rPr lang="en-US" dirty="0" smtClean="0"/>
              <a:t>Integration with Humanitarian Programme Cycle planning tools (online platform), incl. FTS;</a:t>
            </a:r>
          </a:p>
          <a:p>
            <a:r>
              <a:rPr lang="en-US" dirty="0" smtClean="0"/>
              <a:t>Translation into local language;</a:t>
            </a:r>
          </a:p>
          <a:p>
            <a:r>
              <a:rPr lang="en-US" dirty="0" smtClean="0"/>
              <a:t>…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5498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questions? </a:t>
            </a:r>
          </a:p>
          <a:p>
            <a:endParaRPr lang="en-US" dirty="0"/>
          </a:p>
          <a:p>
            <a:r>
              <a:rPr lang="en-US" dirty="0" smtClean="0"/>
              <a:t>Cluster IMO </a:t>
            </a:r>
            <a:r>
              <a:rPr lang="en-US" dirty="0" err="1" smtClean="0"/>
              <a:t>a.i</a:t>
            </a:r>
            <a:r>
              <a:rPr lang="en-US" smtClean="0"/>
              <a:t>.: mazurenk@unhcr.org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For more details on the system, please contact iMMAP (aporro@immap.org)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2631115"/>
      </p:ext>
    </p:extLst>
  </p:cSld>
  <p:clrMapOvr>
    <a:masterClrMapping/>
  </p:clrMapOvr>
</p:sld>
</file>

<file path=ppt/theme/theme1.xml><?xml version="1.0" encoding="utf-8"?>
<a:theme xmlns:a="http://schemas.openxmlformats.org/drawingml/2006/main" name="Shelter Cluster Powerpoint Template V 1 0 - MYN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6022</TotalTime>
  <Words>270</Words>
  <Application>Microsoft Office PowerPoint</Application>
  <PresentationFormat>On-screen Show (4:3)</PresentationFormat>
  <Paragraphs>47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Verdana</vt:lpstr>
      <vt:lpstr>Wingdings</vt:lpstr>
      <vt:lpstr>Shelter Cluster Powerpoint Template V 1 0 - MYN</vt:lpstr>
      <vt:lpstr>AFGHANISTAN  Best practices:  reporting made simple</vt:lpstr>
      <vt:lpstr>Before…</vt:lpstr>
      <vt:lpstr>…after</vt:lpstr>
      <vt:lpstr>ReportHub serves multiple purposes</vt:lpstr>
      <vt:lpstr>Challenges</vt:lpstr>
      <vt:lpstr>Next steps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</dc:creator>
  <cp:lastModifiedBy>Andrii Mazurenko</cp:lastModifiedBy>
  <cp:revision>57</cp:revision>
  <cp:lastPrinted>2013-03-26T11:03:47Z</cp:lastPrinted>
  <dcterms:created xsi:type="dcterms:W3CDTF">2013-08-07T15:00:29Z</dcterms:created>
  <dcterms:modified xsi:type="dcterms:W3CDTF">2017-09-30T16:25:45Z</dcterms:modified>
</cp:coreProperties>
</file>