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332BF-26D7-464D-AB08-BB82029EF1C4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2B97E-631B-454E-AF8C-8810A512D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33" y="0"/>
            <a:ext cx="9148233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0169" t="20408" r="8475" b="16327"/>
          <a:stretch>
            <a:fillRect/>
          </a:stretch>
        </p:blipFill>
        <p:spPr bwMode="auto">
          <a:xfrm>
            <a:off x="838200" y="1676399"/>
            <a:ext cx="7315199" cy="441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.</cp:lastModifiedBy>
  <cp:revision>2</cp:revision>
  <dcterms:created xsi:type="dcterms:W3CDTF">2012-09-24T10:59:02Z</dcterms:created>
  <dcterms:modified xsi:type="dcterms:W3CDTF">2012-09-30T10:26:50Z</dcterms:modified>
</cp:coreProperties>
</file>