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e0jYOv+INrS/5LcMBtCVhA==" hashData="DMCl0duLiJIFWQv5IY2BgcnIJN0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CCD6D-4481-4B2F-888E-141687D425D3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5B4E0-0182-4530-B0C3-31915D1DD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48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5321A-F371-452F-BBC7-86E55C0EBA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3778ED-ED9A-40FC-9C27-F1863E23DB6B}" type="slidenum">
              <a:rPr lang="en-US" smtClean="0"/>
              <a:pPr eaLnBrk="1" hangingPunct="1"/>
              <a:t>18</a:t>
            </a:fld>
            <a:endParaRPr lang="en-US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A3269-2E75-43F5-B30A-C7B18BE83188}" type="datetime1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7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B92B0-28DA-4DFD-9B51-D56F9F2EE35C}" type="datetime1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0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7B67-3F20-42D8-BABE-AA830E71484C}" type="datetime1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34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315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A6038-537A-497A-A694-8C97FBF9E7D5}" type="datetime1">
              <a:rPr lang="en-US" smtClean="0"/>
              <a:t>9/26/2012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DUDBC2012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D2038-D5F8-423D-8239-4405982BE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4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8C392A-4734-4BB4-A9C0-1D4D4E5ACDBF}" type="datetime1">
              <a:rPr lang="en-US" smtClean="0"/>
              <a:t>9/26/2012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Line 6"/>
          <p:cNvSpPr>
            <a:spLocks noChangeShapeType="1"/>
          </p:cNvSpPr>
          <p:nvPr userDrawn="1"/>
        </p:nvSpPr>
        <p:spPr bwMode="auto">
          <a:xfrm>
            <a:off x="0" y="990600"/>
            <a:ext cx="9144000" cy="19050"/>
          </a:xfrm>
          <a:prstGeom prst="line">
            <a:avLst/>
          </a:prstGeom>
          <a:noFill/>
          <a:ln w="69850" cmpd="tri">
            <a:solidFill>
              <a:srgbClr val="7030A0"/>
            </a:solidFill>
            <a:round/>
            <a:headEnd/>
            <a:tailEnd/>
          </a:ln>
          <a:effectLst/>
          <a:scene3d>
            <a:camera prst="orthographicFront"/>
            <a:lightRig rig="freezing" dir="t"/>
          </a:scene3d>
          <a:sp3d prstMaterial="dkEdge"/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38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2DB1-61F5-48E4-9EA5-5922B8377037}" type="datetime1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48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E08D4-B48F-4D0B-BADC-8D565EC5F190}" type="datetime1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7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5D0A-1CFA-4A4B-B2F9-45DD772995C8}" type="datetime1">
              <a:rPr lang="en-US" smtClean="0"/>
              <a:t>9/26/2012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6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45830-5003-43A3-AB5B-D0415ACEA33F}" type="datetime1">
              <a:rPr lang="en-US" smtClean="0"/>
              <a:t>9/26/2012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30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AB2C-2D18-4C20-A1B4-C25828F28D98}" type="datetime1">
              <a:rPr lang="en-US" smtClean="0"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5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7E52-D0C2-4877-8EB6-0934DE0BA97D}" type="datetime1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14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28E78-2756-4D10-9E81-8AC6BC322DEA}" type="datetime1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73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4CE69-EF06-4FB0-8308-F37AE10A4B5B}" type="datetime1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DUDBC2012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5F13D-8977-4802-B810-A070935E5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113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3124200"/>
            <a:ext cx="9144000" cy="1447800"/>
          </a:xfrm>
        </p:spPr>
        <p:txBody>
          <a:bodyPr>
            <a:normAutofit/>
          </a:bodyPr>
          <a:lstStyle/>
          <a:p>
            <a:pPr marL="0" indent="0" algn="ctr" eaLnBrk="0" hangingPunct="0">
              <a:lnSpc>
                <a:spcPct val="130000"/>
              </a:lnSpc>
              <a:spcBef>
                <a:spcPct val="50000"/>
              </a:spcBef>
              <a:buClr>
                <a:srgbClr val="FFFF00"/>
              </a:buClr>
              <a:buNone/>
              <a:defRPr/>
            </a:pPr>
            <a:r>
              <a:rPr lang="en-US" sz="6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Preeti" pitchFamily="2" charset="0"/>
              </a:rPr>
              <a:t>/fli6«o </a:t>
            </a:r>
            <a:r>
              <a:rPr lang="en-US" sz="66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Preeti" pitchFamily="2" charset="0"/>
              </a:rPr>
              <a:t>ejg</a:t>
            </a:r>
            <a:r>
              <a:rPr lang="en-US" sz="6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Preeti" pitchFamily="2" charset="0"/>
              </a:rPr>
              <a:t> ;+</a:t>
            </a:r>
            <a:r>
              <a:rPr lang="en-US" sz="66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Preeti" pitchFamily="2" charset="0"/>
              </a:rPr>
              <a:t>lxtf</a:t>
            </a:r>
            <a:endParaRPr lang="en-US" sz="6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Preeti" pitchFamily="2" charset="0"/>
            </a:endParaRP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0" y="1572161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e"sDk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k|lt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/f]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wfTds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ejg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lgdf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{0f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k|ljlw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af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/]</a:t>
            </a:r>
          </a:p>
          <a:p>
            <a:pPr algn="ctr" eaLnBrk="0" hangingPunct="0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kfFr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lbg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] sflnu9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tflnd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sfo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{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qmd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pic>
        <p:nvPicPr>
          <p:cNvPr id="8197" name="Picture 17" descr="j02054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2588" y="4373562"/>
            <a:ext cx="2266950" cy="225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0" y="3028950"/>
            <a:ext cx="9144000" cy="19050"/>
          </a:xfrm>
          <a:prstGeom prst="line">
            <a:avLst/>
          </a:prstGeom>
          <a:noFill/>
          <a:ln w="69850" cmpd="tri">
            <a:solidFill>
              <a:srgbClr val="7030A0"/>
            </a:solidFill>
            <a:round/>
            <a:headEnd/>
            <a:tailEnd/>
          </a:ln>
          <a:effectLst/>
          <a:scene3d>
            <a:camera prst="orthographicFront"/>
            <a:lightRig rig="freezing" dir="t"/>
          </a:scene3d>
          <a:sp3d prstMaterial="dkEdge"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0" y="4476750"/>
            <a:ext cx="9144000" cy="19050"/>
          </a:xfrm>
          <a:prstGeom prst="line">
            <a:avLst/>
          </a:prstGeom>
          <a:noFill/>
          <a:ln w="69850" cmpd="tri">
            <a:solidFill>
              <a:srgbClr val="7030A0"/>
            </a:solidFill>
            <a:round/>
            <a:headEnd/>
            <a:tailEnd/>
          </a:ln>
          <a:effectLst/>
          <a:scene3d>
            <a:camera prst="orthographicFront"/>
            <a:lightRig rig="freezing" dir="t"/>
          </a:scene3d>
          <a:sp3d prstMaterial="dkEdge"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85800" y="5845314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efu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$    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;q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@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pic>
        <p:nvPicPr>
          <p:cNvPr id="102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9818" y="304800"/>
            <a:ext cx="129988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90600" y="0"/>
            <a:ext cx="8153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 smtClean="0">
                <a:latin typeface="Preeti" pitchFamily="2" charset="0"/>
              </a:rPr>
              <a:t>g]</a:t>
            </a:r>
            <a:r>
              <a:rPr lang="en-US" sz="2000" dirty="0" err="1" smtClean="0">
                <a:latin typeface="Preeti" pitchFamily="2" charset="0"/>
              </a:rPr>
              <a:t>kfn</a:t>
            </a:r>
            <a:r>
              <a:rPr lang="en-US" sz="2000" dirty="0" smtClean="0">
                <a:latin typeface="Preeti" pitchFamily="2" charset="0"/>
              </a:rPr>
              <a:t> ;/</a:t>
            </a:r>
            <a:r>
              <a:rPr lang="en-US" sz="2000" dirty="0" err="1" smtClean="0">
                <a:latin typeface="Preeti" pitchFamily="2" charset="0"/>
              </a:rPr>
              <a:t>sf</a:t>
            </a:r>
            <a:r>
              <a:rPr lang="en-US" sz="2000" dirty="0" smtClean="0">
                <a:latin typeface="Preeti" pitchFamily="2" charset="0"/>
              </a:rPr>
              <a:t>/</a:t>
            </a:r>
          </a:p>
          <a:p>
            <a:pPr algn="ctr"/>
            <a:r>
              <a:rPr lang="en-US" sz="2000" dirty="0" err="1" smtClean="0">
                <a:latin typeface="Preeti" pitchFamily="2" charset="0"/>
              </a:rPr>
              <a:t>zx</a:t>
            </a:r>
            <a:r>
              <a:rPr lang="en-US" sz="2000" dirty="0" smtClean="0">
                <a:latin typeface="Preeti" pitchFamily="2" charset="0"/>
              </a:rPr>
              <a:t>/L </a:t>
            </a:r>
            <a:r>
              <a:rPr lang="en-US" sz="2000" dirty="0" err="1" smtClean="0">
                <a:latin typeface="Preeti" pitchFamily="2" charset="0"/>
              </a:rPr>
              <a:t>ljsf</a:t>
            </a:r>
            <a:r>
              <a:rPr lang="en-US" sz="2000" dirty="0" smtClean="0">
                <a:latin typeface="Preeti" pitchFamily="2" charset="0"/>
              </a:rPr>
              <a:t>; </a:t>
            </a:r>
            <a:r>
              <a:rPr lang="en-US" sz="2000" dirty="0" err="1" smtClean="0">
                <a:latin typeface="Preeti" pitchFamily="2" charset="0"/>
              </a:rPr>
              <a:t>dGqfno</a:t>
            </a:r>
            <a:endParaRPr lang="en-US" sz="2000" dirty="0" smtClean="0">
              <a:latin typeface="Preeti" pitchFamily="2" charset="0"/>
            </a:endParaRPr>
          </a:p>
          <a:p>
            <a:pPr algn="ctr"/>
            <a:r>
              <a:rPr lang="en-US" sz="2000" b="1" dirty="0" err="1" smtClean="0">
                <a:latin typeface="Preeti" pitchFamily="2" charset="0"/>
              </a:rPr>
              <a:t>zx</a:t>
            </a:r>
            <a:r>
              <a:rPr lang="en-US" sz="2000" b="1" dirty="0" smtClean="0">
                <a:latin typeface="Preeti" pitchFamily="2" charset="0"/>
              </a:rPr>
              <a:t>/L </a:t>
            </a:r>
            <a:r>
              <a:rPr lang="en-US" sz="2000" b="1" dirty="0" err="1" smtClean="0">
                <a:latin typeface="Preeti" pitchFamily="2" charset="0"/>
              </a:rPr>
              <a:t>ljsf</a:t>
            </a:r>
            <a:r>
              <a:rPr lang="en-US" sz="2000" b="1" dirty="0" smtClean="0">
                <a:latin typeface="Preeti" pitchFamily="2" charset="0"/>
              </a:rPr>
              <a:t>; </a:t>
            </a:r>
            <a:r>
              <a:rPr lang="en-US" sz="2000" b="1" dirty="0" err="1" smtClean="0">
                <a:latin typeface="Preeti" pitchFamily="2" charset="0"/>
              </a:rPr>
              <a:t>tyf</a:t>
            </a:r>
            <a:r>
              <a:rPr lang="en-US" sz="2000" b="1" dirty="0" smtClean="0">
                <a:latin typeface="Preeti" pitchFamily="2" charset="0"/>
              </a:rPr>
              <a:t> </a:t>
            </a:r>
            <a:r>
              <a:rPr lang="en-US" sz="2000" b="1" dirty="0" err="1" smtClean="0">
                <a:latin typeface="Preeti" pitchFamily="2" charset="0"/>
              </a:rPr>
              <a:t>ejg</a:t>
            </a:r>
            <a:r>
              <a:rPr lang="en-US" sz="2000" b="1" dirty="0" smtClean="0">
                <a:latin typeface="Preeti" pitchFamily="2" charset="0"/>
              </a:rPr>
              <a:t> </a:t>
            </a:r>
            <a:r>
              <a:rPr lang="en-US" sz="2000" b="1" dirty="0" err="1" smtClean="0">
                <a:latin typeface="Preeti" pitchFamily="2" charset="0"/>
              </a:rPr>
              <a:t>lgdf</a:t>
            </a:r>
            <a:r>
              <a:rPr lang="en-US" sz="2000" b="1" dirty="0" smtClean="0">
                <a:latin typeface="Preeti" pitchFamily="2" charset="0"/>
              </a:rPr>
              <a:t>{0f </a:t>
            </a:r>
            <a:r>
              <a:rPr lang="en-US" sz="2000" b="1" dirty="0" err="1" smtClean="0">
                <a:latin typeface="Preeti" pitchFamily="2" charset="0"/>
              </a:rPr>
              <a:t>ljefu</a:t>
            </a:r>
            <a:endParaRPr lang="en-US" sz="2000" b="1" dirty="0" smtClean="0">
              <a:latin typeface="Preeti" pitchFamily="2" charset="0"/>
            </a:endParaRPr>
          </a:p>
          <a:p>
            <a:pPr algn="ctr"/>
            <a:r>
              <a:rPr lang="en-US" sz="2400" b="1" dirty="0" err="1" smtClean="0">
                <a:latin typeface="Preeti" pitchFamily="2" charset="0"/>
              </a:rPr>
              <a:t>e"sDk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k'glg</a:t>
            </a:r>
            <a:r>
              <a:rPr lang="en-US" sz="2400" b="1" dirty="0" smtClean="0">
                <a:latin typeface="Preeti" pitchFamily="2" charset="0"/>
              </a:rPr>
              <a:t>{df0f </a:t>
            </a:r>
            <a:r>
              <a:rPr lang="en-US" sz="2400" b="1" dirty="0" err="1" smtClean="0">
                <a:latin typeface="Preeti" pitchFamily="2" charset="0"/>
              </a:rPr>
              <a:t>tyf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k'g:yfkgf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cfof</a:t>
            </a:r>
            <a:r>
              <a:rPr lang="en-US" sz="2400" b="1" dirty="0" smtClean="0">
                <a:latin typeface="Preeti" pitchFamily="2" charset="0"/>
              </a:rPr>
              <a:t>]</a:t>
            </a:r>
            <a:r>
              <a:rPr lang="en-US" sz="2400" b="1" dirty="0" err="1" smtClean="0">
                <a:latin typeface="Preeti" pitchFamily="2" charset="0"/>
              </a:rPr>
              <a:t>hgf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sfof</a:t>
            </a:r>
            <a:r>
              <a:rPr lang="en-US" sz="2400" b="1" dirty="0" smtClean="0">
                <a:latin typeface="Preeti" pitchFamily="2" charset="0"/>
              </a:rPr>
              <a:t>{no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5F13D-8977-4802-B810-A070935E5BF4}" type="slidenum">
              <a:rPr lang="en-US" smtClean="0"/>
              <a:t>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2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: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yfgLo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lgsfoaf6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ejg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lgdf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{0fsf] :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jLs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[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5257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b="1" dirty="0" err="1" smtClean="0">
                <a:solidFill>
                  <a:srgbClr val="A50021"/>
                </a:solidFill>
                <a:latin typeface="Preeti" pitchFamily="2" charset="0"/>
              </a:rPr>
              <a:t>gu</a:t>
            </a:r>
            <a:r>
              <a:rPr lang="en-US" b="1" dirty="0" smtClean="0">
                <a:solidFill>
                  <a:srgbClr val="A50021"/>
                </a:solidFill>
                <a:latin typeface="Preeti" pitchFamily="2" charset="0"/>
              </a:rPr>
              <a:t>/</a:t>
            </a:r>
            <a:r>
              <a:rPr lang="en-US" b="1" dirty="0" err="1" smtClean="0">
                <a:solidFill>
                  <a:srgbClr val="A50021"/>
                </a:solidFill>
                <a:latin typeface="Preeti" pitchFamily="2" charset="0"/>
              </a:rPr>
              <a:t>kflnsfx?df</a:t>
            </a:r>
            <a:r>
              <a:rPr lang="en-US" b="1" dirty="0" smtClean="0">
                <a:solidFill>
                  <a:srgbClr val="A50021"/>
                </a:solidFill>
                <a:latin typeface="Preeti" pitchFamily="2" charset="0"/>
              </a:rPr>
              <a:t> </a:t>
            </a:r>
            <a:r>
              <a:rPr lang="en-US" b="1" dirty="0" err="1" smtClean="0">
                <a:solidFill>
                  <a:srgbClr val="A50021"/>
                </a:solidFill>
                <a:latin typeface="Preeti" pitchFamily="2" charset="0"/>
              </a:rPr>
              <a:t>ckof</a:t>
            </a:r>
            <a:r>
              <a:rPr lang="en-US" b="1" dirty="0" smtClean="0">
                <a:solidFill>
                  <a:srgbClr val="A50021"/>
                </a:solidFill>
                <a:latin typeface="Preeti" pitchFamily="2" charset="0"/>
              </a:rPr>
              <a:t>{</a:t>
            </a:r>
            <a:r>
              <a:rPr lang="en-US" b="1" dirty="0" err="1" smtClean="0">
                <a:solidFill>
                  <a:srgbClr val="A50021"/>
                </a:solidFill>
                <a:latin typeface="Preeti" pitchFamily="2" charset="0"/>
              </a:rPr>
              <a:t>Kt</a:t>
            </a:r>
            <a:r>
              <a:rPr lang="en-US" b="1" dirty="0" smtClean="0">
                <a:solidFill>
                  <a:srgbClr val="A50021"/>
                </a:solidFill>
                <a:latin typeface="Preeti" pitchFamily="2" charset="0"/>
              </a:rPr>
              <a:t> ;+:</a:t>
            </a:r>
            <a:r>
              <a:rPr lang="en-US" b="1" dirty="0" err="1" smtClean="0">
                <a:solidFill>
                  <a:srgbClr val="A50021"/>
                </a:solidFill>
                <a:latin typeface="Preeti" pitchFamily="2" charset="0"/>
              </a:rPr>
              <a:t>yfut</a:t>
            </a:r>
            <a:r>
              <a:rPr lang="en-US" b="1" dirty="0" smtClean="0">
                <a:solidFill>
                  <a:srgbClr val="A50021"/>
                </a:solidFill>
                <a:latin typeface="Preeti" pitchFamily="2" charset="0"/>
              </a:rPr>
              <a:t>, </a:t>
            </a:r>
            <a:r>
              <a:rPr lang="en-US" b="1" dirty="0" err="1" smtClean="0">
                <a:solidFill>
                  <a:srgbClr val="A50021"/>
                </a:solidFill>
                <a:latin typeface="Preeti" pitchFamily="2" charset="0"/>
              </a:rPr>
              <a:t>cfly</a:t>
            </a:r>
            <a:r>
              <a:rPr lang="en-US" b="1" dirty="0" smtClean="0">
                <a:solidFill>
                  <a:srgbClr val="A50021"/>
                </a:solidFill>
                <a:latin typeface="Preeti" pitchFamily="2" charset="0"/>
              </a:rPr>
              <a:t>{s / </a:t>
            </a:r>
            <a:r>
              <a:rPr lang="en-US" b="1" dirty="0" err="1" smtClean="0">
                <a:solidFill>
                  <a:srgbClr val="A50021"/>
                </a:solidFill>
                <a:latin typeface="Preeti" pitchFamily="2" charset="0"/>
              </a:rPr>
              <a:t>k|fljlws</a:t>
            </a:r>
            <a:r>
              <a:rPr lang="en-US" b="1" dirty="0" smtClean="0">
                <a:solidFill>
                  <a:srgbClr val="A50021"/>
                </a:solidFill>
                <a:latin typeface="Preeti" pitchFamily="2" charset="0"/>
              </a:rPr>
              <a:t> </a:t>
            </a:r>
            <a:r>
              <a:rPr lang="en-US" b="1" dirty="0" err="1" smtClean="0">
                <a:solidFill>
                  <a:srgbClr val="A50021"/>
                </a:solidFill>
                <a:latin typeface="Preeti" pitchFamily="2" charset="0"/>
              </a:rPr>
              <a:t>Ifdtf</a:t>
            </a:r>
            <a:endParaRPr lang="en-US" dirty="0" smtClean="0">
              <a:latin typeface="Preeti" pitchFamily="2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dirty="0" err="1" smtClean="0">
                <a:solidFill>
                  <a:srgbClr val="0033CC"/>
                </a:solidFill>
                <a:latin typeface="Preeti" pitchFamily="2" charset="0"/>
              </a:rPr>
              <a:t>gu</a:t>
            </a:r>
            <a:r>
              <a:rPr lang="en-US" dirty="0" smtClean="0">
                <a:solidFill>
                  <a:srgbClr val="0033CC"/>
                </a:solidFill>
                <a:latin typeface="Preeti" pitchFamily="2" charset="0"/>
              </a:rPr>
              <a:t>/</a:t>
            </a:r>
            <a:r>
              <a:rPr lang="en-US" dirty="0" err="1" smtClean="0">
                <a:solidFill>
                  <a:srgbClr val="0033CC"/>
                </a:solidFill>
                <a:latin typeface="Preeti" pitchFamily="2" charset="0"/>
              </a:rPr>
              <a:t>kflnsf</a:t>
            </a:r>
            <a:r>
              <a:rPr lang="en-US" dirty="0" smtClean="0">
                <a:solidFill>
                  <a:srgbClr val="0033CC"/>
                </a:solidFill>
                <a:latin typeface="Preeti" pitchFamily="2" charset="0"/>
              </a:rPr>
              <a:t> P]</a:t>
            </a:r>
            <a:r>
              <a:rPr lang="en-US" dirty="0" err="1" smtClean="0">
                <a:solidFill>
                  <a:srgbClr val="0033CC"/>
                </a:solidFill>
                <a:latin typeface="Preeti" pitchFamily="2" charset="0"/>
              </a:rPr>
              <a:t>gsf</a:t>
            </a:r>
            <a:r>
              <a:rPr lang="en-US" dirty="0" smtClean="0">
                <a:solidFill>
                  <a:srgbClr val="0033CC"/>
                </a:solidFill>
                <a:latin typeface="Preeti" pitchFamily="2" charset="0"/>
              </a:rPr>
              <a:t>] </a:t>
            </a:r>
            <a:r>
              <a:rPr lang="en-US" dirty="0" err="1" smtClean="0">
                <a:solidFill>
                  <a:srgbClr val="0033CC"/>
                </a:solidFill>
                <a:latin typeface="Preeti" pitchFamily="2" charset="0"/>
              </a:rPr>
              <a:t>Go"g</a:t>
            </a:r>
            <a:r>
              <a:rPr lang="en-US" dirty="0" smtClean="0">
                <a:solidFill>
                  <a:srgbClr val="0033CC"/>
                </a:solidFill>
                <a:latin typeface="Preeti" pitchFamily="2" charset="0"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latin typeface="Preeti" pitchFamily="2" charset="0"/>
              </a:rPr>
              <a:t>sfof</a:t>
            </a:r>
            <a:r>
              <a:rPr lang="en-US" dirty="0" smtClean="0">
                <a:solidFill>
                  <a:srgbClr val="0033CC"/>
                </a:solidFill>
                <a:latin typeface="Preeti" pitchFamily="2" charset="0"/>
              </a:rPr>
              <a:t>{</a:t>
            </a:r>
            <a:r>
              <a:rPr lang="en-US" dirty="0" err="1" smtClean="0">
                <a:solidFill>
                  <a:srgbClr val="0033CC"/>
                </a:solidFill>
                <a:latin typeface="Preeti" pitchFamily="2" charset="0"/>
              </a:rPr>
              <a:t>Gjogn</a:t>
            </a:r>
            <a:r>
              <a:rPr lang="en-US" dirty="0" smtClean="0">
                <a:solidFill>
                  <a:srgbClr val="0033CC"/>
                </a:solidFill>
                <a:latin typeface="Preeti" pitchFamily="2" charset="0"/>
              </a:rPr>
              <a:t>] </a:t>
            </a:r>
            <a:r>
              <a:rPr lang="en-US" dirty="0" err="1" smtClean="0">
                <a:solidFill>
                  <a:srgbClr val="0033CC"/>
                </a:solidFill>
                <a:latin typeface="Preeti" pitchFamily="2" charset="0"/>
              </a:rPr>
              <a:t>ubf</a:t>
            </a:r>
            <a:r>
              <a:rPr lang="en-US" dirty="0" smtClean="0">
                <a:solidFill>
                  <a:srgbClr val="0033CC"/>
                </a:solidFill>
                <a:latin typeface="Preeti" pitchFamily="2" charset="0"/>
              </a:rPr>
              <a:t>{ </a:t>
            </a:r>
            <a:r>
              <a:rPr lang="en-US" dirty="0" err="1" smtClean="0">
                <a:solidFill>
                  <a:srgbClr val="0033CC"/>
                </a:solidFill>
                <a:latin typeface="Preeti" pitchFamily="2" charset="0"/>
              </a:rPr>
              <a:t>pko'Qm</a:t>
            </a:r>
            <a:r>
              <a:rPr lang="en-US" dirty="0" smtClean="0">
                <a:solidFill>
                  <a:srgbClr val="0033CC"/>
                </a:solidFill>
                <a:latin typeface="Preeti" pitchFamily="2" charset="0"/>
              </a:rPr>
              <a:t> dfkb08x? </a:t>
            </a:r>
            <a:r>
              <a:rPr lang="en-US" dirty="0" err="1" smtClean="0">
                <a:solidFill>
                  <a:srgbClr val="0033CC"/>
                </a:solidFill>
                <a:latin typeface="Preeti" pitchFamily="2" charset="0"/>
              </a:rPr>
              <a:t>th</a:t>
            </a:r>
            <a:r>
              <a:rPr lang="en-US" dirty="0" smtClean="0">
                <a:solidFill>
                  <a:srgbClr val="0033CC"/>
                </a:solidFill>
                <a:latin typeface="Preeti" pitchFamily="2" charset="0"/>
              </a:rPr>
              <a:t>'{</a:t>
            </a:r>
            <a:r>
              <a:rPr lang="en-US" dirty="0" err="1" smtClean="0">
                <a:solidFill>
                  <a:srgbClr val="0033CC"/>
                </a:solidFill>
                <a:latin typeface="Preeti" pitchFamily="2" charset="0"/>
              </a:rPr>
              <a:t>df</a:t>
            </a:r>
            <a:r>
              <a:rPr lang="en-US" dirty="0" smtClean="0">
                <a:solidFill>
                  <a:srgbClr val="0033CC"/>
                </a:solidFill>
                <a:latin typeface="Preeti" pitchFamily="2" charset="0"/>
              </a:rPr>
              <a:t> </a:t>
            </a:r>
            <a:r>
              <a:rPr lang="en-US" dirty="0" err="1" smtClean="0">
                <a:solidFill>
                  <a:srgbClr val="0033CC"/>
                </a:solidFill>
                <a:latin typeface="Preeti" pitchFamily="2" charset="0"/>
              </a:rPr>
              <a:t>gePsf</a:t>
            </a:r>
            <a:r>
              <a:rPr lang="en-US" dirty="0" smtClean="0">
                <a:solidFill>
                  <a:srgbClr val="0033CC"/>
                </a:solidFill>
                <a:latin typeface="Preeti" pitchFamily="2" charset="0"/>
              </a:rPr>
              <a:t>]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err="1" smtClean="0">
                <a:solidFill>
                  <a:srgbClr val="008000"/>
                </a:solidFill>
                <a:latin typeface="Preeti" pitchFamily="2" charset="0"/>
              </a:rPr>
              <a:t>uf</a:t>
            </a:r>
            <a:r>
              <a:rPr lang="en-US" dirty="0" smtClean="0">
                <a:solidFill>
                  <a:srgbClr val="008000"/>
                </a:solidFill>
                <a:latin typeface="Preeti" pitchFamily="2" charset="0"/>
              </a:rPr>
              <a:t>=</a:t>
            </a:r>
            <a:r>
              <a:rPr lang="en-US" dirty="0" err="1" smtClean="0">
                <a:solidFill>
                  <a:srgbClr val="008000"/>
                </a:solidFill>
                <a:latin typeface="Preeti" pitchFamily="2" charset="0"/>
              </a:rPr>
              <a:t>lj</a:t>
            </a:r>
            <a:r>
              <a:rPr lang="en-US" dirty="0" smtClean="0">
                <a:solidFill>
                  <a:srgbClr val="008000"/>
                </a:solidFill>
                <a:latin typeface="Preeti" pitchFamily="2" charset="0"/>
              </a:rPr>
              <a:t>=;=</a:t>
            </a:r>
            <a:r>
              <a:rPr lang="en-US" dirty="0" err="1" smtClean="0">
                <a:solidFill>
                  <a:srgbClr val="008000"/>
                </a:solidFill>
                <a:latin typeface="Preeti" pitchFamily="2" charset="0"/>
              </a:rPr>
              <a:t>x?df</a:t>
            </a:r>
            <a:r>
              <a:rPr lang="en-US" dirty="0" smtClean="0">
                <a:solidFill>
                  <a:srgbClr val="008000"/>
                </a:solidFill>
                <a:latin typeface="Preeti" pitchFamily="2" charset="0"/>
              </a:rPr>
              <a:t> </a:t>
            </a:r>
            <a:r>
              <a:rPr lang="en-US" dirty="0" err="1" smtClean="0">
                <a:solidFill>
                  <a:srgbClr val="008000"/>
                </a:solidFill>
                <a:latin typeface="Preeti" pitchFamily="2" charset="0"/>
              </a:rPr>
              <a:t>gSzf</a:t>
            </a:r>
            <a:r>
              <a:rPr lang="en-US" dirty="0" smtClean="0">
                <a:solidFill>
                  <a:srgbClr val="008000"/>
                </a:solidFill>
                <a:latin typeface="Preeti" pitchFamily="2" charset="0"/>
              </a:rPr>
              <a:t> </a:t>
            </a:r>
            <a:r>
              <a:rPr lang="en-US" dirty="0" err="1" smtClean="0">
                <a:solidFill>
                  <a:srgbClr val="008000"/>
                </a:solidFill>
                <a:latin typeface="Preeti" pitchFamily="2" charset="0"/>
              </a:rPr>
              <a:t>kf</a:t>
            </a:r>
            <a:r>
              <a:rPr lang="en-US" dirty="0" smtClean="0">
                <a:solidFill>
                  <a:srgbClr val="008000"/>
                </a:solidFill>
                <a:latin typeface="Preeti" pitchFamily="2" charset="0"/>
              </a:rPr>
              <a:t>; </a:t>
            </a:r>
            <a:r>
              <a:rPr lang="en-US" dirty="0" err="1" smtClean="0">
                <a:solidFill>
                  <a:srgbClr val="008000"/>
                </a:solidFill>
                <a:latin typeface="Preeti" pitchFamily="2" charset="0"/>
              </a:rPr>
              <a:t>ug</a:t>
            </a:r>
            <a:r>
              <a:rPr lang="en-US" dirty="0" smtClean="0">
                <a:solidFill>
                  <a:srgbClr val="008000"/>
                </a:solidFill>
                <a:latin typeface="Preeti" pitchFamily="2" charset="0"/>
              </a:rPr>
              <a:t>{ </a:t>
            </a:r>
            <a:r>
              <a:rPr lang="en-US" dirty="0" err="1" smtClean="0">
                <a:solidFill>
                  <a:srgbClr val="008000"/>
                </a:solidFill>
                <a:latin typeface="Preeti" pitchFamily="2" charset="0"/>
              </a:rPr>
              <a:t>gkg</a:t>
            </a:r>
            <a:r>
              <a:rPr lang="en-US" dirty="0" smtClean="0">
                <a:solidFill>
                  <a:srgbClr val="008000"/>
                </a:solidFill>
                <a:latin typeface="Preeti" pitchFamily="2" charset="0"/>
              </a:rPr>
              <a:t>]{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err="1" smtClean="0">
                <a:solidFill>
                  <a:srgbClr val="003300"/>
                </a:solidFill>
                <a:latin typeface="Preeti" pitchFamily="2" charset="0"/>
              </a:rPr>
              <a:t>uf</a:t>
            </a:r>
            <a:r>
              <a:rPr lang="en-US" dirty="0" smtClean="0">
                <a:solidFill>
                  <a:srgbClr val="003300"/>
                </a:solidFill>
                <a:latin typeface="Preeti" pitchFamily="2" charset="0"/>
              </a:rPr>
              <a:t>=</a:t>
            </a:r>
            <a:r>
              <a:rPr lang="en-US" dirty="0" err="1" smtClean="0">
                <a:solidFill>
                  <a:srgbClr val="003300"/>
                </a:solidFill>
                <a:latin typeface="Preeti" pitchFamily="2" charset="0"/>
              </a:rPr>
              <a:t>lj</a:t>
            </a:r>
            <a:r>
              <a:rPr lang="en-US" dirty="0" smtClean="0">
                <a:solidFill>
                  <a:srgbClr val="003300"/>
                </a:solidFill>
                <a:latin typeface="Preeti" pitchFamily="2" charset="0"/>
              </a:rPr>
              <a:t>=;= P]g, @)$* n] </a:t>
            </a:r>
            <a:r>
              <a:rPr lang="en-US" dirty="0" err="1" smtClean="0">
                <a:solidFill>
                  <a:srgbClr val="003300"/>
                </a:solidFill>
                <a:latin typeface="Preeti" pitchFamily="2" charset="0"/>
              </a:rPr>
              <a:t>uf</a:t>
            </a:r>
            <a:r>
              <a:rPr lang="en-US" dirty="0" smtClean="0">
                <a:solidFill>
                  <a:srgbClr val="003300"/>
                </a:solidFill>
                <a:latin typeface="Preeti" pitchFamily="2" charset="0"/>
              </a:rPr>
              <a:t>=</a:t>
            </a:r>
            <a:r>
              <a:rPr lang="en-US" dirty="0" err="1" smtClean="0">
                <a:solidFill>
                  <a:srgbClr val="003300"/>
                </a:solidFill>
                <a:latin typeface="Preeti" pitchFamily="2" charset="0"/>
              </a:rPr>
              <a:t>lj</a:t>
            </a:r>
            <a:r>
              <a:rPr lang="en-US" dirty="0" smtClean="0">
                <a:solidFill>
                  <a:srgbClr val="003300"/>
                </a:solidFill>
                <a:latin typeface="Preeti" pitchFamily="2" charset="0"/>
              </a:rPr>
              <a:t>=;=</a:t>
            </a:r>
            <a:r>
              <a:rPr lang="en-US" dirty="0" err="1" smtClean="0">
                <a:solidFill>
                  <a:srgbClr val="003300"/>
                </a:solidFill>
                <a:latin typeface="Preeti" pitchFamily="2" charset="0"/>
              </a:rPr>
              <a:t>nfO</a:t>
            </a:r>
            <a:r>
              <a:rPr lang="en-US" dirty="0" smtClean="0">
                <a:solidFill>
                  <a:srgbClr val="003300"/>
                </a:solidFill>
                <a:latin typeface="Preeti" pitchFamily="2" charset="0"/>
              </a:rPr>
              <a:t>{ </a:t>
            </a:r>
            <a:r>
              <a:rPr lang="en-US" dirty="0" err="1" smtClean="0">
                <a:solidFill>
                  <a:srgbClr val="003300"/>
                </a:solidFill>
                <a:latin typeface="Preeti" pitchFamily="2" charset="0"/>
              </a:rPr>
              <a:t>klg</a:t>
            </a:r>
            <a:r>
              <a:rPr lang="en-US" dirty="0" smtClean="0">
                <a:solidFill>
                  <a:srgbClr val="003300"/>
                </a:solidFill>
                <a:latin typeface="Preeti" pitchFamily="2" charset="0"/>
              </a:rPr>
              <a:t> </a:t>
            </a:r>
            <a:r>
              <a:rPr lang="en-US" dirty="0" err="1" smtClean="0">
                <a:solidFill>
                  <a:srgbClr val="003300"/>
                </a:solidFill>
                <a:latin typeface="Preeti" pitchFamily="2" charset="0"/>
              </a:rPr>
              <a:t>ljlgodx</a:t>
            </a:r>
            <a:r>
              <a:rPr lang="en-US" dirty="0" smtClean="0">
                <a:solidFill>
                  <a:srgbClr val="003300"/>
                </a:solidFill>
                <a:latin typeface="Preeti" pitchFamily="2" charset="0"/>
              </a:rPr>
              <a:t>? </a:t>
            </a:r>
            <a:r>
              <a:rPr lang="en-US" dirty="0" err="1" smtClean="0">
                <a:solidFill>
                  <a:srgbClr val="003300"/>
                </a:solidFill>
                <a:latin typeface="Preeti" pitchFamily="2" charset="0"/>
              </a:rPr>
              <a:t>agfpg</a:t>
            </a:r>
            <a:r>
              <a:rPr lang="en-US" dirty="0" smtClean="0">
                <a:solidFill>
                  <a:srgbClr val="003300"/>
                </a:solidFill>
                <a:latin typeface="Preeti" pitchFamily="2" charset="0"/>
              </a:rPr>
              <a:t>] </a:t>
            </a:r>
            <a:r>
              <a:rPr lang="en-US" dirty="0" err="1" smtClean="0">
                <a:solidFill>
                  <a:srgbClr val="003300"/>
                </a:solidFill>
                <a:latin typeface="Preeti" pitchFamily="2" charset="0"/>
              </a:rPr>
              <a:t>clwsf</a:t>
            </a:r>
            <a:r>
              <a:rPr lang="en-US" dirty="0" smtClean="0">
                <a:solidFill>
                  <a:srgbClr val="003300"/>
                </a:solidFill>
                <a:latin typeface="Preeti" pitchFamily="2" charset="0"/>
              </a:rPr>
              <a:t>/ </a:t>
            </a:r>
            <a:r>
              <a:rPr lang="en-US" dirty="0" err="1" smtClean="0">
                <a:solidFill>
                  <a:srgbClr val="003300"/>
                </a:solidFill>
                <a:latin typeface="Preeti" pitchFamily="2" charset="0"/>
              </a:rPr>
              <a:t>k|bfg</a:t>
            </a:r>
            <a:endParaRPr lang="en-US" dirty="0" smtClean="0">
              <a:latin typeface="Preeti" pitchFamily="2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BEB63A0-EE18-4901-B1EF-81EB18D328D9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3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7256" y="14514"/>
            <a:ext cx="9136743" cy="899886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ejg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;+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lxtf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th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'{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df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b="1" smtClean="0">
                <a:solidFill>
                  <a:schemeClr val="accent2"/>
                </a:solidFill>
                <a:latin typeface="Preeti" pitchFamily="2" charset="0"/>
              </a:rPr>
              <a:t>/fli6«o ejg ;+lxtf ljsf; cfof]hgf cfpg' k"j{ ejg ljefuaf6 /fli6«o ejg ;+lxtfsf] sfo{ yfngL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b="1" smtClean="0">
                <a:solidFill>
                  <a:srgbClr val="A50021"/>
                </a:solidFill>
                <a:latin typeface="Preeti" pitchFamily="2" charset="0"/>
              </a:rPr>
              <a:t>@)$% ;fnsf] e"sDk kZrft\ ;/sf/af6 cfjf; tyf ef}lts of]hgf dGqfno dfk{mt\ </a:t>
            </a:r>
            <a:r>
              <a:rPr lang="en-US" sz="2800" b="1" smtClean="0">
                <a:solidFill>
                  <a:srgbClr val="A50021"/>
                </a:solidFill>
              </a:rPr>
              <a:t>UNDP </a:t>
            </a:r>
            <a:r>
              <a:rPr lang="en-US" b="1" smtClean="0">
                <a:solidFill>
                  <a:srgbClr val="A50021"/>
                </a:solidFill>
                <a:latin typeface="Preeti" pitchFamily="2" charset="0"/>
              </a:rPr>
              <a:t>nfO{ ;xof]usf] nflu cg'/f]w</a:t>
            </a:r>
            <a:endParaRPr lang="en-US" sz="2800" b="1" smtClean="0">
              <a:solidFill>
                <a:srgbClr val="A50021"/>
              </a:solidFill>
              <a:latin typeface="Preeti" pitchFamily="2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008000"/>
                </a:solidFill>
              </a:rPr>
              <a:t>UNDP/UNCHS </a:t>
            </a:r>
            <a:r>
              <a:rPr lang="en-US" b="1" smtClean="0">
                <a:solidFill>
                  <a:srgbClr val="008000"/>
                </a:solidFill>
                <a:latin typeface="Preeti" pitchFamily="2" charset="0"/>
              </a:rPr>
              <a:t>sf] cfly{s ;xof]u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b="1" smtClean="0">
                <a:solidFill>
                  <a:srgbClr val="3366CC"/>
                </a:solidFill>
                <a:latin typeface="Preeti" pitchFamily="2" charset="0"/>
              </a:rPr>
              <a:t>;g\ !((@ b]lv !(($ ;Dddf tof/L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08B24B-BFCA-48E4-9702-42345C55B656}" type="slidenum">
              <a:rPr lang="en-US" smtClean="0"/>
              <a:pPr eaLnBrk="1" hangingPunct="1"/>
              <a:t>11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66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886" y="29029"/>
            <a:ext cx="9133114" cy="732971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;+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lxtf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th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'{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df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ug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{]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lgb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]{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zs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l;4fGt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b="1" smtClean="0">
                <a:solidFill>
                  <a:schemeClr val="accent2"/>
                </a:solidFill>
                <a:latin typeface="Preeti" pitchFamily="2" charset="0"/>
              </a:rPr>
              <a:t>ejgsf] dha"tL k/LIf0f ug]{ ;+:yfut cfwf/sf] cefj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800" b="1" smtClean="0">
              <a:solidFill>
                <a:schemeClr val="accent2"/>
              </a:solidFill>
              <a:latin typeface="Preeti" pitchFamily="2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A50021"/>
                </a:solidFill>
                <a:latin typeface="Preeti" pitchFamily="2" charset="0"/>
              </a:rPr>
              <a:t>k/Dk/fut lgdf{0f ;fdu|L / k|ljlwsf] afx'No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800" b="1" smtClean="0">
              <a:solidFill>
                <a:srgbClr val="A50021"/>
              </a:solidFill>
              <a:latin typeface="Preeti" pitchFamily="2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008000"/>
                </a:solidFill>
                <a:latin typeface="Preeti" pitchFamily="2" charset="0"/>
              </a:rPr>
              <a:t>cf;Gg e"sDkLo hf]lvd Go"gLs/0fsf pkfoaf/] ;j{;fwf/0f / gLlt lgdf{tfx? cgle1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800" b="1" smtClean="0">
              <a:solidFill>
                <a:srgbClr val="008000"/>
              </a:solidFill>
              <a:latin typeface="Preeti" pitchFamily="2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b="1" smtClean="0">
                <a:latin typeface="Preeti" pitchFamily="2" charset="0"/>
              </a:rPr>
              <a:t>Go"g cfly{s :t/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800" b="1" smtClean="0">
              <a:latin typeface="Preeti" pitchFamily="2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b="1" smtClean="0">
                <a:solidFill>
                  <a:schemeClr val="accent2"/>
                </a:solidFill>
                <a:latin typeface="Preeti" pitchFamily="2" charset="0"/>
              </a:rPr>
              <a:t>e"sDkLo ;'/Iffsf] ;'wf/ ug{ sfg"gL k|fjwfg dfq kof{Kt gx'g] oyfy{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6CE724B-35E9-4AAC-A74B-B0C6E4832999}" type="slidenum">
              <a:rPr lang="en-US" smtClean="0"/>
              <a:pPr eaLnBrk="1" hangingPunct="1"/>
              <a:t>12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05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solidFill>
                  <a:schemeClr val="accent2"/>
                </a:solidFill>
                <a:latin typeface="Preeti" pitchFamily="2" charset="0"/>
              </a:rPr>
              <a:t>t;y{ th'{df ul/Psf] b:tfj]h M</a:t>
            </a:r>
          </a:p>
          <a:p>
            <a:pPr eaLnBrk="1" hangingPunct="1">
              <a:lnSpc>
                <a:spcPct val="90000"/>
              </a:lnSpc>
            </a:pPr>
            <a:endParaRPr lang="en-US" b="1" smtClean="0">
              <a:latin typeface="Preeti" pitchFamily="2" charset="0"/>
            </a:endParaRPr>
          </a:p>
          <a:p>
            <a:pPr lvl="1" eaLnBrk="1" hangingPunct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3200" b="1" smtClean="0">
                <a:solidFill>
                  <a:srgbClr val="A50021"/>
                </a:solidFill>
                <a:latin typeface="Preeti" pitchFamily="2" charset="0"/>
              </a:rPr>
              <a:t>Joj:yfkg of]Uo x'g'kg]{</a:t>
            </a:r>
          </a:p>
          <a:p>
            <a:pPr lvl="1" eaLnBrk="1" hangingPunct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3200" b="1" smtClean="0">
                <a:solidFill>
                  <a:srgbClr val="3366CC"/>
                </a:solidFill>
                <a:latin typeface="Preeti" pitchFamily="2" charset="0"/>
              </a:rPr>
              <a:t>cfly{s ?kn] cf}sftd}qL x'g'kg]{</a:t>
            </a:r>
          </a:p>
          <a:p>
            <a:pPr lvl="1" eaLnBrk="1" hangingPunct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3200" b="1" smtClean="0">
                <a:solidFill>
                  <a:srgbClr val="008000"/>
                </a:solidFill>
                <a:latin typeface="Preeti" pitchFamily="2" charset="0"/>
              </a:rPr>
              <a:t>k|fljlws b[li6n] ;DefJo x'g'kg]{</a:t>
            </a:r>
          </a:p>
          <a:p>
            <a:pPr lvl="1" eaLnBrk="1" hangingPunct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3200" b="1" smtClean="0">
                <a:solidFill>
                  <a:srgbClr val="3366CC"/>
                </a:solidFill>
                <a:latin typeface="Preeti" pitchFamily="2" charset="0"/>
              </a:rPr>
              <a:t>;xof]u k'¥ofpg ;lsg] x'g'kg]{ </a:t>
            </a:r>
          </a:p>
          <a:p>
            <a:pPr lvl="1" eaLnBrk="1" hangingPunct="1">
              <a:spcBef>
                <a:spcPts val="1200"/>
              </a:spcBef>
              <a:buFontTx/>
              <a:buNone/>
            </a:pPr>
            <a:r>
              <a:rPr lang="en-US" sz="3200" b="1" smtClean="0">
                <a:solidFill>
                  <a:srgbClr val="3366CC"/>
                </a:solidFill>
                <a:latin typeface="Preeti" pitchFamily="2" charset="0"/>
              </a:rPr>
              <a:t>   </a:t>
            </a:r>
            <a:r>
              <a:rPr lang="en-US" sz="2000" b="1" smtClean="0">
                <a:latin typeface="Preeti" pitchFamily="2" charset="0"/>
              </a:rPr>
              <a:t>-*) k|ltzt eGbf a9L If]q b'u{d _</a:t>
            </a:r>
            <a:endParaRPr lang="en-US" sz="1800" b="1" smtClean="0">
              <a:latin typeface="Preeti" pitchFamily="2" charset="0"/>
            </a:endParaRPr>
          </a:p>
        </p:txBody>
      </p:sp>
      <p:sp>
        <p:nvSpPr>
          <p:cNvPr id="212996" name="Rectangle 4"/>
          <p:cNvSpPr>
            <a:spLocks noGrp="1" noChangeArrowheads="1"/>
          </p:cNvSpPr>
          <p:nvPr>
            <p:ph type="title"/>
          </p:nvPr>
        </p:nvSpPr>
        <p:spPr>
          <a:xfrm>
            <a:off x="7256" y="0"/>
            <a:ext cx="9136743" cy="9144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dfu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{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lgb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]{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zg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0B2E8A5-466E-448E-A49D-2261D74A39F6}" type="slidenum">
              <a:rPr lang="en-US" smtClean="0"/>
              <a:pPr eaLnBrk="1" hangingPunct="1"/>
              <a:t>13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4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cfwf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/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e"t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l;4fGt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3600" b="1" smtClean="0">
                <a:solidFill>
                  <a:schemeClr val="accent2"/>
                </a:solidFill>
                <a:latin typeface="Preeti" pitchFamily="2" charset="0"/>
              </a:rPr>
              <a:t>gx'g] dfdf eGbf sfgf] dfdf hftL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3600" b="1" smtClean="0">
                <a:solidFill>
                  <a:srgbClr val="A50021"/>
                </a:solidFill>
                <a:latin typeface="Preeti" pitchFamily="2" charset="0"/>
              </a:rPr>
              <a:t>clGtd kl/0ffd xf]Og, k|lqmofsf] ;fy{s cf/De dfq 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3600" b="1" smtClean="0">
                <a:solidFill>
                  <a:srgbClr val="008000"/>
                </a:solidFill>
                <a:latin typeface="Preeti" pitchFamily="2" charset="0"/>
              </a:rPr>
              <a:t>qmdfut ?kdf u}/ OlGhlgol/Ë, k"j{ OlGhlgol/Ë / k"0f{ OlGhlgol/Ë cEof;sf] ?kdf :yflkt ug]{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3600" b="1" smtClean="0">
                <a:solidFill>
                  <a:schemeClr val="accent2"/>
                </a:solidFill>
                <a:latin typeface="Preeti" pitchFamily="2" charset="0"/>
              </a:rPr>
              <a:t>ljleGg txdf sfof{Gjog ug]{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CD02BAB-C21B-4957-8598-99C3C5AA123A}" type="slidenum">
              <a:rPr lang="en-US" smtClean="0"/>
              <a:pPr eaLnBrk="1" hangingPunct="1"/>
              <a:t>14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9680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;+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lxtfsf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]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tx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graphicFrame>
        <p:nvGraphicFramePr>
          <p:cNvPr id="112712" name="Group 72"/>
          <p:cNvGraphicFramePr>
            <a:graphicFrameLocks noGrp="1"/>
          </p:cNvGraphicFramePr>
          <p:nvPr>
            <p:ph type="chart" idx="1"/>
          </p:nvPr>
        </p:nvGraphicFramePr>
        <p:xfrm>
          <a:off x="76200" y="1447800"/>
          <a:ext cx="8991600" cy="4824531"/>
        </p:xfrm>
        <a:graphic>
          <a:graphicData uri="http://schemas.openxmlformats.org/drawingml/2006/table">
            <a:tbl>
              <a:tblPr/>
              <a:tblGrid>
                <a:gridCol w="1143000"/>
                <a:gridCol w="2667000"/>
                <a:gridCol w="5181600"/>
              </a:tblGrid>
              <a:tr h="5333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tx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reeti" pitchFamily="2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lsl;d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reeti" pitchFamily="2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;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Gbe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67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!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cTofw'lgs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reeti" pitchFamily="2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l8hfOg /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lgdf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{0fdf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cTofw'lgs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k|ljlw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/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pks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/0fx?sf]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k|of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unfO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k|f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T;fxg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reeti" pitchFamily="2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cTofw'lgs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k|ljlw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/ l;4fGtsf] :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jtGq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k|of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]u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4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@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Jofj;flos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       -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OlGhlgo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/ ;+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nUg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x'g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]_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Jofj;flos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l8hfOg/x?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lgwf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{l/t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dfgs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cg'?ksf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 l8hfOg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0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6105B68-101E-4EA0-B6FC-76916AE3274C}" type="slidenum">
              <a:rPr lang="en-US" smtClean="0"/>
              <a:pPr eaLnBrk="1" hangingPunct="1"/>
              <a:t>15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DUDBC2012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62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795" name="Group 59"/>
          <p:cNvGraphicFramePr>
            <a:graphicFrameLocks noGrp="1"/>
          </p:cNvGraphicFramePr>
          <p:nvPr>
            <p:ph type="chart" idx="1"/>
          </p:nvPr>
        </p:nvGraphicFramePr>
        <p:xfrm>
          <a:off x="0" y="1400175"/>
          <a:ext cx="9144000" cy="5324475"/>
        </p:xfrm>
        <a:graphic>
          <a:graphicData uri="http://schemas.openxmlformats.org/drawingml/2006/table">
            <a:tbl>
              <a:tblPr/>
              <a:tblGrid>
                <a:gridCol w="990600"/>
                <a:gridCol w="2438400"/>
                <a:gridCol w="5715000"/>
              </a:tblGrid>
              <a:tr h="5333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tx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reeti" pitchFamily="2" charset="0"/>
                      </a:endParaRP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lsl;d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reeti" pitchFamily="2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;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Gbe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67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#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cg'e"t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lgod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 -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dWod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:t/Lo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k|fljlwssf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 ;+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nUgtf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/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xg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]_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dWod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:t/Lo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k|fljlws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ljifoj:t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'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OlGhlgo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/,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k|fljlws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lgdf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tf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tyf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3/wgLaf6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k|of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]u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x'g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;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Sg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tof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/L l8hfOg /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lj:t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[t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gSzfx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?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cfkm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}n]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lgdf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{0f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ug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]{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clwsf+z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ejgsf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nflu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pko'Qm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tLg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tNnf;Ddsf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 3/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sf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nflu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k|of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]u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ug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 ;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lsg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43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$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dfu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bz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gx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? -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k|fljlwssf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 ;+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nUgtf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cfjZos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gx'g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]_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k|fljlws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;+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nUgtf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lagf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k/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Dk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/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fut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;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fdu|L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-df6f], 9'Ëf, sf7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sf+rf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 O+6f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cflb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_ /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k|ljlw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dfq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k|of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]u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x'g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]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lgdf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{0f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sfo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reeti" pitchFamily="2" charset="0"/>
                        </a:rPr>
                        <a:t>{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797" name="Rectangle 61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8382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;+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lxtfsf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]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tx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174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27F6939-90D9-49CC-A886-3F91E8E78FE6}" type="slidenum">
              <a:rPr lang="en-US" smtClean="0"/>
              <a:pPr eaLnBrk="1" hangingPunct="1"/>
              <a:t>16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DUDBC2012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7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sfof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{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Gjog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;+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oGq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reeti" pitchFamily="2" charset="0"/>
              </a:rPr>
              <a:t>sfof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reeti" pitchFamily="2" charset="0"/>
              </a:rPr>
              <a:t>{</a:t>
            </a:r>
            <a:r>
              <a:rPr lang="en-US" sz="28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reeti" pitchFamily="2" charset="0"/>
              </a:rPr>
              <a:t>Ghog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reeti" pitchFamily="2" charset="0"/>
              </a:rPr>
              <a:t> of]</a:t>
            </a:r>
            <a:r>
              <a:rPr lang="en-US" sz="28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reeti" pitchFamily="2" charset="0"/>
              </a:rPr>
              <a:t>hgf</a:t>
            </a:r>
            <a:endParaRPr lang="en-US" sz="28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reeti" pitchFamily="2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b="1" dirty="0" smtClean="0">
              <a:solidFill>
                <a:schemeClr val="accent2"/>
              </a:solidFill>
              <a:latin typeface="Preeti" pitchFamily="2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b="1" dirty="0" smtClean="0">
                <a:latin typeface="Preeti" pitchFamily="2" charset="0"/>
              </a:rPr>
              <a:t>    </a:t>
            </a:r>
            <a:r>
              <a:rPr lang="en-US" sz="2800" b="1" dirty="0" err="1" smtClean="0">
                <a:solidFill>
                  <a:srgbClr val="A50021"/>
                </a:solidFill>
                <a:latin typeface="Preeti" pitchFamily="2" charset="0"/>
              </a:rPr>
              <a:t>ejg</a:t>
            </a:r>
            <a:r>
              <a:rPr lang="en-US" sz="2800" b="1" dirty="0" smtClean="0">
                <a:solidFill>
                  <a:srgbClr val="A50021"/>
                </a:solidFill>
                <a:latin typeface="Preeti" pitchFamily="2" charset="0"/>
              </a:rPr>
              <a:t> P]</a:t>
            </a:r>
            <a:r>
              <a:rPr lang="en-US" sz="2800" b="1" dirty="0" err="1" smtClean="0">
                <a:solidFill>
                  <a:srgbClr val="A50021"/>
                </a:solidFill>
                <a:latin typeface="Preeti" pitchFamily="2" charset="0"/>
              </a:rPr>
              <a:t>gsf</a:t>
            </a:r>
            <a:r>
              <a:rPr lang="en-US" sz="2800" b="1" dirty="0" smtClean="0">
                <a:solidFill>
                  <a:srgbClr val="A50021"/>
                </a:solidFill>
                <a:latin typeface="Preeti" pitchFamily="2" charset="0"/>
              </a:rPr>
              <a:t>] d:of}bf – </a:t>
            </a:r>
            <a:r>
              <a:rPr lang="en-US" sz="2800" b="1" dirty="0" err="1" smtClean="0">
                <a:solidFill>
                  <a:srgbClr val="A50021"/>
                </a:solidFill>
                <a:latin typeface="Preeti" pitchFamily="2" charset="0"/>
              </a:rPr>
              <a:t>ejg</a:t>
            </a:r>
            <a:r>
              <a:rPr lang="en-US" sz="2800" b="1" dirty="0" smtClean="0">
                <a:solidFill>
                  <a:srgbClr val="A50021"/>
                </a:solidFill>
                <a:latin typeface="Preeti" pitchFamily="2" charset="0"/>
              </a:rPr>
              <a:t> </a:t>
            </a:r>
            <a:r>
              <a:rPr lang="en-US" sz="2800" b="1" dirty="0" err="1" smtClean="0">
                <a:solidFill>
                  <a:srgbClr val="A50021"/>
                </a:solidFill>
                <a:latin typeface="Preeti" pitchFamily="2" charset="0"/>
              </a:rPr>
              <a:t>kl</a:t>
            </a:r>
            <a:r>
              <a:rPr lang="en-US" sz="2800" b="1" dirty="0" smtClean="0">
                <a:solidFill>
                  <a:srgbClr val="A50021"/>
                </a:solidFill>
                <a:latin typeface="Preeti" pitchFamily="2" charset="0"/>
              </a:rPr>
              <a:t>/</a:t>
            </a:r>
            <a:r>
              <a:rPr lang="en-US" sz="2800" b="1" dirty="0" err="1" smtClean="0">
                <a:solidFill>
                  <a:srgbClr val="A50021"/>
                </a:solidFill>
                <a:latin typeface="Preeti" pitchFamily="2" charset="0"/>
              </a:rPr>
              <a:t>ifb</a:t>
            </a:r>
            <a:r>
              <a:rPr lang="en-US" sz="2800" b="1" dirty="0" smtClean="0">
                <a:solidFill>
                  <a:srgbClr val="A50021"/>
                </a:solidFill>
                <a:latin typeface="Preeti" pitchFamily="2" charset="0"/>
              </a:rPr>
              <a:t>\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800" b="1" dirty="0" smtClean="0">
              <a:latin typeface="Preeti" pitchFamily="2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b="1" dirty="0" smtClean="0">
                <a:latin typeface="Preeti" pitchFamily="2" charset="0"/>
              </a:rPr>
              <a:t>    </a:t>
            </a:r>
            <a:r>
              <a:rPr lang="en-US" sz="2800" b="1" dirty="0" err="1" smtClean="0">
                <a:solidFill>
                  <a:srgbClr val="008000"/>
                </a:solidFill>
                <a:latin typeface="Preeti" pitchFamily="2" charset="0"/>
              </a:rPr>
              <a:t>OlGhlgo</a:t>
            </a:r>
            <a:r>
              <a:rPr lang="en-US" sz="2800" b="1" dirty="0" smtClean="0">
                <a:solidFill>
                  <a:srgbClr val="008000"/>
                </a:solidFill>
                <a:latin typeface="Preeti" pitchFamily="2" charset="0"/>
              </a:rPr>
              <a:t>/ P]g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800" b="1" dirty="0" smtClean="0">
              <a:solidFill>
                <a:srgbClr val="008000"/>
              </a:solidFill>
              <a:latin typeface="Preeti" pitchFamily="2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b="1" dirty="0" smtClean="0">
                <a:latin typeface="Preeti" pitchFamily="2" charset="0"/>
              </a:rPr>
              <a:t>     </a:t>
            </a:r>
            <a:r>
              <a:rPr lang="en-US" sz="2800" b="1" dirty="0" err="1" smtClean="0">
                <a:latin typeface="Preeti" pitchFamily="2" charset="0"/>
              </a:rPr>
              <a:t>sfof</a:t>
            </a:r>
            <a:r>
              <a:rPr lang="en-US" sz="2800" b="1" dirty="0" smtClean="0">
                <a:latin typeface="Preeti" pitchFamily="2" charset="0"/>
              </a:rPr>
              <a:t>{</a:t>
            </a:r>
            <a:r>
              <a:rPr lang="en-US" sz="2800" b="1" dirty="0" err="1" smtClean="0">
                <a:latin typeface="Preeti" pitchFamily="2" charset="0"/>
              </a:rPr>
              <a:t>Gjog</a:t>
            </a:r>
            <a:r>
              <a:rPr lang="en-US" sz="2800" b="1" dirty="0" smtClean="0">
                <a:latin typeface="Preeti" pitchFamily="2" charset="0"/>
              </a:rPr>
              <a:t> of]</a:t>
            </a:r>
            <a:r>
              <a:rPr lang="en-US" sz="2800" b="1" dirty="0" err="1" smtClean="0">
                <a:latin typeface="Preeti" pitchFamily="2" charset="0"/>
              </a:rPr>
              <a:t>hgf</a:t>
            </a:r>
            <a:endParaRPr lang="en-US" sz="2800" b="1" dirty="0" smtClean="0">
              <a:latin typeface="Preeti" pitchFamily="2" charset="0"/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 err="1" smtClean="0">
                <a:latin typeface="Preeti" pitchFamily="2" charset="0"/>
              </a:rPr>
              <a:t>cNksfnLg</a:t>
            </a:r>
            <a:endParaRPr lang="en-US" sz="2800" dirty="0" smtClean="0">
              <a:latin typeface="Preeti" pitchFamily="2" charset="0"/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 err="1" smtClean="0">
                <a:latin typeface="Preeti" pitchFamily="2" charset="0"/>
              </a:rPr>
              <a:t>dWod</a:t>
            </a:r>
            <a:r>
              <a:rPr lang="en-US" sz="2800" dirty="0" smtClean="0">
                <a:latin typeface="Preeti" pitchFamily="2" charset="0"/>
              </a:rPr>
              <a:t> </a:t>
            </a:r>
            <a:r>
              <a:rPr lang="en-US" sz="2800" dirty="0" err="1" smtClean="0">
                <a:latin typeface="Preeti" pitchFamily="2" charset="0"/>
              </a:rPr>
              <a:t>sfnLg</a:t>
            </a:r>
            <a:endParaRPr lang="en-US" sz="2800" dirty="0" smtClean="0">
              <a:latin typeface="Preeti" pitchFamily="2" charset="0"/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Preeti" pitchFamily="2" charset="0"/>
              </a:rPr>
              <a:t>bL3{</a:t>
            </a:r>
            <a:r>
              <a:rPr lang="en-US" sz="2800" dirty="0" err="1" smtClean="0">
                <a:latin typeface="Preeti" pitchFamily="2" charset="0"/>
              </a:rPr>
              <a:t>sfnLg</a:t>
            </a:r>
            <a:endParaRPr lang="en-US" sz="2800" dirty="0" smtClean="0">
              <a:latin typeface="Preeti" pitchFamily="2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489613-8747-47D8-8F56-2BC0B12EE5C8}" type="slidenum">
              <a:rPr lang="en-US" smtClean="0"/>
              <a:pPr eaLnBrk="1" hangingPunct="1"/>
              <a:t>17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0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ejg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;+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lxtfsf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]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lj:t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[t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Joj:yfkg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of]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hgf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200" b="1" smtClean="0">
                <a:latin typeface="Preeti" pitchFamily="2" charset="0"/>
              </a:rPr>
              <a:t>!_ cNksfnLg -# jif{;Dd_</a:t>
            </a:r>
            <a:endParaRPr lang="en-GB" sz="2200" smtClean="0">
              <a:latin typeface="Preeti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200" smtClean="0">
                <a:latin typeface="Preeti" pitchFamily="2" charset="0"/>
              </a:rPr>
              <a:t>	k|d'v rf;f] 	M	</a:t>
            </a:r>
            <a:r>
              <a:rPr lang="en-GB" sz="2200" b="1" smtClean="0">
                <a:solidFill>
                  <a:srgbClr val="0000FF"/>
                </a:solidFill>
                <a:latin typeface="Preeti" pitchFamily="2" charset="0"/>
              </a:rPr>
              <a:t>;r]tgf clej[l4</a:t>
            </a:r>
            <a:r>
              <a:rPr lang="en-GB" sz="2200" smtClean="0">
                <a:latin typeface="Preeti" pitchFamily="2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200" smtClean="0">
                <a:latin typeface="Preeti" pitchFamily="2" charset="0"/>
              </a:rPr>
              <a:t>	k|d'v sfo{qmd 	M	Joj;foL tyf sflnu9nfO{ ;'/lIft l8hfOgaf/] tflnd, 			cWofkg tyf e"sDk k|lt/f]wL lgdf{0faf/] hgr]tgf clej[l4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endParaRPr lang="en-GB" sz="2200" b="1" smtClean="0">
              <a:latin typeface="Preeti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200" b="1" smtClean="0">
                <a:latin typeface="Preeti" pitchFamily="2" charset="0"/>
              </a:rPr>
              <a:t>@_  dWodsfnLg -# b]lv % jif{_ </a:t>
            </a:r>
            <a:endParaRPr lang="en-GB" sz="2200" smtClean="0">
              <a:latin typeface="Preeti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200" smtClean="0">
                <a:latin typeface="Preeti" pitchFamily="2" charset="0"/>
              </a:rPr>
              <a:t>	k|d'v rf;f] 	M	</a:t>
            </a:r>
            <a:r>
              <a:rPr lang="en-GB" sz="2200" b="1" smtClean="0">
                <a:solidFill>
                  <a:srgbClr val="0000FF"/>
                </a:solidFill>
                <a:latin typeface="Preeti" pitchFamily="2" charset="0"/>
              </a:rPr>
              <a:t>;+lxtf cg's"nsf] ljz]if1tf</a:t>
            </a:r>
            <a:r>
              <a:rPr lang="en-GB" sz="2200" smtClean="0">
                <a:latin typeface="Preeti" pitchFamily="2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200" smtClean="0">
                <a:latin typeface="Preeti" pitchFamily="2" charset="0"/>
              </a:rPr>
              <a:t>	k|d'v sfo{qmd 	M	cfls{6]S6 / OlGhlgo/ h:tf lqmofzLn ljz]if1x?nfO{ 				e"sDkaf6 ;'/lIft ejg l8hfOg ug{ uxg tflnd lbg]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endParaRPr lang="en-GB" sz="2200" b="1" smtClean="0">
              <a:latin typeface="Preeti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200" b="1" smtClean="0">
                <a:latin typeface="Preeti" pitchFamily="2" charset="0"/>
              </a:rPr>
              <a:t>#_ bL3{sfnLg -% b]lv * jif{_ </a:t>
            </a:r>
            <a:endParaRPr lang="en-GB" sz="2200" smtClean="0">
              <a:latin typeface="Preeti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200" smtClean="0">
                <a:latin typeface="Preeti" pitchFamily="2" charset="0"/>
              </a:rPr>
              <a:t>	k|d'v rf;f] 	M </a:t>
            </a:r>
            <a:r>
              <a:rPr lang="en-GB" sz="2200" b="1" smtClean="0">
                <a:solidFill>
                  <a:srgbClr val="0000FF"/>
                </a:solidFill>
                <a:latin typeface="Preeti" pitchFamily="2" charset="0"/>
              </a:rPr>
              <a:t> 	ejg ;+lxtfsf] k'g/fjnf]sg, kl/dfh{g, lj:t[tLs/0f</a:t>
            </a:r>
            <a:r>
              <a:rPr lang="en-GB" sz="2200" smtClean="0">
                <a:latin typeface="Preeti" pitchFamily="2" charset="0"/>
              </a:rPr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200" smtClean="0">
                <a:latin typeface="Preeti" pitchFamily="2" charset="0"/>
              </a:rPr>
              <a:t>	k|d'v sfo{qmd	M	ejg lgdf{0f ljlw / ;+lxtfsf] k'g/fjnf]sg, kl/dfh{g, ;+zf]wg 			tyf If]q lj:tf/ </a:t>
            </a:r>
            <a:endParaRPr lang="en-US" sz="2200" smtClean="0">
              <a:latin typeface="Preeti" pitchFamily="2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B621B4-E53E-4F11-AC41-072FBC8B2CFC}" type="slidenum">
              <a:rPr lang="en-US" smtClean="0"/>
              <a:pPr eaLnBrk="1" hangingPunct="1"/>
              <a:t>18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5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8142" y="0"/>
            <a:ext cx="9125857" cy="8382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;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Defljt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r'gf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}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tLx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?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08163"/>
            <a:ext cx="8686800" cy="4287837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A50021"/>
                </a:solidFill>
                <a:latin typeface="Preeti" pitchFamily="2" charset="0"/>
              </a:rPr>
              <a:t>ejg ;+lxtf tyf ejg dfkb08aLr ljBdfg e|d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endParaRPr lang="en-US" sz="2800" b="1" smtClean="0">
              <a:solidFill>
                <a:srgbClr val="A50021"/>
              </a:solidFill>
              <a:latin typeface="Preeti" pitchFamily="2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800" b="1" smtClean="0">
                <a:solidFill>
                  <a:schemeClr val="accent2"/>
                </a:solidFill>
                <a:latin typeface="Preeti" pitchFamily="2" charset="0"/>
              </a:rPr>
              <a:t>gu/kflnsfx?df gSzf kf; k|lqmof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endParaRPr lang="en-US" sz="2800" b="1" smtClean="0">
              <a:solidFill>
                <a:schemeClr val="accent2"/>
              </a:solidFill>
              <a:latin typeface="Preeti" pitchFamily="2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008000"/>
                </a:solidFill>
                <a:latin typeface="Preeti" pitchFamily="2" charset="0"/>
              </a:rPr>
              <a:t>l8hfOg / gSzfx?sf] d"NofÍg / :jLs[lt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endParaRPr lang="en-US" sz="2800" b="1" smtClean="0">
              <a:solidFill>
                <a:srgbClr val="008000"/>
              </a:solidFill>
              <a:latin typeface="Preeti" pitchFamily="2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A50021"/>
                </a:solidFill>
                <a:latin typeface="Preeti" pitchFamily="2" charset="0"/>
              </a:rPr>
              <a:t>cg'udg ;+oGq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endParaRPr lang="en-US" sz="2800" b="1" smtClean="0">
              <a:solidFill>
                <a:srgbClr val="A50021"/>
              </a:solidFill>
              <a:latin typeface="Preeti" pitchFamily="2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3366CC"/>
                </a:solidFill>
                <a:latin typeface="Preeti" pitchFamily="2" charset="0"/>
              </a:rPr>
              <a:t>lgdf{0f:yndf gSzfsf] k|lt/f]k0f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FC0131-090F-4B05-9EE3-55D74998C057}" type="slidenum">
              <a:rPr lang="en-US" smtClean="0"/>
              <a:pPr eaLnBrk="1" hangingPunct="1"/>
              <a:t>19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4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 err="1" smtClean="0">
                <a:latin typeface="Preeti" pitchFamily="2" charset="0"/>
              </a:rPr>
              <a:t>ljifo</a:t>
            </a:r>
            <a:r>
              <a:rPr lang="en-US" sz="4000" dirty="0" smtClean="0">
                <a:latin typeface="Preeti" pitchFamily="2" charset="0"/>
              </a:rPr>
              <a:t> ;"</a:t>
            </a:r>
            <a:r>
              <a:rPr lang="en-US" sz="4000" dirty="0" err="1" smtClean="0">
                <a:latin typeface="Preeti" pitchFamily="2" charset="0"/>
              </a:rPr>
              <a:t>rL</a:t>
            </a:r>
            <a:endParaRPr lang="en-US" sz="4000" dirty="0" smtClean="0">
              <a:latin typeface="Preeti" pitchFamily="2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>
              <a:latin typeface="Preeti" pitchFamily="2" charset="0"/>
            </a:endParaRPr>
          </a:p>
          <a:p>
            <a:pPr eaLnBrk="1" hangingPunct="1">
              <a:lnSpc>
                <a:spcPct val="125000"/>
              </a:lnSpc>
              <a:buFont typeface="Wingdings" pitchFamily="2" charset="2"/>
              <a:buChar char="§"/>
            </a:pPr>
            <a:r>
              <a:rPr lang="en-US" sz="3600" smtClean="0">
                <a:solidFill>
                  <a:srgbClr val="0033CC"/>
                </a:solidFill>
                <a:latin typeface="Preeti" pitchFamily="2" charset="0"/>
              </a:rPr>
              <a:t>g]kfndf ejg ;+lxtfsf] cfjZostf</a:t>
            </a:r>
          </a:p>
          <a:p>
            <a:pPr eaLnBrk="1" hangingPunct="1">
              <a:lnSpc>
                <a:spcPct val="125000"/>
              </a:lnSpc>
              <a:buFont typeface="Wingdings" pitchFamily="2" charset="2"/>
              <a:buChar char="§"/>
            </a:pPr>
            <a:r>
              <a:rPr lang="en-US" sz="3600" smtClean="0">
                <a:latin typeface="Preeti" pitchFamily="2" charset="0"/>
              </a:rPr>
              <a:t>ejg ;+lxtfsf ljifox?</a:t>
            </a:r>
          </a:p>
          <a:p>
            <a:pPr eaLnBrk="1" hangingPunct="1">
              <a:lnSpc>
                <a:spcPct val="125000"/>
              </a:lnSpc>
              <a:buFont typeface="Wingdings" pitchFamily="2" charset="2"/>
              <a:buChar char="§"/>
            </a:pPr>
            <a:r>
              <a:rPr lang="en-US" sz="3600" smtClean="0">
                <a:solidFill>
                  <a:srgbClr val="0033CC"/>
                </a:solidFill>
                <a:latin typeface="Preeti" pitchFamily="2" charset="0"/>
              </a:rPr>
              <a:t>/fli6«o ejg ;+lxtf sfof{Gjog /0fgLlt</a:t>
            </a:r>
            <a:endParaRPr lang="en-US" sz="3600" smtClean="0">
              <a:latin typeface="Preeti" pitchFamily="2" charset="0"/>
            </a:endParaRP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B94FD58-70B0-4C52-882C-2BBFFBBD47EC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56795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0"/>
            <a:ext cx="8229600" cy="9906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  <a:defRPr/>
            </a:pPr>
            <a:r>
              <a:rPr lang="en-US" sz="6000" b="1" dirty="0" err="1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reeti" pitchFamily="2" charset="0"/>
              </a:rPr>
              <a:t>wGojfb</a:t>
            </a:r>
            <a:endParaRPr lang="en-US" sz="6000" b="1" dirty="0" smtClean="0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reeti" pitchFamily="2" charset="0"/>
            </a:endParaRPr>
          </a:p>
        </p:txBody>
      </p:sp>
      <p:sp>
        <p:nvSpPr>
          <p:cNvPr id="2150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831815C-8936-40D6-A551-ABE890E4A775}" type="slidenum">
              <a:rPr lang="en-US" smtClean="0"/>
              <a:pPr eaLnBrk="1" hangingPunct="1"/>
              <a:t>20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93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029"/>
            <a:ext cx="9144000" cy="809171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ejg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;+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lxtf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s]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xf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] &lt;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altLang="ja-JP" smtClean="0">
                <a:latin typeface="Preeti" pitchFamily="2" charset="0"/>
                <a:ea typeface="ＭＳ Ｐゴシック" pitchFamily="34" charset="-128"/>
              </a:rPr>
              <a:t> ejg lgdf{0f tyf l8hfOgsf] nflu OlGhlgol/Ë ;d'bfon] k|of]u ug'{kg]{ sfg"gL b:tfj]h / dfgs cg'ejx?sf] ;+ufnf]</a:t>
            </a:r>
            <a:r>
              <a:rPr lang="en-US" altLang="ja-JP" sz="2800" smtClean="0">
                <a:latin typeface="Preeti" pitchFamily="2" charset="0"/>
                <a:ea typeface="ＭＳ Ｐゴシック" pitchFamily="34" charset="-128"/>
              </a:rPr>
              <a:t> </a:t>
            </a:r>
          </a:p>
          <a:p>
            <a:pPr eaLnBrk="1" hangingPunct="1">
              <a:buFont typeface="Wingdings" pitchFamily="2" charset="2"/>
              <a:buChar char="§"/>
            </a:pPr>
            <a:endParaRPr lang="en-US" altLang="ja-JP" smtClean="0">
              <a:latin typeface="Preeti" pitchFamily="2" charset="0"/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altLang="ja-JP" smtClean="0">
                <a:latin typeface="Preeti" pitchFamily="2" charset="0"/>
                <a:ea typeface="ＭＳ Ｐゴシック" pitchFamily="34" charset="-128"/>
              </a:rPr>
              <a:t>ejgsf] ;'/Iff tyf To;sf lgjf;Lx?nfO{ ;/;'ljwfsf] Joj:yf ug{] cleoflGqsL pks/0f</a:t>
            </a:r>
            <a:endParaRPr lang="en-US" sz="3600" smtClean="0">
              <a:latin typeface="Preeti" pitchFamily="2" charset="0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0E2EA1-0D95-4A53-9594-5F37A9933CD8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27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502920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b="1" smtClean="0">
                <a:solidFill>
                  <a:srgbClr val="A50021"/>
                </a:solidFill>
                <a:latin typeface="Preeti" pitchFamily="2" charset="0"/>
              </a:rPr>
              <a:t>ljBdfg ejgx? pRr hf]lvddf</a:t>
            </a:r>
          </a:p>
          <a:p>
            <a:pPr eaLnBrk="1" hangingPunct="1">
              <a:buFont typeface="Wingdings" pitchFamily="2" charset="2"/>
              <a:buChar char="§"/>
            </a:pPr>
            <a:endParaRPr lang="en-US" b="1" smtClean="0">
              <a:solidFill>
                <a:srgbClr val="A50021"/>
              </a:solidFill>
              <a:latin typeface="Preeti" pitchFamily="2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b="1" smtClean="0">
                <a:solidFill>
                  <a:schemeClr val="accent2"/>
                </a:solidFill>
                <a:latin typeface="Preeti" pitchFamily="2" charset="0"/>
              </a:rPr>
              <a:t>;g\ !(** sf] e"sDk</a:t>
            </a:r>
          </a:p>
          <a:p>
            <a:pPr lvl="1" eaLnBrk="1" hangingPunct="1"/>
            <a:r>
              <a:rPr lang="en-US" sz="3200" b="1" smtClean="0">
                <a:solidFill>
                  <a:schemeClr val="accent2"/>
                </a:solidFill>
                <a:latin typeface="Preeti" pitchFamily="2" charset="0"/>
              </a:rPr>
              <a:t> &amp;@! sf] d[To', ^%%# 3fOt]</a:t>
            </a:r>
          </a:p>
          <a:p>
            <a:pPr lvl="1" eaLnBrk="1" hangingPunct="1"/>
            <a:r>
              <a:rPr lang="en-US" sz="3200" b="1" smtClean="0">
                <a:solidFill>
                  <a:schemeClr val="accent2"/>
                </a:solidFill>
                <a:latin typeface="Preeti" pitchFamily="2" charset="0"/>
              </a:rPr>
              <a:t> @)))) ejg Ifltu|:t</a:t>
            </a:r>
          </a:p>
          <a:p>
            <a:pPr lvl="1" eaLnBrk="1" hangingPunct="1"/>
            <a:r>
              <a:rPr lang="en-US" sz="3200" b="1" smtClean="0">
                <a:solidFill>
                  <a:schemeClr val="accent2"/>
                </a:solidFill>
                <a:latin typeface="Preeti" pitchFamily="2" charset="0"/>
              </a:rPr>
              <a:t> ($* ljBfno ejgdf Iflt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;+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lxtfsf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]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cfjZostf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AAD4FB-D94B-4F5A-8312-6D8B78405FE2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4650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502920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3600" b="1" smtClean="0">
                <a:solidFill>
                  <a:srgbClr val="A50021"/>
                </a:solidFill>
                <a:latin typeface="Preeti" pitchFamily="2" charset="0"/>
              </a:rPr>
              <a:t>!(() ;fnsf] e"sDk cem} ;Demgfdf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3600" b="1" smtClean="0">
              <a:solidFill>
                <a:srgbClr val="A50021"/>
              </a:solidFill>
              <a:latin typeface="Preeti" pitchFamily="2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3600" b="1" smtClean="0">
                <a:solidFill>
                  <a:schemeClr val="accent2"/>
                </a:solidFill>
                <a:latin typeface="Preeti" pitchFamily="2" charset="0"/>
              </a:rPr>
              <a:t>cfk\mg} k|sf/sf] cflwsfl/s ejg ;+lxtfsf] cefj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3600" b="1" smtClean="0">
              <a:solidFill>
                <a:schemeClr val="accent2"/>
              </a:solidFill>
              <a:latin typeface="Preeti" pitchFamily="2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3600" b="1" smtClean="0">
                <a:solidFill>
                  <a:srgbClr val="008000"/>
                </a:solidFill>
                <a:latin typeface="Preeti" pitchFamily="2" charset="0"/>
              </a:rPr>
              <a:t>ejg ;+/rgfsf] e"sDkLo k|lt/Iffsf] cfjZostf dx;";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title"/>
          </p:nvPr>
        </p:nvSpPr>
        <p:spPr>
          <a:xfrm>
            <a:off x="14514" y="14514"/>
            <a:ext cx="9129486" cy="7620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;+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lxtfsf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]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cfjZostf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B30AAA-82F9-4473-9091-1121BDBA5484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0302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743200"/>
            <a:ext cx="8229600" cy="1143000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Preeti" pitchFamily="2" charset="0"/>
              </a:rPr>
              <a:t>ljBdfg cj:yf</a:t>
            </a:r>
          </a:p>
        </p:txBody>
      </p:sp>
      <p:sp>
        <p:nvSpPr>
          <p:cNvPr id="717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4F69425-DAAE-4DAE-A8FA-D3B27306AFF6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0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514"/>
            <a:ext cx="9144000" cy="747486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A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ejg</a:t>
            </a:r>
            <a:r>
              <a:rPr lang="en-A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A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lgdf</a:t>
            </a:r>
            <a:r>
              <a:rPr lang="en-A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{0f </a:t>
            </a:r>
            <a:r>
              <a:rPr lang="en-A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k|lqmof</a:t>
            </a:r>
            <a:endParaRPr lang="en-N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07413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3366CC"/>
                </a:solidFill>
                <a:latin typeface="Preeti" pitchFamily="2" charset="0"/>
                <a:cs typeface="Times New Roman" pitchFamily="18" charset="0"/>
              </a:rPr>
              <a:t>ejg cfk"lt{ ljlw M cfkm}n] lgdf{0f ug]{ -() k|=z= eGbf a9L_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800" b="1" smtClean="0">
              <a:latin typeface="Preeti" pitchFamily="2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008000"/>
                </a:solidFill>
                <a:latin typeface="Preeti" pitchFamily="2" charset="0"/>
                <a:cs typeface="Times New Roman" pitchFamily="18" charset="0"/>
              </a:rPr>
              <a:t>k|lqmof M c;+ul7t -clwsf+z ejgsf] xsdf_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800" b="1" smtClean="0">
              <a:latin typeface="Preeti" pitchFamily="2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A50021"/>
                </a:solidFill>
                <a:latin typeface="Preeti" pitchFamily="2" charset="0"/>
                <a:cs typeface="Times New Roman" pitchFamily="18" charset="0"/>
              </a:rPr>
              <a:t>k|fljlwsx?sf] ;+nUgtf Go"g jf z"Go, ToxL klg zx/L If]qdf ;Lldt –    -kf/Dkl/s dfq_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800" b="1" smtClean="0">
              <a:solidFill>
                <a:srgbClr val="A50021"/>
              </a:solidFill>
              <a:latin typeface="Preeti" pitchFamily="2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3366CC"/>
                </a:solidFill>
                <a:latin typeface="Preeti" pitchFamily="2" charset="0"/>
                <a:cs typeface="Times New Roman" pitchFamily="18" charset="0"/>
              </a:rPr>
              <a:t>k|fljlws jf OlGhlgo/x? ;+nUg ePsf]df klg pko'Qm 1fg jf tflndsf] cefj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800" b="1" smtClean="0">
              <a:solidFill>
                <a:srgbClr val="3366CC"/>
              </a:solidFill>
              <a:latin typeface="Preeti" pitchFamily="2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b="1" smtClean="0">
                <a:solidFill>
                  <a:srgbClr val="008000"/>
                </a:solidFill>
                <a:latin typeface="Preeti" pitchFamily="2" charset="0"/>
                <a:cs typeface="Times New Roman" pitchFamily="18" charset="0"/>
              </a:rPr>
              <a:t>e"sDkLo ;'/Iffsf] nflu 3/wgLnfO{ ;xdt u/fpgdf OlGhlgo/x?sf] ;+nUgtf 5}g</a:t>
            </a:r>
            <a:endParaRPr lang="en-NZ" sz="1600" b="1" smtClean="0">
              <a:solidFill>
                <a:srgbClr val="008000"/>
              </a:solidFill>
              <a:latin typeface="Preeti" pitchFamily="2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1281EA-1B84-4735-8227-2DE68008625F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315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-10886" y="-10886"/>
            <a:ext cx="9154886" cy="772886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1fgsf] cfbfgk|bfg</a:t>
            </a:r>
            <a:endParaRPr lang="en-NZ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7630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AU" sz="2800" b="1" smtClean="0">
                <a:solidFill>
                  <a:srgbClr val="3366CC"/>
                </a:solidFill>
                <a:latin typeface="Preeti" pitchFamily="2" charset="0"/>
                <a:cs typeface="Times New Roman" pitchFamily="18" charset="0"/>
              </a:rPr>
              <a:t>z}lIfs ;+:yfx?n] :yfgLo cfjZostf, ;fdflhs, cfly{s cj:yf, ;+:s[lt / ejg lgdf{0fsf] ;+oGqnfO{ ;+jf]wg gug]{</a:t>
            </a:r>
            <a:endParaRPr lang="en-NZ" sz="2800" b="1" smtClean="0">
              <a:solidFill>
                <a:srgbClr val="3366CC"/>
              </a:solidFill>
              <a:latin typeface="Preeti" pitchFamily="2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NZ" sz="2800" b="1" smtClean="0">
              <a:solidFill>
                <a:srgbClr val="3366CC"/>
              </a:solidFill>
              <a:latin typeface="Preeti" pitchFamily="2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NZ" sz="2800" b="1" smtClean="0">
                <a:solidFill>
                  <a:srgbClr val="008000"/>
                </a:solidFill>
                <a:latin typeface="Preeti" pitchFamily="2" charset="0"/>
                <a:cs typeface="Times New Roman" pitchFamily="18" charset="0"/>
              </a:rPr>
              <a:t>ljZjljBfno, dfWolds ljBfno tyf Jofj;flos lzIffnox?n] e"sDkLo k|lt/f]w k|ljlwaf/] tflnd lbg] jf cWofkg ug]{ gu/]sf]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AU" sz="2800" b="1" smtClean="0">
              <a:solidFill>
                <a:srgbClr val="008000"/>
              </a:solidFill>
              <a:latin typeface="Preeti" pitchFamily="2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AU" sz="2800" b="1" smtClean="0">
                <a:solidFill>
                  <a:srgbClr val="A50021"/>
                </a:solidFill>
                <a:latin typeface="Preeti" pitchFamily="2" charset="0"/>
                <a:cs typeface="Times New Roman" pitchFamily="18" charset="0"/>
              </a:rPr>
              <a:t>:jb]zL lgdf{0f ;fdu|L tyf k|ljlwsf] klxrfgsf] cefj</a:t>
            </a:r>
            <a:endParaRPr lang="en-US" sz="2800" b="1" smtClean="0">
              <a:solidFill>
                <a:srgbClr val="A50021"/>
              </a:solidFill>
              <a:latin typeface="Preeti" pitchFamily="2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800" b="1" smtClean="0">
              <a:solidFill>
                <a:srgbClr val="A50021"/>
              </a:solidFill>
              <a:latin typeface="Preeti" pitchFamily="2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b="1" smtClean="0">
                <a:solidFill>
                  <a:schemeClr val="accent2"/>
                </a:solidFill>
                <a:latin typeface="Preeti" pitchFamily="2" charset="0"/>
                <a:cs typeface="Times New Roman" pitchFamily="18" charset="0"/>
              </a:rPr>
              <a:t>k|fljlwsx?nfO{ dfq hfgsf/L eP k'Ug] dfgl;stf</a:t>
            </a:r>
            <a:endParaRPr lang="en-NZ" sz="2800" b="1" i="1" smtClean="0">
              <a:solidFill>
                <a:schemeClr val="accent2"/>
              </a:solidFill>
              <a:latin typeface="Preeti" pitchFamily="2" charset="0"/>
              <a:cs typeface="Times New Roman" pitchFamily="18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62FE252-F42E-4525-A666-95099F165C04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848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514" y="0"/>
            <a:ext cx="9129486" cy="9144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: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yfgLo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lgsfoaf6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ejg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lgdf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{0fsf] :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jLs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[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eeti" pitchFamily="2" charset="0"/>
              </a:rPr>
              <a:t>lt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eeti" pitchFamily="2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mtClean="0">
                <a:solidFill>
                  <a:srgbClr val="A50021"/>
                </a:solidFill>
                <a:latin typeface="Preeti" pitchFamily="2" charset="0"/>
              </a:rPr>
              <a:t>dfkb08 lagf g} ejg lgdf{0fsf] :jLs[lt lbg] k|rng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b="1" smtClean="0">
                <a:solidFill>
                  <a:srgbClr val="008000"/>
                </a:solidFill>
                <a:latin typeface="Preeti" pitchFamily="2" charset="0"/>
                <a:cs typeface="Times New Roman" pitchFamily="18" charset="0"/>
              </a:rPr>
              <a:t>gu/kflnsfdf dfq :jLs[lt lng'kg]{ Joj:yf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mtClean="0">
                <a:latin typeface="Preeti" pitchFamily="2" charset="0"/>
              </a:rPr>
              <a:t>:jLs[lt lb+bf dha"tLaf/] s'g} k|fjwfg g/x]sf]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b="1" smtClean="0">
                <a:solidFill>
                  <a:srgbClr val="008000"/>
                </a:solidFill>
                <a:latin typeface="Preeti" pitchFamily="2" charset="0"/>
              </a:rPr>
              <a:t>lj1sf] k/LIf0f lagf clwsf+z :jLs[lt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b="1" smtClean="0">
                <a:solidFill>
                  <a:srgbClr val="3366CC"/>
                </a:solidFill>
                <a:latin typeface="Preeti" pitchFamily="2" charset="0"/>
              </a:rPr>
              <a:t>:jLs[ltnfO{ sfg"gL cfjZostfsf] ?kdf a'e\mg gvf]lhPsf]</a:t>
            </a:r>
            <a:endParaRPr lang="en-US" smtClean="0">
              <a:latin typeface="Preeti" pitchFamily="2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BDF673-C69E-4D93-8162-AC254BBA2909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DUDBC2012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389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958</Words>
  <Application>Microsoft Office PowerPoint</Application>
  <PresentationFormat>On-screen Show (4:3)</PresentationFormat>
  <Paragraphs>189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ljifo ;"rL</vt:lpstr>
      <vt:lpstr>ejg ;+lxtf s] xf] &lt;</vt:lpstr>
      <vt:lpstr>;+lxtfsf] cfjZostf</vt:lpstr>
      <vt:lpstr>;+lxtfsf] cfjZostf</vt:lpstr>
      <vt:lpstr>ljBdfg cj:yf</vt:lpstr>
      <vt:lpstr>ejg lgdf{0f k|lqmof</vt:lpstr>
      <vt:lpstr>1fgsf] cfbfgk|bfg</vt:lpstr>
      <vt:lpstr>:yfgLo lgsfoaf6 ejg lgdf{0fsf] :jLs[lt</vt:lpstr>
      <vt:lpstr>:yfgLo lgsfoaf6 ejg lgdf{0fsf] :jLs[lt</vt:lpstr>
      <vt:lpstr>ejg ;+lxtf th'{df</vt:lpstr>
      <vt:lpstr>;+lxtf th'{df ug{] lgb]{zs l;4fGt</vt:lpstr>
      <vt:lpstr>dfu{lgb]{zg</vt:lpstr>
      <vt:lpstr>cfwf/e"t l;4fGt</vt:lpstr>
      <vt:lpstr>;+lxtfsf] tx</vt:lpstr>
      <vt:lpstr>;+lxtfsf] tx</vt:lpstr>
      <vt:lpstr>sfof{Gjog ;+oGq</vt:lpstr>
      <vt:lpstr>ejg ;+lxtfsf] lj:t[t Joj:yfkg of]hgf</vt:lpstr>
      <vt:lpstr>;Defljt r'gf}tLx?</vt:lpstr>
      <vt:lpstr>PowerPoint Presentation</vt:lpstr>
    </vt:vector>
  </TitlesOfParts>
  <Company>kathmandu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dwarika shrestha</dc:creator>
  <cp:lastModifiedBy>dwarika shrestha</cp:lastModifiedBy>
  <cp:revision>3</cp:revision>
  <dcterms:created xsi:type="dcterms:W3CDTF">2012-09-25T16:40:32Z</dcterms:created>
  <dcterms:modified xsi:type="dcterms:W3CDTF">2012-09-26T17:27:33Z</dcterms:modified>
</cp:coreProperties>
</file>