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7"/>
  </p:notesMasterIdLst>
  <p:handoutMasterIdLst>
    <p:handoutMasterId r:id="rId8"/>
  </p:handoutMasterIdLst>
  <p:sldIdLst>
    <p:sldId id="280" r:id="rId3"/>
    <p:sldId id="262" r:id="rId4"/>
    <p:sldId id="270" r:id="rId5"/>
    <p:sldId id="284" r:id="rId6"/>
  </p:sldIdLst>
  <p:sldSz cx="95091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99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62F"/>
    <a:srgbClr val="D2B4A6"/>
    <a:srgbClr val="734F29"/>
    <a:srgbClr val="D24726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4280" autoAdjust="0"/>
  </p:normalViewPr>
  <p:slideViewPr>
    <p:cSldViewPr snapToGrid="0">
      <p:cViewPr>
        <p:scale>
          <a:sx n="100" d="100"/>
          <a:sy n="100" d="100"/>
        </p:scale>
        <p:origin x="-840" y="336"/>
      </p:cViewPr>
      <p:guideLst>
        <p:guide orient="horz" pos="2160"/>
        <p:guide pos="29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61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B2AA4-5CDE-4B60-8207-73B2A4D97A9B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EAF7D-490C-4E4C-850D-510E173AD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19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7/13/2017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90638" y="1143000"/>
            <a:ext cx="427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0638" y="1143000"/>
            <a:ext cx="4276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8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503491" y="3145059"/>
            <a:ext cx="8201620" cy="2387600"/>
          </a:xfrm>
          <a:prstGeom prst="rect">
            <a:avLst/>
          </a:prstGeom>
        </p:spPr>
        <p:txBody>
          <a:bodyPr vert="horz" lIns="95091" tIns="47546" rIns="95091" bIns="47546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4" smtClean="0">
                <a:solidFill>
                  <a:schemeClr val="bg1"/>
                </a:solidFill>
                <a:latin typeface="Candara" panose="020E0502030303020204" pitchFamily="34" charset="0"/>
              </a:rPr>
              <a:t>NBRO International Symposium 2016</a:t>
            </a:r>
            <a:endParaRPr lang="en-US" sz="3744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8" t="13063"/>
          <a:stretch/>
        </p:blipFill>
        <p:spPr>
          <a:xfrm rot="10800000">
            <a:off x="-136781" y="-195944"/>
            <a:ext cx="9695304" cy="7154884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136781" y="-195943"/>
            <a:ext cx="9695305" cy="7154884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091" tIns="47546" rIns="95091" bIns="475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72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6690" r="6090" b="14610"/>
          <a:stretch/>
        </p:blipFill>
        <p:spPr>
          <a:xfrm>
            <a:off x="6862475" y="-275772"/>
            <a:ext cx="2696048" cy="1905991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5414011" y="6358332"/>
            <a:ext cx="31765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Calibri" panose="020F0502020204030204" pitchFamily="34" charset="0"/>
              </a:rPr>
              <a:t>National Building Research Organization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587" y="6230633"/>
            <a:ext cx="451593" cy="4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8" t="96465"/>
          <a:stretch/>
        </p:blipFill>
        <p:spPr>
          <a:xfrm rot="10800000">
            <a:off x="-5" y="6451597"/>
            <a:ext cx="10525129" cy="4084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14274" r="6090" b="21921"/>
          <a:stretch/>
        </p:blipFill>
        <p:spPr>
          <a:xfrm>
            <a:off x="7910619" y="6339119"/>
            <a:ext cx="923186" cy="5291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886" y="6451597"/>
            <a:ext cx="370496" cy="369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8" t="96465"/>
          <a:stretch/>
        </p:blipFill>
        <p:spPr>
          <a:xfrm>
            <a:off x="-1" y="0"/>
            <a:ext cx="9509125" cy="290947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964216" y="6610072"/>
            <a:ext cx="49464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 smtClean="0">
                <a:latin typeface="Kalinga" panose="020B0502040204020203" pitchFamily="34" charset="0"/>
                <a:ea typeface="BatangChe" panose="02030609000101010101" pitchFamily="49" charset="-127"/>
                <a:cs typeface="Kalinga" panose="020B0502040204020203" pitchFamily="34" charset="0"/>
              </a:rPr>
              <a:t>HUMAN SETTLEMENTS PLANNING AND TRAINING DIVISION</a:t>
            </a:r>
            <a:endParaRPr lang="en-US" sz="900" b="1" dirty="0">
              <a:latin typeface="Kalinga" panose="020B0502040204020203" pitchFamily="34" charset="0"/>
              <a:ea typeface="BatangChe" panose="02030609000101010101" pitchFamily="49" charset="-127"/>
              <a:cs typeface="Kaling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81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3753" y="365129"/>
            <a:ext cx="8201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753" y="1825625"/>
            <a:ext cx="82016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753" y="6356354"/>
            <a:ext cx="25555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AB4AA-B6BD-4265-8314-C53943861288}" type="datetime1">
              <a:rPr lang="en-US" smtClean="0"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25354" y="6356354"/>
            <a:ext cx="2258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99795" y="6356354"/>
            <a:ext cx="25555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50885" rtl="0" eaLnBrk="1" latinLnBrk="0" hangingPunct="1">
        <a:spcBef>
          <a:spcPct val="0"/>
        </a:spcBef>
        <a:buNone/>
        <a:defRPr sz="45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721" indent="-237721" algn="l" defTabSz="950885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912" kern="1200">
          <a:solidFill>
            <a:schemeClr val="tx1"/>
          </a:solidFill>
          <a:latin typeface="+mn-lt"/>
          <a:ea typeface="+mn-ea"/>
          <a:cs typeface="+mn-cs"/>
        </a:defRPr>
      </a:lvl1pPr>
      <a:lvl2pPr marL="713163" indent="-237721" algn="l" defTabSz="950885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96" kern="1200">
          <a:solidFill>
            <a:schemeClr val="tx1"/>
          </a:solidFill>
          <a:latin typeface="+mn-lt"/>
          <a:ea typeface="+mn-ea"/>
          <a:cs typeface="+mn-cs"/>
        </a:defRPr>
      </a:lvl2pPr>
      <a:lvl3pPr marL="1188606" indent="-237721" algn="l" defTabSz="950885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3pPr>
      <a:lvl4pPr marL="1664048" indent="-237721" algn="l" defTabSz="950885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72" kern="1200">
          <a:solidFill>
            <a:schemeClr val="tx1"/>
          </a:solidFill>
          <a:latin typeface="+mn-lt"/>
          <a:ea typeface="+mn-ea"/>
          <a:cs typeface="+mn-cs"/>
        </a:defRPr>
      </a:lvl4pPr>
      <a:lvl5pPr marL="2139490" indent="-237721" algn="l" defTabSz="950885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72" kern="1200">
          <a:solidFill>
            <a:schemeClr val="tx1"/>
          </a:solidFill>
          <a:latin typeface="+mn-lt"/>
          <a:ea typeface="+mn-ea"/>
          <a:cs typeface="+mn-cs"/>
        </a:defRPr>
      </a:lvl5pPr>
      <a:lvl6pPr marL="2614933" indent="-237721" algn="l" defTabSz="950885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72" kern="1200">
          <a:solidFill>
            <a:schemeClr val="tx1"/>
          </a:solidFill>
          <a:latin typeface="+mn-lt"/>
          <a:ea typeface="+mn-ea"/>
          <a:cs typeface="+mn-cs"/>
        </a:defRPr>
      </a:lvl6pPr>
      <a:lvl7pPr marL="3090375" indent="-237721" algn="l" defTabSz="950885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72" kern="1200">
          <a:solidFill>
            <a:schemeClr val="tx1"/>
          </a:solidFill>
          <a:latin typeface="+mn-lt"/>
          <a:ea typeface="+mn-ea"/>
          <a:cs typeface="+mn-cs"/>
        </a:defRPr>
      </a:lvl7pPr>
      <a:lvl8pPr marL="3565817" indent="-237721" algn="l" defTabSz="950885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72" kern="1200">
          <a:solidFill>
            <a:schemeClr val="tx1"/>
          </a:solidFill>
          <a:latin typeface="+mn-lt"/>
          <a:ea typeface="+mn-ea"/>
          <a:cs typeface="+mn-cs"/>
        </a:defRPr>
      </a:lvl8pPr>
      <a:lvl9pPr marL="4041259" indent="-237721" algn="l" defTabSz="950885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885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1pPr>
      <a:lvl2pPr marL="475442" algn="l" defTabSz="950885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2pPr>
      <a:lvl3pPr marL="950885" algn="l" defTabSz="950885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3pPr>
      <a:lvl4pPr marL="1426327" algn="l" defTabSz="950885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4pPr>
      <a:lvl5pPr marL="1901769" algn="l" defTabSz="950885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5pPr>
      <a:lvl6pPr marL="2377211" algn="l" defTabSz="950885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6pPr>
      <a:lvl7pPr marL="2852654" algn="l" defTabSz="950885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7pPr>
      <a:lvl8pPr marL="3328096" algn="l" defTabSz="950885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8pPr>
      <a:lvl9pPr marL="3803538" algn="l" defTabSz="950885" rtl="0" eaLnBrk="1" latinLnBrk="0" hangingPunct="1">
        <a:defRPr sz="18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4365" y="2882097"/>
            <a:ext cx="8053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latin typeface="Cambria" panose="02040503050406030204" pitchFamily="18" charset="0"/>
              </a:rPr>
              <a:t>IEC Material – Build Back Safer ‘Repairs’</a:t>
            </a:r>
            <a:endParaRPr lang="en-US" sz="2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0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262" y="95003"/>
            <a:ext cx="8787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mbria" panose="02040503050406030204" pitchFamily="18" charset="0"/>
              </a:rPr>
              <a:t>IEC </a:t>
            </a:r>
            <a:r>
              <a:rPr lang="en-US" sz="1400" b="1" dirty="0">
                <a:latin typeface="Cambria" panose="02040503050406030204" pitchFamily="18" charset="0"/>
              </a:rPr>
              <a:t>Material – Build Back Safer ‘</a:t>
            </a:r>
            <a:r>
              <a:rPr lang="en-US" sz="1400" b="1" dirty="0" smtClean="0">
                <a:latin typeface="Cambria" panose="02040503050406030204" pitchFamily="18" charset="0"/>
              </a:rPr>
              <a:t>Repairs’</a:t>
            </a:r>
            <a:endParaRPr lang="en-US" sz="1400" dirty="0"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749018"/>
            <a:ext cx="451262" cy="188181"/>
          </a:xfrm>
          <a:prstGeom prst="rect">
            <a:avLst/>
          </a:pr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Luis\Documents\B_DEVELOPMENT WORK\NBRO\S_Shelter Cluster\IEC MATERIAL SHELTER GROUP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0" y="-33073"/>
            <a:ext cx="9756000" cy="689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49018"/>
            <a:ext cx="451262" cy="188181"/>
          </a:xfrm>
          <a:prstGeom prst="rect">
            <a:avLst/>
          </a:prstGeom>
          <a:solidFill>
            <a:srgbClr val="DD4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1262" y="95003"/>
            <a:ext cx="8787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mbria" panose="02040503050406030204" pitchFamily="18" charset="0"/>
              </a:rPr>
              <a:t>IEC </a:t>
            </a:r>
            <a:r>
              <a:rPr lang="en-US" sz="1400" b="1" dirty="0">
                <a:latin typeface="Cambria" panose="02040503050406030204" pitchFamily="18" charset="0"/>
              </a:rPr>
              <a:t>Material – Build Back Safer ‘</a:t>
            </a:r>
            <a:r>
              <a:rPr lang="en-US" sz="1400" b="1" dirty="0" smtClean="0">
                <a:latin typeface="Cambria" panose="02040503050406030204" pitchFamily="18" charset="0"/>
              </a:rPr>
              <a:t>Repairs’</a:t>
            </a:r>
            <a:endParaRPr lang="en-US" sz="1400" dirty="0">
              <a:latin typeface="Candara" panose="020E0502030303020204" pitchFamily="34" charset="0"/>
            </a:endParaRPr>
          </a:p>
        </p:txBody>
      </p:sp>
      <p:pic>
        <p:nvPicPr>
          <p:cNvPr id="2050" name="Picture 2" descr="C:\Users\Luis\Documents\B_DEVELOPMENT WORK\NBRO\S_Shelter Cluster\IEC MATERIAL SHELTER GROUP\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75" y="-27638"/>
            <a:ext cx="9756000" cy="689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1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1262" y="95003"/>
            <a:ext cx="8787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ambria" panose="02040503050406030204" pitchFamily="18" charset="0"/>
              </a:rPr>
              <a:t>IEC </a:t>
            </a:r>
            <a:r>
              <a:rPr lang="en-US" sz="1400" b="1" dirty="0">
                <a:latin typeface="Cambria" panose="02040503050406030204" pitchFamily="18" charset="0"/>
              </a:rPr>
              <a:t>Material – Build Back Safer ‘</a:t>
            </a:r>
            <a:r>
              <a:rPr lang="en-US" sz="1400" b="1" dirty="0" smtClean="0">
                <a:latin typeface="Cambria" panose="02040503050406030204" pitchFamily="18" charset="0"/>
              </a:rPr>
              <a:t>Repairs’</a:t>
            </a:r>
            <a:endParaRPr lang="en-US" sz="1400" dirty="0">
              <a:latin typeface="Candara" panose="020E0502030303020204" pitchFamily="34" charset="0"/>
            </a:endParaRPr>
          </a:p>
        </p:txBody>
      </p:sp>
      <p:pic>
        <p:nvPicPr>
          <p:cNvPr id="3074" name="Picture 2" descr="C:\Users\Luis\Documents\B_DEVELOPMENT WORK\NBRO\S_Shelter Cluster\IEC MATERIAL SHELTER GROUP\0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"/>
          <a:stretch/>
        </p:blipFill>
        <p:spPr bwMode="auto">
          <a:xfrm>
            <a:off x="-123437" y="-12700"/>
            <a:ext cx="9756000" cy="687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62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1967</TotalTime>
  <Words>37</Words>
  <Application>Microsoft Office PowerPoint</Application>
  <PresentationFormat>Custom</PresentationFormat>
  <Paragraphs>5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WelcomeDoc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NBRO International Symposium 2016</dc:title>
  <dc:creator>HP</dc:creator>
  <cp:lastModifiedBy>Luis</cp:lastModifiedBy>
  <cp:revision>82</cp:revision>
  <dcterms:created xsi:type="dcterms:W3CDTF">2016-11-28T03:35:28Z</dcterms:created>
  <dcterms:modified xsi:type="dcterms:W3CDTF">2017-07-13T03:51:51Z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