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801600" cy="9601200" type="A3"/>
  <p:notesSz cx="7010400" cy="92964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E1CA-6140-4692-860B-673024F0BA5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F0F66-8599-439C-9CAE-61C57775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" y="254978"/>
            <a:ext cx="12754369" cy="90250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29400"/>
            <a:ext cx="1047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52450"/>
            <a:ext cx="9048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8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11" y="602457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07" y="6172200"/>
            <a:ext cx="104775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7064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1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" y="245979"/>
            <a:ext cx="12754369" cy="9025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33400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1089025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04775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6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" y="278636"/>
            <a:ext cx="12754369" cy="902502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04775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4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" y="271379"/>
            <a:ext cx="12754369" cy="9025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294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380"/>
            <a:ext cx="12801601" cy="905844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2192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2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5" y="228600"/>
            <a:ext cx="12814825" cy="90678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0" y="10668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1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4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5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380"/>
            <a:ext cx="12801601" cy="9058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79" y="1124855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7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089025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8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9"/>
            <a:ext cx="12801600" cy="9058442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18" y="1143000"/>
            <a:ext cx="15081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56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8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379"/>
            <a:ext cx="12754369" cy="902502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143000"/>
            <a:ext cx="14541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29400"/>
            <a:ext cx="1047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54038"/>
            <a:ext cx="9017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9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A3 Paper (297x420 mm)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Rashmi Rita</dc:creator>
  <cp:lastModifiedBy>Rashmi Rita</cp:lastModifiedBy>
  <cp:revision>12</cp:revision>
  <cp:lastPrinted>2015-04-23T20:32:18Z</cp:lastPrinted>
  <dcterms:created xsi:type="dcterms:W3CDTF">2015-04-23T20:11:20Z</dcterms:created>
  <dcterms:modified xsi:type="dcterms:W3CDTF">2015-04-23T22:44:36Z</dcterms:modified>
</cp:coreProperties>
</file>