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601200" cy="12801600" type="A3"/>
  <p:notesSz cx="9926638" cy="14355763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76" autoAdjust="0"/>
  </p:normalViewPr>
  <p:slideViewPr>
    <p:cSldViewPr>
      <p:cViewPr varScale="1">
        <p:scale>
          <a:sx n="38" d="100"/>
          <a:sy n="38" d="100"/>
        </p:scale>
        <p:origin x="2262" y="66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5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70DD-7707-4312-967C-0405572D54E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AB5-FD88-49AE-A3DD-B97EF673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" y="0"/>
            <a:ext cx="9058441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058441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" y="-1"/>
            <a:ext cx="9025021" cy="127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" y="0"/>
            <a:ext cx="9058442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A3 Paper (297x420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Rashmi Rita</dc:creator>
  <cp:lastModifiedBy>Smitty</cp:lastModifiedBy>
  <cp:revision>5</cp:revision>
  <cp:lastPrinted>2015-04-20T03:41:37Z</cp:lastPrinted>
  <dcterms:created xsi:type="dcterms:W3CDTF">2015-04-20T03:36:07Z</dcterms:created>
  <dcterms:modified xsi:type="dcterms:W3CDTF">2015-05-11T04:41:32Z</dcterms:modified>
</cp:coreProperties>
</file>