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72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5AEC0-3803-4D0F-ADE8-954A228CD02C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0C1B4-DA63-4837-B4C1-BF39A2553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90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0C1B4-DA63-4837-B4C1-BF39A255331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321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413" y="18448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70176"/>
            <a:ext cx="85344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63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200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94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98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05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60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35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32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4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0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2441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fld id="{1327C452-0D12-48F3-BB65-BBA3E6350F2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1800">
              <a:solidFill>
                <a:prstClr val="black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23392" y="6309320"/>
            <a:ext cx="2544960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Global Shelter Cluster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12192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12192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2448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448000" y="6741368"/>
            <a:ext cx="2448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896000" y="6741368"/>
            <a:ext cx="2448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344000" y="6741368"/>
            <a:ext cx="2448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768341" y="6741368"/>
            <a:ext cx="2448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94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NFI </a:t>
            </a:r>
            <a:r>
              <a:rPr lang="en-GB" dirty="0" smtClean="0"/>
              <a:t>Working Group</a:t>
            </a:r>
            <a:r>
              <a:rPr lang="en-GB" dirty="0"/>
              <a:t> </a:t>
            </a:r>
            <a:r>
              <a:rPr lang="en-GB" dirty="0" smtClean="0"/>
              <a:t>2016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11200" b="1" dirty="0" smtClean="0">
                <a:solidFill>
                  <a:srgbClr val="FF0000"/>
                </a:solidFill>
              </a:rPr>
              <a:t>First discussed in breakout groups at GSC 2015</a:t>
            </a:r>
          </a:p>
          <a:p>
            <a:r>
              <a:rPr lang="en-GB" sz="11200" b="1" dirty="0" smtClean="0">
                <a:solidFill>
                  <a:srgbClr val="FF0000"/>
                </a:solidFill>
              </a:rPr>
              <a:t>Group </a:t>
            </a:r>
            <a:r>
              <a:rPr lang="en-GB" sz="11200" b="1" dirty="0">
                <a:solidFill>
                  <a:srgbClr val="FF0000"/>
                </a:solidFill>
              </a:rPr>
              <a:t>‘created’ in April </a:t>
            </a:r>
            <a:r>
              <a:rPr lang="en-GB" sz="11200" b="1" dirty="0" smtClean="0">
                <a:solidFill>
                  <a:srgbClr val="FF0000"/>
                </a:solidFill>
              </a:rPr>
              <a:t>2016</a:t>
            </a:r>
          </a:p>
          <a:p>
            <a:r>
              <a:rPr lang="en-GB" sz="11200" b="1" dirty="0" smtClean="0">
                <a:solidFill>
                  <a:srgbClr val="FF0000"/>
                </a:solidFill>
              </a:rPr>
              <a:t>Various media used to confirm/generate interest</a:t>
            </a:r>
          </a:p>
          <a:p>
            <a:r>
              <a:rPr lang="en-GB" sz="11200" b="1" dirty="0" smtClean="0">
                <a:solidFill>
                  <a:srgbClr val="FF0000"/>
                </a:solidFill>
              </a:rPr>
              <a:t>Initial workshop planned September (postponed)</a:t>
            </a:r>
          </a:p>
          <a:p>
            <a:r>
              <a:rPr lang="en-GB" sz="11200" b="1" dirty="0" smtClean="0">
                <a:solidFill>
                  <a:srgbClr val="FF0000"/>
                </a:solidFill>
              </a:rPr>
              <a:t>GSC meeting 2016 expanded deliverables</a:t>
            </a:r>
          </a:p>
          <a:p>
            <a:pPr marL="1371600" lvl="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6400" b="1" dirty="0">
                <a:solidFill>
                  <a:srgbClr val="0070C0"/>
                </a:solidFill>
              </a:rPr>
              <a:t>Good/bad practices (lessons learned) to be gathered and shared</a:t>
            </a:r>
          </a:p>
          <a:p>
            <a:pPr marL="1371600" lvl="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6400" b="1" dirty="0">
                <a:solidFill>
                  <a:srgbClr val="0070C0"/>
                </a:solidFill>
              </a:rPr>
              <a:t>NFI classification</a:t>
            </a:r>
          </a:p>
          <a:p>
            <a:pPr marL="1371600" lvl="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6400" b="1" dirty="0">
                <a:solidFill>
                  <a:srgbClr val="0070C0"/>
                </a:solidFill>
              </a:rPr>
              <a:t>Software (IEC)</a:t>
            </a:r>
          </a:p>
          <a:p>
            <a:pPr marL="1371600" lvl="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6400" b="1" dirty="0">
                <a:solidFill>
                  <a:srgbClr val="0070C0"/>
                </a:solidFill>
              </a:rPr>
              <a:t>Procurement/quality control</a:t>
            </a:r>
          </a:p>
          <a:p>
            <a:pPr marL="1371600" indent="-1371600">
              <a:lnSpc>
                <a:spcPct val="120000"/>
              </a:lnSpc>
              <a:buFont typeface="+mj-lt"/>
              <a:buAutoNum type="arabicPeriod"/>
            </a:pPr>
            <a:r>
              <a:rPr lang="en-GB" sz="6400" b="1" dirty="0">
                <a:solidFill>
                  <a:srgbClr val="0070C0"/>
                </a:solidFill>
              </a:rPr>
              <a:t>Advocacy for shelter &amp; </a:t>
            </a:r>
            <a:r>
              <a:rPr lang="en-GB" sz="6400" b="1" dirty="0" smtClean="0">
                <a:solidFill>
                  <a:srgbClr val="0070C0"/>
                </a:solidFill>
              </a:rPr>
              <a:t>settlements</a:t>
            </a:r>
            <a:endParaRPr lang="en-GB" sz="11200" b="1" dirty="0" smtClean="0">
              <a:solidFill>
                <a:srgbClr val="FF0000"/>
              </a:solidFill>
            </a:endParaRPr>
          </a:p>
          <a:p>
            <a:r>
              <a:rPr lang="en-GB" sz="11200" b="1" dirty="0" smtClean="0">
                <a:solidFill>
                  <a:srgbClr val="FF0000"/>
                </a:solidFill>
              </a:rPr>
              <a:t>Workshop held Nairobi 7-9 December 2016</a:t>
            </a:r>
            <a:endParaRPr lang="en-GB" sz="11200" b="1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8394" y="5186323"/>
            <a:ext cx="1490268" cy="141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87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NFI Workshop Outputs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0030"/>
            <a:ext cx="11130951" cy="6282047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sz="4400" b="1" dirty="0">
                <a:solidFill>
                  <a:srgbClr val="FF0000"/>
                </a:solidFill>
              </a:rPr>
              <a:t>Collect, </a:t>
            </a:r>
            <a:r>
              <a:rPr lang="en-US" sz="4400" b="1" i="1" u="sng" dirty="0">
                <a:solidFill>
                  <a:srgbClr val="FF0000"/>
                </a:solidFill>
              </a:rPr>
              <a:t>review</a:t>
            </a:r>
            <a:r>
              <a:rPr lang="en-US" sz="4400" b="1" dirty="0">
                <a:solidFill>
                  <a:srgbClr val="FF0000"/>
                </a:solidFill>
              </a:rPr>
              <a:t> and publish resources/documents and disseminate or share via the NFI website:</a:t>
            </a:r>
            <a:endParaRPr lang="en-GB" sz="4400" b="1" dirty="0">
              <a:solidFill>
                <a:srgbClr val="FF0000"/>
              </a:solidFill>
            </a:endParaRPr>
          </a:p>
          <a:p>
            <a:pPr lvl="1"/>
            <a:r>
              <a:rPr lang="en-US" sz="3200" dirty="0"/>
              <a:t>Distribution &amp; Assessment documents</a:t>
            </a:r>
            <a:endParaRPr lang="en-GB" sz="3200" dirty="0"/>
          </a:p>
          <a:p>
            <a:pPr lvl="1"/>
            <a:r>
              <a:rPr lang="en-US" sz="3200" dirty="0"/>
              <a:t>Post Distribution Monitoring tools and guidelines</a:t>
            </a:r>
            <a:endParaRPr lang="en-GB" sz="3200" dirty="0"/>
          </a:p>
          <a:p>
            <a:pPr lvl="1"/>
            <a:r>
              <a:rPr lang="en-US" sz="3200" dirty="0"/>
              <a:t>Common Pipeline resources</a:t>
            </a:r>
            <a:endParaRPr lang="en-GB" sz="3200" dirty="0"/>
          </a:p>
          <a:p>
            <a:pPr lvl="1"/>
            <a:r>
              <a:rPr lang="en-US" sz="3200" dirty="0"/>
              <a:t>IEC materials </a:t>
            </a:r>
            <a:endParaRPr lang="en-GB" sz="3200" dirty="0"/>
          </a:p>
          <a:p>
            <a:pPr lvl="1"/>
            <a:r>
              <a:rPr lang="en-US" sz="3200" dirty="0"/>
              <a:t>NFI distribution training resources (incl. simulation)</a:t>
            </a:r>
            <a:endParaRPr lang="en-GB" sz="3200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GB" dirty="0"/>
          </a:p>
          <a:p>
            <a:r>
              <a:rPr lang="en-US" sz="4400" b="1" dirty="0">
                <a:solidFill>
                  <a:srgbClr val="FF0000"/>
                </a:solidFill>
              </a:rPr>
              <a:t>NFI Vulnerability Scorecards carry out detailed evaluation of suitability of the scorecards and potentially develop a 'build your own' kit. </a:t>
            </a:r>
            <a:r>
              <a:rPr lang="en-US" sz="4400" dirty="0"/>
              <a:t> </a:t>
            </a:r>
          </a:p>
          <a:p>
            <a:pPr lvl="1"/>
            <a:r>
              <a:rPr lang="en-US" sz="3200" dirty="0"/>
              <a:t>Build off experience from S. Sudan, DRC and Somalia.  </a:t>
            </a:r>
          </a:p>
          <a:p>
            <a:pPr lvl="1"/>
            <a:r>
              <a:rPr lang="en-US" sz="3200" dirty="0"/>
              <a:t>Link this into a 2 country (Somalia+1) pilot study to look at ranking of NFIs for </a:t>
            </a:r>
            <a:br>
              <a:rPr lang="en-US" sz="3200" dirty="0"/>
            </a:br>
            <a:r>
              <a:rPr lang="en-US" sz="3200" dirty="0"/>
              <a:t>different disaster contexts and climate.      </a:t>
            </a:r>
          </a:p>
          <a:p>
            <a:pPr lvl="1"/>
            <a:r>
              <a:rPr lang="en-US" sz="3200" dirty="0"/>
              <a:t>Engage with Oxford Brookes University to assist with statistical analysis.</a:t>
            </a:r>
            <a:endParaRPr lang="en-GB" sz="3200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8394" y="5186323"/>
            <a:ext cx="1490268" cy="141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70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NFI Workshop Outputs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b="1" dirty="0">
                <a:solidFill>
                  <a:srgbClr val="FF0000"/>
                </a:solidFill>
              </a:rPr>
              <a:t>NFI Fairs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Support NFI/Shelter cluster in DRC (UNICEF) to </a:t>
            </a:r>
            <a:r>
              <a:rPr lang="en-US" sz="2000" dirty="0" err="1"/>
              <a:t>finalise</a:t>
            </a:r>
            <a:r>
              <a:rPr lang="en-US" sz="2000" dirty="0"/>
              <a:t> NFI fairs manual detailing good practices, SOPs and example documents.  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Assistance required to translate document into English in 2017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Publish and disseminate.</a:t>
            </a:r>
            <a:endParaRPr lang="en-GB" sz="2000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GB" b="1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Quality Control for NFIs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Develop guidance on key QC equipment, how to use and potential suppliers.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Publish and disseminate.</a:t>
            </a:r>
            <a:endParaRPr lang="en-GB" sz="20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3594" y="5281240"/>
            <a:ext cx="1487553" cy="14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75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Complete ‘activity plan’ for 2017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Ensure consistency in dedicated </a:t>
            </a:r>
            <a:r>
              <a:rPr lang="en-GB" dirty="0"/>
              <a:t>resources in </a:t>
            </a:r>
            <a:r>
              <a:rPr lang="en-GB" dirty="0" smtClean="0"/>
              <a:t>2017 and proactively seek more engagement from interested agencies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Hold similar workshop in Asia region 1</a:t>
            </a:r>
            <a:r>
              <a:rPr lang="en-GB" baseline="30000" dirty="0"/>
              <a:t>st</a:t>
            </a:r>
            <a:r>
              <a:rPr lang="en-GB" dirty="0"/>
              <a:t> quarter </a:t>
            </a:r>
            <a:r>
              <a:rPr lang="en-GB" dirty="0" smtClean="0"/>
              <a:t>2017 to ensure </a:t>
            </a:r>
            <a:r>
              <a:rPr lang="en-GB" smtClean="0"/>
              <a:t>broader inclusion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8394" y="5186323"/>
            <a:ext cx="1490268" cy="141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958825"/>
      </p:ext>
    </p:extLst>
  </p:cSld>
  <p:clrMapOvr>
    <a:masterClrMapping/>
  </p:clrMapOvr>
</p:sld>
</file>

<file path=ppt/theme/theme1.xml><?xml version="1.0" encoding="utf-8"?>
<a:theme xmlns:a="http://schemas.openxmlformats.org/drawingml/2006/main" name="4. Shelter Cluster PowerPoint Template (2007 and later)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5881</TotalTime>
  <Words>179</Words>
  <Application>Microsoft Office PowerPoint</Application>
  <PresentationFormat>Widescreen</PresentationFormat>
  <Paragraphs>48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Verdana</vt:lpstr>
      <vt:lpstr>Wingdings</vt:lpstr>
      <vt:lpstr>4. Shelter Cluster PowerPoint Template (2007 and later)</vt:lpstr>
      <vt:lpstr>NFI Working Group 2016 Review</vt:lpstr>
      <vt:lpstr>NFI Workshop Outputs</vt:lpstr>
      <vt:lpstr>NFI Workshop Outputs </vt:lpstr>
      <vt:lpstr>Next Steps</vt:lpstr>
    </vt:vector>
  </TitlesOfParts>
  <Company>UNHCR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Gregg Mcdonald</dc:creator>
  <cp:lastModifiedBy>Gregg Mcdonald</cp:lastModifiedBy>
  <cp:revision>19</cp:revision>
  <dcterms:created xsi:type="dcterms:W3CDTF">2016-12-08T08:02:47Z</dcterms:created>
  <dcterms:modified xsi:type="dcterms:W3CDTF">2017-01-04T15:04:41Z</dcterms:modified>
</cp:coreProperties>
</file>